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3"/>
  </p:notesMasterIdLst>
  <p:handoutMasterIdLst>
    <p:handoutMasterId r:id="rId64"/>
  </p:handoutMasterIdLst>
  <p:sldIdLst>
    <p:sldId id="256" r:id="rId2"/>
    <p:sldId id="385" r:id="rId3"/>
    <p:sldId id="427" r:id="rId4"/>
    <p:sldId id="397" r:id="rId5"/>
    <p:sldId id="639" r:id="rId6"/>
    <p:sldId id="640" r:id="rId7"/>
    <p:sldId id="645" r:id="rId8"/>
    <p:sldId id="646" r:id="rId9"/>
    <p:sldId id="647" r:id="rId10"/>
    <p:sldId id="648" r:id="rId11"/>
    <p:sldId id="641" r:id="rId12"/>
    <p:sldId id="642" r:id="rId13"/>
    <p:sldId id="643" r:id="rId14"/>
    <p:sldId id="644" r:id="rId15"/>
    <p:sldId id="398" r:id="rId16"/>
    <p:sldId id="626" r:id="rId17"/>
    <p:sldId id="627" r:id="rId18"/>
    <p:sldId id="649" r:id="rId19"/>
    <p:sldId id="628" r:id="rId20"/>
    <p:sldId id="629" r:id="rId21"/>
    <p:sldId id="490" r:id="rId22"/>
    <p:sldId id="443" r:id="rId23"/>
    <p:sldId id="493" r:id="rId24"/>
    <p:sldId id="621" r:id="rId25"/>
    <p:sldId id="488" r:id="rId26"/>
    <p:sldId id="606" r:id="rId27"/>
    <p:sldId id="610" r:id="rId28"/>
    <p:sldId id="615" r:id="rId29"/>
    <p:sldId id="611" r:id="rId30"/>
    <p:sldId id="616" r:id="rId31"/>
    <p:sldId id="612" r:id="rId32"/>
    <p:sldId id="617" r:id="rId33"/>
    <p:sldId id="618" r:id="rId34"/>
    <p:sldId id="630" r:id="rId35"/>
    <p:sldId id="568" r:id="rId36"/>
    <p:sldId id="597" r:id="rId37"/>
    <p:sldId id="598" r:id="rId38"/>
    <p:sldId id="599" r:id="rId39"/>
    <p:sldId id="600" r:id="rId40"/>
    <p:sldId id="601" r:id="rId41"/>
    <p:sldId id="602" r:id="rId42"/>
    <p:sldId id="631" r:id="rId43"/>
    <p:sldId id="603" r:id="rId44"/>
    <p:sldId id="622" r:id="rId45"/>
    <p:sldId id="604" r:id="rId46"/>
    <p:sldId id="619" r:id="rId47"/>
    <p:sldId id="620" r:id="rId48"/>
    <p:sldId id="632" r:id="rId49"/>
    <p:sldId id="623" r:id="rId50"/>
    <p:sldId id="633" r:id="rId51"/>
    <p:sldId id="624" r:id="rId52"/>
    <p:sldId id="634" r:id="rId53"/>
    <p:sldId id="625" r:id="rId54"/>
    <p:sldId id="635" r:id="rId55"/>
    <p:sldId id="636" r:id="rId56"/>
    <p:sldId id="637" r:id="rId57"/>
    <p:sldId id="650" r:id="rId58"/>
    <p:sldId id="614" r:id="rId59"/>
    <p:sldId id="638" r:id="rId60"/>
    <p:sldId id="605" r:id="rId61"/>
    <p:sldId id="596" r:id="rId62"/>
  </p:sldIdLst>
  <p:sldSz cx="9144000" cy="6858000" type="screen4x3"/>
  <p:notesSz cx="6797675" cy="9926638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FF"/>
    <a:srgbClr val="CC0000"/>
    <a:srgbClr val="220F93"/>
    <a:srgbClr val="990099"/>
    <a:srgbClr val="008000"/>
    <a:srgbClr val="FF0000"/>
    <a:srgbClr val="FF0066"/>
    <a:srgbClr val="B2ECDD"/>
    <a:srgbClr val="FFCC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88039" autoAdjust="0"/>
  </p:normalViewPr>
  <p:slideViewPr>
    <p:cSldViewPr snapToGrid="0">
      <p:cViewPr varScale="1">
        <p:scale>
          <a:sx n="99" d="100"/>
          <a:sy n="99" d="100"/>
        </p:scale>
        <p:origin x="1560" y="90"/>
      </p:cViewPr>
      <p:guideLst>
        <p:guide orient="horz" pos="2158"/>
        <p:guide pos="2887"/>
      </p:guideLst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4014" y="138"/>
      </p:cViewPr>
      <p:guideLst>
        <p:guide orient="horz" pos="3224"/>
        <p:guide pos="2238"/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ndis Marinakis" userId="ffdd748388b35624" providerId="LiveId" clId="{F42A4B4A-5336-4F2E-B885-69879EEB71B2}"/>
    <pc:docChg chg="undo custSel addSld delSld modSld sldOrd">
      <pc:chgData name="Sarandis Marinakis" userId="ffdd748388b35624" providerId="LiveId" clId="{F42A4B4A-5336-4F2E-B885-69879EEB71B2}" dt="2020-09-30T15:39:54.172" v="2896" actId="6549"/>
      <pc:docMkLst>
        <pc:docMk/>
      </pc:docMkLst>
      <pc:sldChg chg="modSp mod">
        <pc:chgData name="Sarandis Marinakis" userId="ffdd748388b35624" providerId="LiveId" clId="{F42A4B4A-5336-4F2E-B885-69879EEB71B2}" dt="2020-09-30T14:23:06.109" v="342" actId="20577"/>
        <pc:sldMkLst>
          <pc:docMk/>
          <pc:sldMk cId="0" sldId="256"/>
        </pc:sldMkLst>
        <pc:spChg chg="mod">
          <ac:chgData name="Sarandis Marinakis" userId="ffdd748388b35624" providerId="LiveId" clId="{F42A4B4A-5336-4F2E-B885-69879EEB71B2}" dt="2020-09-30T14:20:00.299" v="9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2:22.099" v="314" actId="6549"/>
          <ac:spMkLst>
            <pc:docMk/>
            <pc:sldMk cId="0" sldId="256"/>
            <ac:spMk id="6147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3:06.109" v="342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 mod">
        <pc:chgData name="Sarandis Marinakis" userId="ffdd748388b35624" providerId="LiveId" clId="{F42A4B4A-5336-4F2E-B885-69879EEB71B2}" dt="2020-09-30T14:26:47.280" v="649" actId="20577"/>
        <pc:sldMkLst>
          <pc:docMk/>
          <pc:sldMk cId="3124132305" sldId="385"/>
        </pc:sldMkLst>
        <pc:spChg chg="mod">
          <ac:chgData name="Sarandis Marinakis" userId="ffdd748388b35624" providerId="LiveId" clId="{F42A4B4A-5336-4F2E-B885-69879EEB71B2}" dt="2020-09-30T14:24:10.019" v="388" actId="6549"/>
          <ac:spMkLst>
            <pc:docMk/>
            <pc:sldMk cId="3124132305" sldId="385"/>
            <ac:spMk id="9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6:47.280" v="649" actId="20577"/>
          <ac:spMkLst>
            <pc:docMk/>
            <pc:sldMk cId="3124132305" sldId="385"/>
            <ac:spMk id="10" creationId="{00000000-0000-0000-0000-000000000000}"/>
          </ac:spMkLst>
        </pc:spChg>
      </pc:sldChg>
      <pc:sldChg chg="modSp mod">
        <pc:chgData name="Sarandis Marinakis" userId="ffdd748388b35624" providerId="LiveId" clId="{F42A4B4A-5336-4F2E-B885-69879EEB71B2}" dt="2020-09-30T14:52:21.945" v="2268" actId="5793"/>
        <pc:sldMkLst>
          <pc:docMk/>
          <pc:sldMk cId="3495705775" sldId="397"/>
        </pc:sldMkLst>
        <pc:spChg chg="mod">
          <ac:chgData name="Sarandis Marinakis" userId="ffdd748388b35624" providerId="LiveId" clId="{F42A4B4A-5336-4F2E-B885-69879EEB71B2}" dt="2020-09-30T14:52:21.945" v="2268" actId="5793"/>
          <ac:spMkLst>
            <pc:docMk/>
            <pc:sldMk cId="3495705775" sldId="397"/>
            <ac:spMk id="3" creationId="{5EF48037-C241-4F48-863E-BC952334293B}"/>
          </ac:spMkLst>
        </pc:spChg>
        <pc:spChg chg="mod">
          <ac:chgData name="Sarandis Marinakis" userId="ffdd748388b35624" providerId="LiveId" clId="{F42A4B4A-5336-4F2E-B885-69879EEB71B2}" dt="2020-09-30T14:27:56.390" v="806" actId="6549"/>
          <ac:spMkLst>
            <pc:docMk/>
            <pc:sldMk cId="3495705775" sldId="397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42A4B4A-5336-4F2E-B885-69879EEB71B2}" dt="2020-09-30T15:33:51.021" v="2515" actId="114"/>
        <pc:sldMkLst>
          <pc:docMk/>
          <pc:sldMk cId="833795139" sldId="398"/>
        </pc:sldMkLst>
        <pc:spChg chg="mod">
          <ac:chgData name="Sarandis Marinakis" userId="ffdd748388b35624" providerId="LiveId" clId="{F42A4B4A-5336-4F2E-B885-69879EEB71B2}" dt="2020-09-30T15:33:51.021" v="2515" actId="114"/>
          <ac:spMkLst>
            <pc:docMk/>
            <pc:sldMk cId="833795139" sldId="398"/>
            <ac:spMk id="10" creationId="{00000000-0000-0000-0000-000000000000}"/>
          </ac:spMkLst>
        </pc:spChg>
        <pc:picChg chg="del">
          <ac:chgData name="Sarandis Marinakis" userId="ffdd748388b35624" providerId="LiveId" clId="{F42A4B4A-5336-4F2E-B885-69879EEB71B2}" dt="2020-09-30T15:31:33.763" v="2269" actId="478"/>
          <ac:picMkLst>
            <pc:docMk/>
            <pc:sldMk cId="833795139" sldId="398"/>
            <ac:picMk id="4" creationId="{8DA493AD-E1AB-4E0F-BCA3-1E87EFE6F8E0}"/>
          </ac:picMkLst>
        </pc:picChg>
      </pc:sldChg>
      <pc:sldChg chg="del">
        <pc:chgData name="Sarandis Marinakis" userId="ffdd748388b35624" providerId="LiveId" clId="{F42A4B4A-5336-4F2E-B885-69879EEB71B2}" dt="2020-09-30T15:36:59.806" v="2595" actId="47"/>
        <pc:sldMkLst>
          <pc:docMk/>
          <pc:sldMk cId="1341596733" sldId="409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2910313388" sldId="425"/>
        </pc:sldMkLst>
      </pc:sldChg>
      <pc:sldChg chg="modSp mod">
        <pc:chgData name="Sarandis Marinakis" userId="ffdd748388b35624" providerId="LiveId" clId="{F42A4B4A-5336-4F2E-B885-69879EEB71B2}" dt="2020-09-30T14:27:30.539" v="737" actId="20577"/>
        <pc:sldMkLst>
          <pc:docMk/>
          <pc:sldMk cId="3692605333" sldId="427"/>
        </pc:sldMkLst>
        <pc:spChg chg="mod">
          <ac:chgData name="Sarandis Marinakis" userId="ffdd748388b35624" providerId="LiveId" clId="{F42A4B4A-5336-4F2E-B885-69879EEB71B2}" dt="2020-09-30T14:27:30.539" v="737" actId="20577"/>
          <ac:spMkLst>
            <pc:docMk/>
            <pc:sldMk cId="3692605333" sldId="427"/>
            <ac:spMk id="8" creationId="{00000000-0000-0000-0000-000000000000}"/>
          </ac:spMkLst>
        </pc:spChg>
      </pc:sldChg>
      <pc:sldChg chg="add del ord">
        <pc:chgData name="Sarandis Marinakis" userId="ffdd748388b35624" providerId="LiveId" clId="{F42A4B4A-5336-4F2E-B885-69879EEB71B2}" dt="2020-09-30T15:39:21.060" v="2881"/>
        <pc:sldMkLst>
          <pc:docMk/>
          <pc:sldMk cId="3134940680" sldId="443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1437597998" sldId="444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3698496559" sldId="482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2358836305" sldId="483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616339590" sldId="484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2848787835" sldId="485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3100692255" sldId="486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54507461" sldId="487"/>
        </pc:sldMkLst>
      </pc:sldChg>
      <pc:sldChg chg="modSp mod ord">
        <pc:chgData name="Sarandis Marinakis" userId="ffdd748388b35624" providerId="LiveId" clId="{F42A4B4A-5336-4F2E-B885-69879EEB71B2}" dt="2020-09-30T15:39:27.468" v="2883"/>
        <pc:sldMkLst>
          <pc:docMk/>
          <pc:sldMk cId="2608376827" sldId="488"/>
        </pc:sldMkLst>
        <pc:spChg chg="mod">
          <ac:chgData name="Sarandis Marinakis" userId="ffdd748388b35624" providerId="LiveId" clId="{F42A4B4A-5336-4F2E-B885-69879EEB71B2}" dt="2020-09-30T15:35:01.555" v="2576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F42A4B4A-5336-4F2E-B885-69879EEB71B2}" dt="2020-09-30T15:34:35.988" v="2561" actId="6549"/>
          <ac:spMkLst>
            <pc:docMk/>
            <pc:sldMk cId="2608376827" sldId="488"/>
            <ac:spMk id="9" creationId="{00000000-0000-0000-0000-000000000000}"/>
          </ac:spMkLst>
        </pc:spChg>
      </pc:sldChg>
      <pc:sldChg chg="modSp mod ord">
        <pc:chgData name="Sarandis Marinakis" userId="ffdd748388b35624" providerId="LiveId" clId="{F42A4B4A-5336-4F2E-B885-69879EEB71B2}" dt="2020-09-30T15:39:54.172" v="2896" actId="6549"/>
        <pc:sldMkLst>
          <pc:docMk/>
          <pc:sldMk cId="4013148846" sldId="490"/>
        </pc:sldMkLst>
        <pc:spChg chg="mod">
          <ac:chgData name="Sarandis Marinakis" userId="ffdd748388b35624" providerId="LiveId" clId="{F42A4B4A-5336-4F2E-B885-69879EEB71B2}" dt="2020-09-30T15:39:54.172" v="2896" actId="6549"/>
          <ac:spMkLst>
            <pc:docMk/>
            <pc:sldMk cId="4013148846" sldId="490"/>
            <ac:spMk id="9" creationId="{00000000-0000-0000-0000-000000000000}"/>
          </ac:spMkLst>
        </pc:spChg>
      </pc:sldChg>
      <pc:sldChg chg="del">
        <pc:chgData name="Sarandis Marinakis" userId="ffdd748388b35624" providerId="LiveId" clId="{F42A4B4A-5336-4F2E-B885-69879EEB71B2}" dt="2020-09-30T15:39:03.680" v="2876" actId="47"/>
        <pc:sldMkLst>
          <pc:docMk/>
          <pc:sldMk cId="480547789" sldId="491"/>
        </pc:sldMkLst>
      </pc:sldChg>
      <pc:sldChg chg="del">
        <pc:chgData name="Sarandis Marinakis" userId="ffdd748388b35624" providerId="LiveId" clId="{F42A4B4A-5336-4F2E-B885-69879EEB71B2}" dt="2020-09-30T15:39:14.185" v="2877" actId="47"/>
        <pc:sldMkLst>
          <pc:docMk/>
          <pc:sldMk cId="4116411174" sldId="492"/>
        </pc:sldMkLst>
      </pc:sldChg>
      <pc:sldChg chg="ord">
        <pc:chgData name="Sarandis Marinakis" userId="ffdd748388b35624" providerId="LiveId" clId="{F42A4B4A-5336-4F2E-B885-69879EEB71B2}" dt="2020-09-30T15:39:18.612" v="2879"/>
        <pc:sldMkLst>
          <pc:docMk/>
          <pc:sldMk cId="1263005314" sldId="493"/>
        </pc:sldMkLst>
      </pc:sldChg>
      <pc:sldChg chg="del">
        <pc:chgData name="Sarandis Marinakis" userId="ffdd748388b35624" providerId="LiveId" clId="{F42A4B4A-5336-4F2E-B885-69879EEB71B2}" dt="2020-09-30T15:34:08.542" v="2516" actId="47"/>
        <pc:sldMkLst>
          <pc:docMk/>
          <pc:sldMk cId="1002350774" sldId="494"/>
        </pc:sldMkLst>
      </pc:sldChg>
      <pc:sldChg chg="del">
        <pc:chgData name="Sarandis Marinakis" userId="ffdd748388b35624" providerId="LiveId" clId="{F42A4B4A-5336-4F2E-B885-69879EEB71B2}" dt="2020-09-30T15:38:26.050" v="2865" actId="47"/>
        <pc:sldMkLst>
          <pc:docMk/>
          <pc:sldMk cId="1941313182" sldId="495"/>
        </pc:sldMkLst>
      </pc:sldChg>
      <pc:sldChg chg="del">
        <pc:chgData name="Sarandis Marinakis" userId="ffdd748388b35624" providerId="LiveId" clId="{F42A4B4A-5336-4F2E-B885-69879EEB71B2}" dt="2020-09-30T15:38:25.018" v="2864" actId="47"/>
        <pc:sldMkLst>
          <pc:docMk/>
          <pc:sldMk cId="3258595300" sldId="496"/>
        </pc:sldMkLst>
      </pc:sldChg>
      <pc:sldChg chg="del">
        <pc:chgData name="Sarandis Marinakis" userId="ffdd748388b35624" providerId="LiveId" clId="{F42A4B4A-5336-4F2E-B885-69879EEB71B2}" dt="2020-09-30T15:38:23.934" v="2863" actId="47"/>
        <pc:sldMkLst>
          <pc:docMk/>
          <pc:sldMk cId="4017948465" sldId="497"/>
        </pc:sldMkLst>
      </pc:sldChg>
      <pc:sldChg chg="del">
        <pc:chgData name="Sarandis Marinakis" userId="ffdd748388b35624" providerId="LiveId" clId="{F42A4B4A-5336-4F2E-B885-69879EEB71B2}" dt="2020-09-30T15:36:12.040" v="2583" actId="47"/>
        <pc:sldMkLst>
          <pc:docMk/>
          <pc:sldMk cId="3596458785" sldId="498"/>
        </pc:sldMkLst>
      </pc:sldChg>
      <pc:sldChg chg="del">
        <pc:chgData name="Sarandis Marinakis" userId="ffdd748388b35624" providerId="LiveId" clId="{F42A4B4A-5336-4F2E-B885-69879EEB71B2}" dt="2020-09-30T15:36:09.742" v="2581" actId="47"/>
        <pc:sldMkLst>
          <pc:docMk/>
          <pc:sldMk cId="4224223040" sldId="499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1917051196" sldId="500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2483622740" sldId="501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4062757046" sldId="502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751294494" sldId="503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901051724" sldId="504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408706339" sldId="505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749711543" sldId="506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802979028" sldId="507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628621804" sldId="508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4130609368" sldId="509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2303883580" sldId="510"/>
        </pc:sldMkLst>
      </pc:sldChg>
      <pc:sldChg chg="del">
        <pc:chgData name="Sarandis Marinakis" userId="ffdd748388b35624" providerId="LiveId" clId="{F42A4B4A-5336-4F2E-B885-69879EEB71B2}" dt="2020-09-30T15:36:10.746" v="2582" actId="47"/>
        <pc:sldMkLst>
          <pc:docMk/>
          <pc:sldMk cId="1331335864" sldId="511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2254944184" sldId="554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1807873585" sldId="555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3311687825" sldId="556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3559918312" sldId="557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933739199" sldId="559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2268372123" sldId="561"/>
        </pc:sldMkLst>
      </pc:sldChg>
      <pc:sldChg chg="del">
        <pc:chgData name="Sarandis Marinakis" userId="ffdd748388b35624" providerId="LiveId" clId="{F42A4B4A-5336-4F2E-B885-69879EEB71B2}" dt="2020-09-30T15:38:44.887" v="2873" actId="47"/>
        <pc:sldMkLst>
          <pc:docMk/>
          <pc:sldMk cId="3368840756" sldId="562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153648224" sldId="563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428744778" sldId="564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116425374" sldId="565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1850379069" sldId="566"/>
        </pc:sldMkLst>
      </pc:sldChg>
      <pc:sldChg chg="del">
        <pc:chgData name="Sarandis Marinakis" userId="ffdd748388b35624" providerId="LiveId" clId="{F42A4B4A-5336-4F2E-B885-69879EEB71B2}" dt="2020-09-30T15:38:42.682" v="2872" actId="47"/>
        <pc:sldMkLst>
          <pc:docMk/>
          <pc:sldMk cId="4229635479" sldId="567"/>
        </pc:sldMkLst>
      </pc:sldChg>
      <pc:sldChg chg="del">
        <pc:chgData name="Sarandis Marinakis" userId="ffdd748388b35624" providerId="LiveId" clId="{F42A4B4A-5336-4F2E-B885-69879EEB71B2}" dt="2020-09-30T15:38:11.433" v="2861" actId="47"/>
        <pc:sldMkLst>
          <pc:docMk/>
          <pc:sldMk cId="3189426374" sldId="569"/>
        </pc:sldMkLst>
      </pc:sldChg>
      <pc:sldChg chg="del">
        <pc:chgData name="Sarandis Marinakis" userId="ffdd748388b35624" providerId="LiveId" clId="{F42A4B4A-5336-4F2E-B885-69879EEB71B2}" dt="2020-09-30T15:38:16.080" v="2862" actId="47"/>
        <pc:sldMkLst>
          <pc:docMk/>
          <pc:sldMk cId="2734710743" sldId="570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3204894749" sldId="571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4032954133" sldId="572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3255401722" sldId="573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1055707788" sldId="574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9931735" sldId="575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069896059" sldId="576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209941729" sldId="577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3984692966" sldId="578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353703550" sldId="579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247165201" sldId="580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121208446" sldId="581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357397857" sldId="582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1561809591" sldId="583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05396162" sldId="584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1867937123" sldId="585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2694685752" sldId="586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700175672" sldId="587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519500715" sldId="588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3044814658" sldId="589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1528208427" sldId="590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101798580" sldId="591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387123446" sldId="592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726535289" sldId="593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581719205" sldId="594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094656473" sldId="595"/>
        </pc:sldMkLst>
      </pc:sldChg>
      <pc:sldChg chg="modSp add del mod modAnim">
        <pc:chgData name="Sarandis Marinakis" userId="ffdd748388b35624" providerId="LiveId" clId="{F42A4B4A-5336-4F2E-B885-69879EEB71B2}" dt="2020-09-30T15:37:57.540" v="2858" actId="6549"/>
        <pc:sldMkLst>
          <pc:docMk/>
          <pc:sldMk cId="3283410521" sldId="596"/>
        </pc:sldMkLst>
        <pc:spChg chg="mod">
          <ac:chgData name="Sarandis Marinakis" userId="ffdd748388b35624" providerId="LiveId" clId="{F42A4B4A-5336-4F2E-B885-69879EEB71B2}" dt="2020-09-30T15:37:13.899" v="2607" actId="20577"/>
          <ac:spMkLst>
            <pc:docMk/>
            <pc:sldMk cId="3283410521" sldId="596"/>
            <ac:spMk id="3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5:37:57.540" v="2858" actId="6549"/>
          <ac:spMkLst>
            <pc:docMk/>
            <pc:sldMk cId="3283410521" sldId="596"/>
            <ac:spMk id="4" creationId="{00000000-0000-0000-0000-000000000000}"/>
          </ac:spMkLst>
        </pc:spChg>
      </pc:sldChg>
    </pc:docChg>
  </pc:docChgLst>
  <pc:docChgLst>
    <pc:chgData name="Sarandis Marinakis" userId="ffdd748388b35624" providerId="LiveId" clId="{FE179A35-0846-4544-AC18-2147BE92C67F}"/>
    <pc:docChg chg="undo redo custSel addSld delSld modSld sldOrd">
      <pc:chgData name="Sarandis Marinakis" userId="ffdd748388b35624" providerId="LiveId" clId="{FE179A35-0846-4544-AC18-2147BE92C67F}" dt="2020-10-09T14:52:06.293" v="5062" actId="20577"/>
      <pc:docMkLst>
        <pc:docMk/>
      </pc:docMkLst>
      <pc:sldChg chg="modSp mod">
        <pc:chgData name="Sarandis Marinakis" userId="ffdd748388b35624" providerId="LiveId" clId="{FE179A35-0846-4544-AC18-2147BE92C67F}" dt="2020-10-08T20:55:12.720" v="240" actId="20577"/>
        <pc:sldMkLst>
          <pc:docMk/>
          <pc:sldMk cId="0" sldId="256"/>
        </pc:sldMkLst>
        <pc:spChg chg="mod">
          <ac:chgData name="Sarandis Marinakis" userId="ffdd748388b35624" providerId="LiveId" clId="{FE179A35-0846-4544-AC18-2147BE92C67F}" dt="2020-10-08T20:55:12.720" v="240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9T13:03:39.362" v="3125" actId="6549"/>
        <pc:sldMkLst>
          <pc:docMk/>
          <pc:sldMk cId="3124132305" sldId="385"/>
        </pc:sldMkLst>
        <pc:spChg chg="mod">
          <ac:chgData name="Sarandis Marinakis" userId="ffdd748388b35624" providerId="LiveId" clId="{FE179A35-0846-4544-AC18-2147BE92C67F}" dt="2020-10-09T13:03:39.362" v="3125" actId="6549"/>
          <ac:spMkLst>
            <pc:docMk/>
            <pc:sldMk cId="3124132305" sldId="385"/>
            <ac:spMk id="10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0:56:03.668" v="288" actId="20577"/>
        <pc:sldMkLst>
          <pc:docMk/>
          <pc:sldMk cId="3495705775" sldId="397"/>
        </pc:sldMkLst>
        <pc:spChg chg="mod">
          <ac:chgData name="Sarandis Marinakis" userId="ffdd748388b35624" providerId="LiveId" clId="{FE179A35-0846-4544-AC18-2147BE92C67F}" dt="2020-10-08T20:56:03.668" v="288" actId="20577"/>
          <ac:spMkLst>
            <pc:docMk/>
            <pc:sldMk cId="3495705775" sldId="397"/>
            <ac:spMk id="3" creationId="{5EF48037-C241-4F48-863E-BC952334293B}"/>
          </ac:spMkLst>
        </pc:spChg>
      </pc:sldChg>
      <pc:sldChg chg="modSp mod">
        <pc:chgData name="Sarandis Marinakis" userId="ffdd748388b35624" providerId="LiveId" clId="{FE179A35-0846-4544-AC18-2147BE92C67F}" dt="2020-10-08T20:58:09.451" v="335" actId="20577"/>
        <pc:sldMkLst>
          <pc:docMk/>
          <pc:sldMk cId="833795139" sldId="398"/>
        </pc:sldMkLst>
        <pc:spChg chg="mod">
          <ac:chgData name="Sarandis Marinakis" userId="ffdd748388b35624" providerId="LiveId" clId="{FE179A35-0846-4544-AC18-2147BE92C67F}" dt="2020-10-08T20:58:09.451" v="335" actId="20577"/>
          <ac:spMkLst>
            <pc:docMk/>
            <pc:sldMk cId="833795139" sldId="398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E179A35-0846-4544-AC18-2147BE92C67F}" dt="2020-10-06T04:31:37.361" v="225" actId="6549"/>
        <pc:sldMkLst>
          <pc:docMk/>
          <pc:sldMk cId="3134940680" sldId="443"/>
        </pc:sldMkLst>
        <pc:spChg chg="del">
          <ac:chgData name="Sarandis Marinakis" userId="ffdd748388b35624" providerId="LiveId" clId="{FE179A35-0846-4544-AC18-2147BE92C67F}" dt="2020-10-06T04:31:24.004" v="189" actId="478"/>
          <ac:spMkLst>
            <pc:docMk/>
            <pc:sldMk cId="3134940680" sldId="443"/>
            <ac:spMk id="6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6T04:31:37.361" v="225" actId="6549"/>
          <ac:spMkLst>
            <pc:docMk/>
            <pc:sldMk cId="3134940680" sldId="443"/>
            <ac:spMk id="9" creationId="{00000000-0000-0000-0000-000000000000}"/>
          </ac:spMkLst>
        </pc:spChg>
        <pc:graphicFrameChg chg="mod modGraphic">
          <ac:chgData name="Sarandis Marinakis" userId="ffdd748388b35624" providerId="LiveId" clId="{FE179A35-0846-4544-AC18-2147BE92C67F}" dt="2020-10-06T04:31:10.487" v="188"/>
          <ac:graphicFrameMkLst>
            <pc:docMk/>
            <pc:sldMk cId="3134940680" sldId="443"/>
            <ac:graphicFrameMk id="5" creationId="{00000000-0000-0000-0000-000000000000}"/>
          </ac:graphicFrameMkLst>
        </pc:graphicFrame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058874956" sldId="488"/>
        </pc:sldMkLst>
      </pc:sldChg>
      <pc:sldChg chg="modSp del mod">
        <pc:chgData name="Sarandis Marinakis" userId="ffdd748388b35624" providerId="LiveId" clId="{FE179A35-0846-4544-AC18-2147BE92C67F}" dt="2020-10-09T13:02:58.582" v="3094" actId="2696"/>
        <pc:sldMkLst>
          <pc:docMk/>
          <pc:sldMk cId="2608376827" sldId="488"/>
        </pc:sldMkLst>
        <pc:spChg chg="mod">
          <ac:chgData name="Sarandis Marinakis" userId="ffdd748388b35624" providerId="LiveId" clId="{FE179A35-0846-4544-AC18-2147BE92C67F}" dt="2020-10-09T11:30:10.837" v="1447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28:32.374" v="1402" actId="6549"/>
          <ac:spMkLst>
            <pc:docMk/>
            <pc:sldMk cId="2608376827" sldId="488"/>
            <ac:spMk id="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1:04:42.281" v="827" actId="20577"/>
        <pc:sldMkLst>
          <pc:docMk/>
          <pc:sldMk cId="4013148846" sldId="490"/>
        </pc:sldMkLst>
        <pc:spChg chg="mod">
          <ac:chgData name="Sarandis Marinakis" userId="ffdd748388b35624" providerId="LiveId" clId="{FE179A35-0846-4544-AC18-2147BE92C67F}" dt="2020-10-08T21:04:42.281" v="827" actId="20577"/>
          <ac:spMkLst>
            <pc:docMk/>
            <pc:sldMk cId="4013148846" sldId="490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8T20:58:29.880" v="359" actId="20577"/>
          <ac:spMkLst>
            <pc:docMk/>
            <pc:sldMk cId="4013148846" sldId="490"/>
            <ac:spMk id="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1:09:13.113" v="1061" actId="20577"/>
        <pc:sldMkLst>
          <pc:docMk/>
          <pc:sldMk cId="1263005314" sldId="493"/>
        </pc:sldMkLst>
        <pc:spChg chg="mod">
          <ac:chgData name="Sarandis Marinakis" userId="ffdd748388b35624" providerId="LiveId" clId="{FE179A35-0846-4544-AC18-2147BE92C67F}" dt="2020-10-08T21:09:02.151" v="1056" actId="20577"/>
          <ac:spMkLst>
            <pc:docMk/>
            <pc:sldMk cId="1263005314" sldId="493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8T21:09:13.113" v="1061" actId="20577"/>
          <ac:spMkLst>
            <pc:docMk/>
            <pc:sldMk cId="1263005314" sldId="493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E179A35-0846-4544-AC18-2147BE92C67F}" dt="2020-10-09T09:35:39.181" v="1373" actId="478"/>
        <pc:sldMkLst>
          <pc:docMk/>
          <pc:sldMk cId="697857624" sldId="568"/>
        </pc:sldMkLst>
        <pc:spChg chg="del">
          <ac:chgData name="Sarandis Marinakis" userId="ffdd748388b35624" providerId="LiveId" clId="{FE179A35-0846-4544-AC18-2147BE92C67F}" dt="2020-10-09T09:35:39.181" v="1373" actId="478"/>
          <ac:spMkLst>
            <pc:docMk/>
            <pc:sldMk cId="697857624" sldId="568"/>
            <ac:spMk id="5" creationId="{B5E0EFFB-CBC7-43C5-9B2E-41E80A1EE81C}"/>
          </ac:spMkLst>
        </pc:spChg>
        <pc:spChg chg="mod">
          <ac:chgData name="Sarandis Marinakis" userId="ffdd748388b35624" providerId="LiveId" clId="{FE179A35-0846-4544-AC18-2147BE92C67F}" dt="2020-10-09T09:34:14.678" v="1226" actId="20577"/>
          <ac:spMkLst>
            <pc:docMk/>
            <pc:sldMk cId="697857624" sldId="568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09:35:34.623" v="1372" actId="20577"/>
          <ac:spMkLst>
            <pc:docMk/>
            <pc:sldMk cId="697857624" sldId="568"/>
            <ac:spMk id="13" creationId="{5CDC12D4-8013-4824-AC67-8509CAA4423C}"/>
          </ac:spMkLst>
        </pc:spChg>
        <pc:picChg chg="del">
          <ac:chgData name="Sarandis Marinakis" userId="ffdd748388b35624" providerId="LiveId" clId="{FE179A35-0846-4544-AC18-2147BE92C67F}" dt="2020-10-09T09:33:20.937" v="1135" actId="478"/>
          <ac:picMkLst>
            <pc:docMk/>
            <pc:sldMk cId="697857624" sldId="568"/>
            <ac:picMk id="7" creationId="{6E755DD0-5B7E-4265-96C7-AD9D9A285239}"/>
          </ac:picMkLst>
        </pc:picChg>
      </pc:sldChg>
      <pc:sldChg chg="modSp mod">
        <pc:chgData name="Sarandis Marinakis" userId="ffdd748388b35624" providerId="LiveId" clId="{FE179A35-0846-4544-AC18-2147BE92C67F}" dt="2020-10-09T14:52:06.293" v="5062" actId="20577"/>
        <pc:sldMkLst>
          <pc:docMk/>
          <pc:sldMk cId="3283410521" sldId="596"/>
        </pc:sldMkLst>
        <pc:spChg chg="mod">
          <ac:chgData name="Sarandis Marinakis" userId="ffdd748388b35624" providerId="LiveId" clId="{FE179A35-0846-4544-AC18-2147BE92C67F}" dt="2020-10-09T14:52:06.293" v="5062" actId="20577"/>
          <ac:spMkLst>
            <pc:docMk/>
            <pc:sldMk cId="3283410521" sldId="596"/>
            <ac:spMk id="4" creationId="{00000000-0000-0000-0000-000000000000}"/>
          </ac:spMkLst>
        </pc:spChg>
      </pc:sldChg>
      <pc:sldChg chg="addSp modSp add mod">
        <pc:chgData name="Sarandis Marinakis" userId="ffdd748388b35624" providerId="LiveId" clId="{FE179A35-0846-4544-AC18-2147BE92C67F}" dt="2020-10-09T13:33:44.813" v="4489" actId="1036"/>
        <pc:sldMkLst>
          <pc:docMk/>
          <pc:sldMk cId="4039276749" sldId="597"/>
        </pc:sldMkLst>
        <pc:spChg chg="mod">
          <ac:chgData name="Sarandis Marinakis" userId="ffdd748388b35624" providerId="LiveId" clId="{FE179A35-0846-4544-AC18-2147BE92C67F}" dt="2020-10-09T13:33:24.923" v="4447" actId="14100"/>
          <ac:spMkLst>
            <pc:docMk/>
            <pc:sldMk cId="4039276749" sldId="597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33:44.813" v="4489" actId="1036"/>
          <ac:picMkLst>
            <pc:docMk/>
            <pc:sldMk cId="4039276749" sldId="597"/>
            <ac:picMk id="1026" creationId="{A06BD2F3-A135-406B-B7D1-9D8891805B43}"/>
          </ac:picMkLst>
        </pc:picChg>
      </pc:sldChg>
      <pc:sldChg chg="addSp delSp modSp add mod">
        <pc:chgData name="Sarandis Marinakis" userId="ffdd748388b35624" providerId="LiveId" clId="{FE179A35-0846-4544-AC18-2147BE92C67F}" dt="2020-10-09T13:35:47.543" v="4504" actId="1036"/>
        <pc:sldMkLst>
          <pc:docMk/>
          <pc:sldMk cId="2369994759" sldId="598"/>
        </pc:sldMkLst>
        <pc:spChg chg="mod">
          <ac:chgData name="Sarandis Marinakis" userId="ffdd748388b35624" providerId="LiveId" clId="{FE179A35-0846-4544-AC18-2147BE92C67F}" dt="2020-10-09T13:35:03.563" v="4490" actId="14100"/>
          <ac:spMkLst>
            <pc:docMk/>
            <pc:sldMk cId="2369994759" sldId="598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35:47.543" v="4504" actId="1036"/>
          <ac:picMkLst>
            <pc:docMk/>
            <pc:sldMk cId="2369994759" sldId="598"/>
            <ac:picMk id="3" creationId="{6FD9285F-C5B3-4A78-A9E9-407EB1028A20}"/>
          </ac:picMkLst>
        </pc:picChg>
        <pc:picChg chg="add del">
          <ac:chgData name="Sarandis Marinakis" userId="ffdd748388b35624" providerId="LiveId" clId="{FE179A35-0846-4544-AC18-2147BE92C67F}" dt="2020-10-09T13:35:11.982" v="4492" actId="478"/>
          <ac:picMkLst>
            <pc:docMk/>
            <pc:sldMk cId="2369994759" sldId="598"/>
            <ac:picMk id="2050" creationId="{3EF67B19-61AC-4A25-B8D4-83607E765EF2}"/>
          </ac:picMkLst>
        </pc:picChg>
      </pc:sldChg>
      <pc:sldChg chg="addSp modSp add mod">
        <pc:chgData name="Sarandis Marinakis" userId="ffdd748388b35624" providerId="LiveId" clId="{FE179A35-0846-4544-AC18-2147BE92C67F}" dt="2020-10-09T13:47:59.604" v="4599" actId="1037"/>
        <pc:sldMkLst>
          <pc:docMk/>
          <pc:sldMk cId="1417308651" sldId="599"/>
        </pc:sldMkLst>
        <pc:spChg chg="mod">
          <ac:chgData name="Sarandis Marinakis" userId="ffdd748388b35624" providerId="LiveId" clId="{FE179A35-0846-4544-AC18-2147BE92C67F}" dt="2020-10-09T13:07:19.162" v="3320" actId="5793"/>
          <ac:spMkLst>
            <pc:docMk/>
            <pc:sldMk cId="1417308651" sldId="599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47:59.604" v="4599" actId="1037"/>
          <ac:picMkLst>
            <pc:docMk/>
            <pc:sldMk cId="1417308651" sldId="599"/>
            <ac:picMk id="3" creationId="{BA0BDE7D-9DF2-43D5-BD30-BF79F1404A1C}"/>
          </ac:picMkLst>
        </pc:picChg>
      </pc:sldChg>
      <pc:sldChg chg="addSp modSp add mod">
        <pc:chgData name="Sarandis Marinakis" userId="ffdd748388b35624" providerId="LiveId" clId="{FE179A35-0846-4544-AC18-2147BE92C67F}" dt="2020-10-09T13:56:12.324" v="4620" actId="1037"/>
        <pc:sldMkLst>
          <pc:docMk/>
          <pc:sldMk cId="3999859259" sldId="600"/>
        </pc:sldMkLst>
        <pc:spChg chg="mod">
          <ac:chgData name="Sarandis Marinakis" userId="ffdd748388b35624" providerId="LiveId" clId="{FE179A35-0846-4544-AC18-2147BE92C67F}" dt="2020-10-09T13:55:04.054" v="4600" actId="14100"/>
          <ac:spMkLst>
            <pc:docMk/>
            <pc:sldMk cId="3999859259" sldId="600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55:19.694" v="4615" actId="1036"/>
          <ac:picMkLst>
            <pc:docMk/>
            <pc:sldMk cId="3999859259" sldId="600"/>
            <ac:picMk id="3" creationId="{47AF0727-289F-4CD6-8C6C-BE9F9EE0DF02}"/>
          </ac:picMkLst>
        </pc:picChg>
        <pc:picChg chg="add mod">
          <ac:chgData name="Sarandis Marinakis" userId="ffdd748388b35624" providerId="LiveId" clId="{FE179A35-0846-4544-AC18-2147BE92C67F}" dt="2020-10-09T13:56:12.324" v="4620" actId="1037"/>
          <ac:picMkLst>
            <pc:docMk/>
            <pc:sldMk cId="3999859259" sldId="600"/>
            <ac:picMk id="5" creationId="{24C23FF2-15B7-43C8-9ACD-C060F9439712}"/>
          </ac:picMkLst>
        </pc:picChg>
      </pc:sldChg>
      <pc:sldChg chg="modSp add mod">
        <pc:chgData name="Sarandis Marinakis" userId="ffdd748388b35624" providerId="LiveId" clId="{FE179A35-0846-4544-AC18-2147BE92C67F}" dt="2020-10-09T13:07:52.652" v="3458" actId="5793"/>
        <pc:sldMkLst>
          <pc:docMk/>
          <pc:sldMk cId="4281401784" sldId="601"/>
        </pc:sldMkLst>
        <pc:spChg chg="mod">
          <ac:chgData name="Sarandis Marinakis" userId="ffdd748388b35624" providerId="LiveId" clId="{FE179A35-0846-4544-AC18-2147BE92C67F}" dt="2020-10-09T13:07:52.652" v="3458" actId="5793"/>
          <ac:spMkLst>
            <pc:docMk/>
            <pc:sldMk cId="4281401784" sldId="601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FE179A35-0846-4544-AC18-2147BE92C67F}" dt="2020-10-09T13:44:02.963" v="4542" actId="1036"/>
        <pc:sldMkLst>
          <pc:docMk/>
          <pc:sldMk cId="2653433974" sldId="602"/>
        </pc:sldMkLst>
        <pc:spChg chg="mod">
          <ac:chgData name="Sarandis Marinakis" userId="ffdd748388b35624" providerId="LiveId" clId="{FE179A35-0846-4544-AC18-2147BE92C67F}" dt="2020-10-09T13:11:06.952" v="3486" actId="20577"/>
          <ac:spMkLst>
            <pc:docMk/>
            <pc:sldMk cId="2653433974" sldId="60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44:02.963" v="4542" actId="1036"/>
          <ac:picMkLst>
            <pc:docMk/>
            <pc:sldMk cId="2653433974" sldId="602"/>
            <ac:picMk id="3" creationId="{8E75104C-2AEE-4F0C-8DB9-9EB00E6B1278}"/>
          </ac:picMkLst>
        </pc:picChg>
      </pc:sldChg>
      <pc:sldChg chg="addSp modSp add mod">
        <pc:chgData name="Sarandis Marinakis" userId="ffdd748388b35624" providerId="LiveId" clId="{FE179A35-0846-4544-AC18-2147BE92C67F}" dt="2020-10-09T13:58:02.674" v="4654" actId="1036"/>
        <pc:sldMkLst>
          <pc:docMk/>
          <pc:sldMk cId="3644376311" sldId="603"/>
        </pc:sldMkLst>
        <pc:spChg chg="mod">
          <ac:chgData name="Sarandis Marinakis" userId="ffdd748388b35624" providerId="LiveId" clId="{FE179A35-0846-4544-AC18-2147BE92C67F}" dt="2020-10-09T13:57:52.673" v="4621" actId="14100"/>
          <ac:spMkLst>
            <pc:docMk/>
            <pc:sldMk cId="3644376311" sldId="603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58:02.674" v="4654" actId="1036"/>
          <ac:picMkLst>
            <pc:docMk/>
            <pc:sldMk cId="3644376311" sldId="603"/>
            <ac:picMk id="3" creationId="{885E50F5-BB57-4FD3-A3BB-FD6E236C6C05}"/>
          </ac:picMkLst>
        </pc:picChg>
      </pc:sldChg>
      <pc:sldChg chg="modSp add mod">
        <pc:chgData name="Sarandis Marinakis" userId="ffdd748388b35624" providerId="LiveId" clId="{FE179A35-0846-4544-AC18-2147BE92C67F}" dt="2020-10-09T11:56:29.654" v="2984"/>
        <pc:sldMkLst>
          <pc:docMk/>
          <pc:sldMk cId="1445416613" sldId="604"/>
        </pc:sldMkLst>
        <pc:spChg chg="mod">
          <ac:chgData name="Sarandis Marinakis" userId="ffdd748388b35624" providerId="LiveId" clId="{FE179A35-0846-4544-AC18-2147BE92C67F}" dt="2020-10-09T11:53:57.474" v="2736" actId="20577"/>
          <ac:spMkLst>
            <pc:docMk/>
            <pc:sldMk cId="1445416613" sldId="604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1:56:29.654" v="2984"/>
          <ac:spMkLst>
            <pc:docMk/>
            <pc:sldMk cId="1445416613" sldId="60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50:37.174" v="4953" actId="20577"/>
        <pc:sldMkLst>
          <pc:docMk/>
          <pc:sldMk cId="2282206464" sldId="605"/>
        </pc:sldMkLst>
        <pc:spChg chg="mod">
          <ac:chgData name="Sarandis Marinakis" userId="ffdd748388b35624" providerId="LiveId" clId="{FE179A35-0846-4544-AC18-2147BE92C67F}" dt="2020-10-09T14:15:17.704" v="4750" actId="20577"/>
          <ac:spMkLst>
            <pc:docMk/>
            <pc:sldMk cId="2282206464" sldId="605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4:50:37.174" v="4953" actId="20577"/>
          <ac:spMkLst>
            <pc:docMk/>
            <pc:sldMk cId="2282206464" sldId="605"/>
            <ac:spMk id="13" creationId="{5CDC12D4-8013-4824-AC67-8509CAA4423C}"/>
          </ac:spMkLst>
        </pc:spChg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1174095389" sldId="606"/>
        </pc:sldMkLst>
        <pc:spChg chg="mod">
          <ac:chgData name="Sarandis Marinakis" userId="ffdd748388b35624" providerId="LiveId" clId="{FE179A35-0846-4544-AC18-2147BE92C67F}" dt="2020-10-09T11:43:28.534" v="2317" actId="6549"/>
          <ac:spMkLst>
            <pc:docMk/>
            <pc:sldMk cId="1174095389" sldId="606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30:39.786" v="1459" actId="20577"/>
          <ac:spMkLst>
            <pc:docMk/>
            <pc:sldMk cId="1174095389" sldId="606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187003155" sldId="606"/>
        </pc:sldMkLst>
      </pc:sldChg>
      <pc:sldChg chg="modSp add del mod ord">
        <pc:chgData name="Sarandis Marinakis" userId="ffdd748388b35624" providerId="LiveId" clId="{FE179A35-0846-4544-AC18-2147BE92C67F}" dt="2020-10-09T11:51:09.084" v="2597" actId="47"/>
        <pc:sldMkLst>
          <pc:docMk/>
          <pc:sldMk cId="4274996836" sldId="607"/>
        </pc:sldMkLst>
        <pc:spChg chg="mod">
          <ac:chgData name="Sarandis Marinakis" userId="ffdd748388b35624" providerId="LiveId" clId="{FE179A35-0846-4544-AC18-2147BE92C67F}" dt="2020-10-09T11:44:08.584" v="2341" actId="207"/>
          <ac:spMkLst>
            <pc:docMk/>
            <pc:sldMk cId="4274996836" sldId="607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1:51:20.024" v="2599" actId="47"/>
        <pc:sldMkLst>
          <pc:docMk/>
          <pc:sldMk cId="520337045" sldId="608"/>
        </pc:sldMkLst>
        <pc:spChg chg="mod">
          <ac:chgData name="Sarandis Marinakis" userId="ffdd748388b35624" providerId="LiveId" clId="{FE179A35-0846-4544-AC18-2147BE92C67F}" dt="2020-10-09T11:44:37.394" v="2379" actId="6549"/>
          <ac:spMkLst>
            <pc:docMk/>
            <pc:sldMk cId="520337045" sldId="608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1:51:22.344" v="2600" actId="47"/>
        <pc:sldMkLst>
          <pc:docMk/>
          <pc:sldMk cId="2629498217" sldId="609"/>
        </pc:sldMkLst>
        <pc:spChg chg="mod">
          <ac:chgData name="Sarandis Marinakis" userId="ffdd748388b35624" providerId="LiveId" clId="{FE179A35-0846-4544-AC18-2147BE92C67F}" dt="2020-10-09T11:48:46.624" v="2578" actId="20577"/>
          <ac:spMkLst>
            <pc:docMk/>
            <pc:sldMk cId="2629498217" sldId="609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45:20.324" v="2406" actId="27636"/>
          <ac:spMkLst>
            <pc:docMk/>
            <pc:sldMk cId="2629498217" sldId="609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661884208" sldId="610"/>
        </pc:sldMkLst>
        <pc:spChg chg="mod">
          <ac:chgData name="Sarandis Marinakis" userId="ffdd748388b35624" providerId="LiveId" clId="{FE179A35-0846-4544-AC18-2147BE92C67F}" dt="2020-10-09T11:49:22.994" v="2594" actId="20577"/>
          <ac:spMkLst>
            <pc:docMk/>
            <pc:sldMk cId="2661884208" sldId="610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841358920" sldId="610"/>
        </pc:sldMkLst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3141306139" sldId="611"/>
        </pc:sldMkLst>
        <pc:spChg chg="mod">
          <ac:chgData name="Sarandis Marinakis" userId="ffdd748388b35624" providerId="LiveId" clId="{FE179A35-0846-4544-AC18-2147BE92C67F}" dt="2020-10-09T11:51:39.064" v="2620" actId="20577"/>
          <ac:spMkLst>
            <pc:docMk/>
            <pc:sldMk cId="3141306139" sldId="611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337336473" sldId="611"/>
        </pc:sldMkLst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20898821" sldId="612"/>
        </pc:sldMkLst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931158358" sldId="612"/>
        </pc:sldMkLst>
        <pc:spChg chg="mod">
          <ac:chgData name="Sarandis Marinakis" userId="ffdd748388b35624" providerId="LiveId" clId="{FE179A35-0846-4544-AC18-2147BE92C67F}" dt="2020-10-09T11:51:56.214" v="2656" actId="6549"/>
          <ac:spMkLst>
            <pc:docMk/>
            <pc:sldMk cId="931158358" sldId="612"/>
            <ac:spMk id="9" creationId="{00000000-0000-0000-0000-000000000000}"/>
          </ac:spMkLst>
        </pc:spChg>
      </pc:sldChg>
      <pc:sldChg chg="add del">
        <pc:chgData name="Sarandis Marinakis" userId="ffdd748388b35624" providerId="LiveId" clId="{FE179A35-0846-4544-AC18-2147BE92C67F}" dt="2020-10-09T13:02:58.582" v="3094" actId="2696"/>
        <pc:sldMkLst>
          <pc:docMk/>
          <pc:sldMk cId="1695456669" sldId="613"/>
        </pc:sldMkLst>
      </pc:sldChg>
      <pc:sldChg chg="add del">
        <pc:chgData name="Sarandis Marinakis" userId="ffdd748388b35624" providerId="LiveId" clId="{FE179A35-0846-4544-AC18-2147BE92C67F}" dt="2020-10-09T14:39:01.606" v="4790" actId="47"/>
        <pc:sldMkLst>
          <pc:docMk/>
          <pc:sldMk cId="2412535446" sldId="613"/>
        </pc:sldMkLst>
      </pc:sldChg>
      <pc:sldChg chg="addSp modSp add mod">
        <pc:chgData name="Sarandis Marinakis" userId="ffdd748388b35624" providerId="LiveId" clId="{FE179A35-0846-4544-AC18-2147BE92C67F}" dt="2020-10-09T14:14:50.475" v="4734" actId="1076"/>
        <pc:sldMkLst>
          <pc:docMk/>
          <pc:sldMk cId="3200251295" sldId="614"/>
        </pc:sldMkLst>
        <pc:spChg chg="add mod">
          <ac:chgData name="Sarandis Marinakis" userId="ffdd748388b35624" providerId="LiveId" clId="{FE179A35-0846-4544-AC18-2147BE92C67F}" dt="2020-10-09T14:14:50.475" v="4734" actId="1076"/>
          <ac:spMkLst>
            <pc:docMk/>
            <pc:sldMk cId="3200251295" sldId="614"/>
            <ac:spMk id="6" creationId="{CC85B198-42DF-4248-8B34-98B74D18B0F7}"/>
          </ac:spMkLst>
        </pc:spChg>
        <pc:spChg chg="mod">
          <ac:chgData name="Sarandis Marinakis" userId="ffdd748388b35624" providerId="LiveId" clId="{FE179A35-0846-4544-AC18-2147BE92C67F}" dt="2020-10-09T11:54:21.844" v="2755" actId="20577"/>
          <ac:spMkLst>
            <pc:docMk/>
            <pc:sldMk cId="3200251295" sldId="614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1:56:23.754" v="2983" actId="21"/>
          <ac:spMkLst>
            <pc:docMk/>
            <pc:sldMk cId="3200251295" sldId="614"/>
            <ac:spMk id="13" creationId="{5CDC12D4-8013-4824-AC67-8509CAA4423C}"/>
          </ac:spMkLst>
        </pc:spChg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363214343" sldId="615"/>
        </pc:sldMkLst>
        <pc:spChg chg="del mod">
          <ac:chgData name="Sarandis Marinakis" userId="ffdd748388b35624" providerId="LiveId" clId="{FE179A35-0846-4544-AC18-2147BE92C67F}" dt="2020-10-09T12:05:20.544" v="2987" actId="478"/>
          <ac:spMkLst>
            <pc:docMk/>
            <pc:sldMk cId="2363214343" sldId="615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06:55.375" v="3015" actId="1035"/>
          <ac:picMkLst>
            <pc:docMk/>
            <pc:sldMk cId="2363214343" sldId="615"/>
            <ac:picMk id="4" creationId="{CF47082E-E906-4DA2-89AE-E66E9DDE6F0E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4001617777" sldId="615"/>
        </pc:sldMkLst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29494886" sldId="616"/>
        </pc:sldMkLst>
      </pc:sldChg>
      <pc:sldChg chg="add del">
        <pc:chgData name="Sarandis Marinakis" userId="ffdd748388b35624" providerId="LiveId" clId="{FE179A35-0846-4544-AC18-2147BE92C67F}" dt="2020-10-09T12:05:24.034" v="2989"/>
        <pc:sldMkLst>
          <pc:docMk/>
          <pc:sldMk cId="512443832" sldId="616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3895049677" sldId="616"/>
        </pc:sldMkLst>
        <pc:spChg chg="del">
          <ac:chgData name="Sarandis Marinakis" userId="ffdd748388b35624" providerId="LiveId" clId="{FE179A35-0846-4544-AC18-2147BE92C67F}" dt="2020-10-09T12:11:55.895" v="3017" actId="478"/>
          <ac:spMkLst>
            <pc:docMk/>
            <pc:sldMk cId="3895049677" sldId="616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12:36.395" v="3038" actId="1036"/>
          <ac:picMkLst>
            <pc:docMk/>
            <pc:sldMk cId="3895049677" sldId="616"/>
            <ac:picMk id="4" creationId="{7FA30DBB-B548-449C-91F3-2A7C35CD4472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818028155" sldId="617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4112261752" sldId="617"/>
        </pc:sldMkLst>
        <pc:spChg chg="del">
          <ac:chgData name="Sarandis Marinakis" userId="ffdd748388b35624" providerId="LiveId" clId="{FE179A35-0846-4544-AC18-2147BE92C67F}" dt="2020-10-09T12:14:42.355" v="3040" actId="478"/>
          <ac:spMkLst>
            <pc:docMk/>
            <pc:sldMk cId="4112261752" sldId="617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15:22.965" v="3060" actId="1035"/>
          <ac:picMkLst>
            <pc:docMk/>
            <pc:sldMk cId="4112261752" sldId="617"/>
            <ac:picMk id="4" creationId="{17BAD56F-2B57-4B90-ACFA-8A7B71DCC5DB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1018686430" sldId="618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622703569" sldId="618"/>
        </pc:sldMkLst>
        <pc:picChg chg="add mod">
          <ac:chgData name="Sarandis Marinakis" userId="ffdd748388b35624" providerId="LiveId" clId="{FE179A35-0846-4544-AC18-2147BE92C67F}" dt="2020-10-09T12:18:50.851" v="3091" actId="1038"/>
          <ac:picMkLst>
            <pc:docMk/>
            <pc:sldMk cId="2622703569" sldId="618"/>
            <ac:picMk id="3" creationId="{E58E01EB-11B7-4D93-A202-482996A4A5E6}"/>
          </ac:picMkLst>
        </pc:picChg>
        <pc:picChg chg="del">
          <ac:chgData name="Sarandis Marinakis" userId="ffdd748388b35624" providerId="LiveId" clId="{FE179A35-0846-4544-AC18-2147BE92C67F}" dt="2020-10-09T12:15:37.065" v="3062" actId="478"/>
          <ac:picMkLst>
            <pc:docMk/>
            <pc:sldMk cId="2622703569" sldId="618"/>
            <ac:picMk id="4" creationId="{17BAD56F-2B57-4B90-ACFA-8A7B71DCC5DB}"/>
          </ac:picMkLst>
        </pc:picChg>
      </pc:sldChg>
      <pc:sldChg chg="modSp add mod">
        <pc:chgData name="Sarandis Marinakis" userId="ffdd748388b35624" providerId="LiveId" clId="{FE179A35-0846-4544-AC18-2147BE92C67F}" dt="2020-10-09T13:12:47.282" v="3648" actId="6549"/>
        <pc:sldMkLst>
          <pc:docMk/>
          <pc:sldMk cId="1709110943" sldId="619"/>
        </pc:sldMkLst>
        <pc:spChg chg="mod">
          <ac:chgData name="Sarandis Marinakis" userId="ffdd748388b35624" providerId="LiveId" clId="{FE179A35-0846-4544-AC18-2147BE92C67F}" dt="2020-10-09T13:12:47.282" v="3648" actId="6549"/>
          <ac:spMkLst>
            <pc:docMk/>
            <pc:sldMk cId="1709110943" sldId="619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40:32.350" v="4822" actId="1038"/>
        <pc:sldMkLst>
          <pc:docMk/>
          <pc:sldMk cId="295803516" sldId="620"/>
        </pc:sldMkLst>
        <pc:spChg chg="mod">
          <ac:chgData name="Sarandis Marinakis" userId="ffdd748388b35624" providerId="LiveId" clId="{FE179A35-0846-4544-AC18-2147BE92C67F}" dt="2020-10-09T14:40:32.350" v="4822" actId="1038"/>
          <ac:spMkLst>
            <pc:docMk/>
            <pc:sldMk cId="295803516" sldId="620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04:32.012" v="3149" actId="6549"/>
        <pc:sldMkLst>
          <pc:docMk/>
          <pc:sldMk cId="422337405" sldId="621"/>
        </pc:sldMkLst>
        <pc:spChg chg="mod">
          <ac:chgData name="Sarandis Marinakis" userId="ffdd748388b35624" providerId="LiveId" clId="{FE179A35-0846-4544-AC18-2147BE92C67F}" dt="2020-10-09T13:04:32.012" v="3149" actId="6549"/>
          <ac:spMkLst>
            <pc:docMk/>
            <pc:sldMk cId="422337405" sldId="621"/>
            <ac:spMk id="8" creationId="{00000000-0000-0000-0000-000000000000}"/>
          </ac:spMkLst>
        </pc:spChg>
      </pc:sldChg>
      <pc:sldChg chg="addSp modSp add mod">
        <pc:chgData name="Sarandis Marinakis" userId="ffdd748388b35624" providerId="LiveId" clId="{FE179A35-0846-4544-AC18-2147BE92C67F}" dt="2020-10-09T14:01:21.904" v="4695" actId="1036"/>
        <pc:sldMkLst>
          <pc:docMk/>
          <pc:sldMk cId="1579143294" sldId="622"/>
        </pc:sldMkLst>
        <pc:spChg chg="mod">
          <ac:chgData name="Sarandis Marinakis" userId="ffdd748388b35624" providerId="LiveId" clId="{FE179A35-0846-4544-AC18-2147BE92C67F}" dt="2020-10-09T14:01:13.294" v="4655" actId="14100"/>
          <ac:spMkLst>
            <pc:docMk/>
            <pc:sldMk cId="1579143294" sldId="62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4:01:21.904" v="4695" actId="1036"/>
          <ac:picMkLst>
            <pc:docMk/>
            <pc:sldMk cId="1579143294" sldId="622"/>
            <ac:picMk id="3" creationId="{C0C9F0E1-8DB1-4AC1-BDF7-AED1EEFB4919}"/>
          </ac:picMkLst>
        </pc:picChg>
      </pc:sldChg>
      <pc:sldChg chg="addSp delSp modSp add mod">
        <pc:chgData name="Sarandis Marinakis" userId="ffdd748388b35624" providerId="LiveId" clId="{FE179A35-0846-4544-AC18-2147BE92C67F}" dt="2020-10-09T14:07:31.832" v="4728"/>
        <pc:sldMkLst>
          <pc:docMk/>
          <pc:sldMk cId="3805842722" sldId="623"/>
        </pc:sldMkLst>
        <pc:spChg chg="mod">
          <ac:chgData name="Sarandis Marinakis" userId="ffdd748388b35624" providerId="LiveId" clId="{FE179A35-0846-4544-AC18-2147BE92C67F}" dt="2020-10-09T13:14:01.752" v="3843" actId="20577"/>
          <ac:spMkLst>
            <pc:docMk/>
            <pc:sldMk cId="3805842722" sldId="623"/>
            <ac:spMk id="13" creationId="{5CDC12D4-8013-4824-AC67-8509CAA4423C}"/>
          </ac:spMkLst>
        </pc:spChg>
        <pc:picChg chg="add del mod">
          <ac:chgData name="Sarandis Marinakis" userId="ffdd748388b35624" providerId="LiveId" clId="{FE179A35-0846-4544-AC18-2147BE92C67F}" dt="2020-10-09T14:07:31.832" v="4728"/>
          <ac:picMkLst>
            <pc:docMk/>
            <pc:sldMk cId="3805842722" sldId="623"/>
            <ac:picMk id="3" creationId="{5AD0CFAA-9ACC-4CF4-9B27-C6369D9ADA3A}"/>
          </ac:picMkLst>
        </pc:picChg>
      </pc:sldChg>
      <pc:sldChg chg="new del">
        <pc:chgData name="Sarandis Marinakis" userId="ffdd748388b35624" providerId="LiveId" clId="{FE179A35-0846-4544-AC18-2147BE92C67F}" dt="2020-10-09T13:12:20.292" v="3577" actId="680"/>
        <pc:sldMkLst>
          <pc:docMk/>
          <pc:sldMk cId="3861921521" sldId="623"/>
        </pc:sldMkLst>
      </pc:sldChg>
      <pc:sldChg chg="modSp add mod">
        <pc:chgData name="Sarandis Marinakis" userId="ffdd748388b35624" providerId="LiveId" clId="{FE179A35-0846-4544-AC18-2147BE92C67F}" dt="2020-10-09T13:15:11.262" v="3900" actId="6549"/>
        <pc:sldMkLst>
          <pc:docMk/>
          <pc:sldMk cId="3285441498" sldId="624"/>
        </pc:sldMkLst>
        <pc:spChg chg="mod">
          <ac:chgData name="Sarandis Marinakis" userId="ffdd748388b35624" providerId="LiveId" clId="{FE179A35-0846-4544-AC18-2147BE92C67F}" dt="2020-10-09T13:15:11.262" v="3900" actId="6549"/>
          <ac:spMkLst>
            <pc:docMk/>
            <pc:sldMk cId="3285441498" sldId="62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41:09.689" v="4861" actId="6549"/>
        <pc:sldMkLst>
          <pc:docMk/>
          <pc:sldMk cId="3139041852" sldId="625"/>
        </pc:sldMkLst>
        <pc:spChg chg="mod">
          <ac:chgData name="Sarandis Marinakis" userId="ffdd748388b35624" providerId="LiveId" clId="{FE179A35-0846-4544-AC18-2147BE92C67F}" dt="2020-10-09T14:41:09.689" v="4861" actId="6549"/>
          <ac:spMkLst>
            <pc:docMk/>
            <pc:sldMk cId="3139041852" sldId="62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19:34.523" v="3978" actId="1035"/>
        <pc:sldMkLst>
          <pc:docMk/>
          <pc:sldMk cId="4285349779" sldId="626"/>
        </pc:sldMkLst>
        <pc:spChg chg="mod">
          <ac:chgData name="Sarandis Marinakis" userId="ffdd748388b35624" providerId="LiveId" clId="{FE179A35-0846-4544-AC18-2147BE92C67F}" dt="2020-10-09T13:19:34.523" v="3978" actId="1035"/>
          <ac:spMkLst>
            <pc:docMk/>
            <pc:sldMk cId="4285349779" sldId="626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1:23.422" v="4003" actId="20577"/>
        <pc:sldMkLst>
          <pc:docMk/>
          <pc:sldMk cId="290133945" sldId="627"/>
        </pc:sldMkLst>
        <pc:spChg chg="mod">
          <ac:chgData name="Sarandis Marinakis" userId="ffdd748388b35624" providerId="LiveId" clId="{FE179A35-0846-4544-AC18-2147BE92C67F}" dt="2020-10-09T13:21:23.422" v="4003" actId="20577"/>
          <ac:spMkLst>
            <pc:docMk/>
            <pc:sldMk cId="290133945" sldId="627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2:04.397" v="4014" actId="20577"/>
        <pc:sldMkLst>
          <pc:docMk/>
          <pc:sldMk cId="2758243128" sldId="628"/>
        </pc:sldMkLst>
        <pc:spChg chg="mod">
          <ac:chgData name="Sarandis Marinakis" userId="ffdd748388b35624" providerId="LiveId" clId="{FE179A35-0846-4544-AC18-2147BE92C67F}" dt="2020-10-09T13:22:04.397" v="4014" actId="20577"/>
          <ac:spMkLst>
            <pc:docMk/>
            <pc:sldMk cId="2758243128" sldId="628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2:49.772" v="4024" actId="20577"/>
        <pc:sldMkLst>
          <pc:docMk/>
          <pc:sldMk cId="694077962" sldId="629"/>
        </pc:sldMkLst>
        <pc:spChg chg="mod">
          <ac:chgData name="Sarandis Marinakis" userId="ffdd748388b35624" providerId="LiveId" clId="{FE179A35-0846-4544-AC18-2147BE92C67F}" dt="2020-10-09T13:22:49.772" v="4024" actId="20577"/>
          <ac:spMkLst>
            <pc:docMk/>
            <pc:sldMk cId="694077962" sldId="629"/>
            <ac:spMk id="13" creationId="{5CDC12D4-8013-4824-AC67-8509CAA4423C}"/>
          </ac:spMkLst>
        </pc:spChg>
      </pc:sldChg>
      <pc:sldChg chg="modSp add mod modAnim">
        <pc:chgData name="Sarandis Marinakis" userId="ffdd748388b35624" providerId="LiveId" clId="{FE179A35-0846-4544-AC18-2147BE92C67F}" dt="2020-10-09T13:26:39.742" v="4446"/>
        <pc:sldMkLst>
          <pc:docMk/>
          <pc:sldMk cId="4234312063" sldId="630"/>
        </pc:sldMkLst>
        <pc:spChg chg="mod">
          <ac:chgData name="Sarandis Marinakis" userId="ffdd748388b35624" providerId="LiveId" clId="{FE179A35-0846-4544-AC18-2147BE92C67F}" dt="2020-10-09T13:23:34.932" v="4058" actId="6549"/>
          <ac:spMkLst>
            <pc:docMk/>
            <pc:sldMk cId="4234312063" sldId="630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3:26:24.053" v="4445" actId="20577"/>
          <ac:spMkLst>
            <pc:docMk/>
            <pc:sldMk cId="4234312063" sldId="630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FE179A35-0846-4544-AC18-2147BE92C67F}" dt="2020-10-09T13:44:33.463" v="4572" actId="1036"/>
        <pc:sldMkLst>
          <pc:docMk/>
          <pc:sldMk cId="3719048381" sldId="631"/>
        </pc:sldMkLst>
        <pc:picChg chg="add mod">
          <ac:chgData name="Sarandis Marinakis" userId="ffdd748388b35624" providerId="LiveId" clId="{FE179A35-0846-4544-AC18-2147BE92C67F}" dt="2020-10-09T13:44:33.463" v="4572" actId="1036"/>
          <ac:picMkLst>
            <pc:docMk/>
            <pc:sldMk cId="3719048381" sldId="631"/>
            <ac:picMk id="3" creationId="{DC529F95-9E19-4390-A602-2EC2D7B5A5B9}"/>
          </ac:picMkLst>
        </pc:picChg>
      </pc:sldChg>
      <pc:sldChg chg="addSp delSp modSp add mod">
        <pc:chgData name="Sarandis Marinakis" userId="ffdd748388b35624" providerId="LiveId" clId="{FE179A35-0846-4544-AC18-2147BE92C67F}" dt="2020-10-09T14:05:20.764" v="4716" actId="1035"/>
        <pc:sldMkLst>
          <pc:docMk/>
          <pc:sldMk cId="2593083785" sldId="632"/>
        </pc:sldMkLst>
        <pc:spChg chg="del">
          <ac:chgData name="Sarandis Marinakis" userId="ffdd748388b35624" providerId="LiveId" clId="{FE179A35-0846-4544-AC18-2147BE92C67F}" dt="2020-10-09T14:04:39.874" v="4698" actId="478"/>
          <ac:spMkLst>
            <pc:docMk/>
            <pc:sldMk cId="2593083785" sldId="63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4:05:20.764" v="4716" actId="1035"/>
          <ac:picMkLst>
            <pc:docMk/>
            <pc:sldMk cId="2593083785" sldId="632"/>
            <ac:picMk id="3" creationId="{0C0916AB-F94C-4D02-8A6F-95CD8A6EB427}"/>
          </ac:picMkLst>
        </pc:picChg>
      </pc:sldChg>
      <pc:sldChg chg="add del">
        <pc:chgData name="Sarandis Marinakis" userId="ffdd748388b35624" providerId="LiveId" clId="{FE179A35-0846-4544-AC18-2147BE92C67F}" dt="2020-10-09T14:05:51.934" v="4717" actId="47"/>
        <pc:sldMkLst>
          <pc:docMk/>
          <pc:sldMk cId="3740310907" sldId="633"/>
        </pc:sldMkLst>
      </pc:sldChg>
      <pc:sldChg chg="addSp modSp add">
        <pc:chgData name="Sarandis Marinakis" userId="ffdd748388b35624" providerId="LiveId" clId="{FE179A35-0846-4544-AC18-2147BE92C67F}" dt="2020-10-09T14:07:46.274" v="4730"/>
        <pc:sldMkLst>
          <pc:docMk/>
          <pc:sldMk cId="3787434626" sldId="633"/>
        </pc:sldMkLst>
        <pc:picChg chg="add mod">
          <ac:chgData name="Sarandis Marinakis" userId="ffdd748388b35624" providerId="LiveId" clId="{FE179A35-0846-4544-AC18-2147BE92C67F}" dt="2020-10-09T14:07:46.274" v="4730"/>
          <ac:picMkLst>
            <pc:docMk/>
            <pc:sldMk cId="3787434626" sldId="633"/>
            <ac:picMk id="3" creationId="{D61EBBC3-95C2-4C09-A863-32C7C3100299}"/>
          </ac:picMkLst>
        </pc:picChg>
      </pc:sldChg>
      <pc:sldChg chg="addSp modSp add">
        <pc:chgData name="Sarandis Marinakis" userId="ffdd748388b35624" providerId="LiveId" clId="{FE179A35-0846-4544-AC18-2147BE92C67F}" dt="2020-10-09T14:10:37.684" v="4732"/>
        <pc:sldMkLst>
          <pc:docMk/>
          <pc:sldMk cId="2279815902" sldId="634"/>
        </pc:sldMkLst>
        <pc:picChg chg="add mod">
          <ac:chgData name="Sarandis Marinakis" userId="ffdd748388b35624" providerId="LiveId" clId="{FE179A35-0846-4544-AC18-2147BE92C67F}" dt="2020-10-09T14:10:37.684" v="4732"/>
          <ac:picMkLst>
            <pc:docMk/>
            <pc:sldMk cId="2279815902" sldId="634"/>
            <ac:picMk id="3" creationId="{7B42F985-E2B3-4B74-ABF8-5B725B94963D}"/>
          </ac:picMkLst>
        </pc:picChg>
      </pc:sldChg>
      <pc:sldChg chg="addSp modSp add">
        <pc:chgData name="Sarandis Marinakis" userId="ffdd748388b35624" providerId="LiveId" clId="{FE179A35-0846-4544-AC18-2147BE92C67F}" dt="2020-10-09T14:45:55.870" v="4865"/>
        <pc:sldMkLst>
          <pc:docMk/>
          <pc:sldMk cId="1215377579" sldId="635"/>
        </pc:sldMkLst>
        <pc:picChg chg="add mod">
          <ac:chgData name="Sarandis Marinakis" userId="ffdd748388b35624" providerId="LiveId" clId="{FE179A35-0846-4544-AC18-2147BE92C67F}" dt="2020-10-09T14:45:55.870" v="4865"/>
          <ac:picMkLst>
            <pc:docMk/>
            <pc:sldMk cId="1215377579" sldId="635"/>
            <ac:picMk id="3" creationId="{8FB3C13B-39EB-45B7-B1EE-C8F88387A1AC}"/>
          </ac:picMkLst>
        </pc:picChg>
      </pc:sldChg>
      <pc:sldChg chg="addSp modSp add">
        <pc:chgData name="Sarandis Marinakis" userId="ffdd748388b35624" providerId="LiveId" clId="{FE179A35-0846-4544-AC18-2147BE92C67F}" dt="2020-10-09T14:46:02.933" v="4866"/>
        <pc:sldMkLst>
          <pc:docMk/>
          <pc:sldMk cId="520370781" sldId="636"/>
        </pc:sldMkLst>
        <pc:picChg chg="add mod">
          <ac:chgData name="Sarandis Marinakis" userId="ffdd748388b35624" providerId="LiveId" clId="{FE179A35-0846-4544-AC18-2147BE92C67F}" dt="2020-10-09T14:46:02.933" v="4866"/>
          <ac:picMkLst>
            <pc:docMk/>
            <pc:sldMk cId="520370781" sldId="636"/>
            <ac:picMk id="3" creationId="{4F769DBD-5A12-4CFE-99CE-2EB224D3463E}"/>
          </ac:picMkLst>
        </pc:picChg>
      </pc:sldChg>
      <pc:sldChg chg="addSp modSp add mod">
        <pc:chgData name="Sarandis Marinakis" userId="ffdd748388b35624" providerId="LiveId" clId="{FE179A35-0846-4544-AC18-2147BE92C67F}" dt="2020-10-09T14:46:21.027" v="4895" actId="1035"/>
        <pc:sldMkLst>
          <pc:docMk/>
          <pc:sldMk cId="821342324" sldId="637"/>
        </pc:sldMkLst>
        <pc:picChg chg="add mod">
          <ac:chgData name="Sarandis Marinakis" userId="ffdd748388b35624" providerId="LiveId" clId="{FE179A35-0846-4544-AC18-2147BE92C67F}" dt="2020-10-09T14:46:21.027" v="4895" actId="1035"/>
          <ac:picMkLst>
            <pc:docMk/>
            <pc:sldMk cId="821342324" sldId="637"/>
            <ac:picMk id="3" creationId="{6C7C1043-B684-41C8-8949-56A6BEF3EA61}"/>
          </ac:picMkLst>
        </pc:picChg>
      </pc:sldChg>
      <pc:sldChg chg="addSp modSp add">
        <pc:chgData name="Sarandis Marinakis" userId="ffdd748388b35624" providerId="LiveId" clId="{FE179A35-0846-4544-AC18-2147BE92C67F}" dt="2020-10-09T14:49:46.874" v="4897"/>
        <pc:sldMkLst>
          <pc:docMk/>
          <pc:sldMk cId="3041646197" sldId="638"/>
        </pc:sldMkLst>
        <pc:picChg chg="add mod">
          <ac:chgData name="Sarandis Marinakis" userId="ffdd748388b35624" providerId="LiveId" clId="{FE179A35-0846-4544-AC18-2147BE92C67F}" dt="2020-10-09T14:49:46.874" v="4897"/>
          <ac:picMkLst>
            <pc:docMk/>
            <pc:sldMk cId="3041646197" sldId="638"/>
            <ac:picMk id="3" creationId="{37871DC2-59E1-4D69-8ABF-FBBD3921790B}"/>
          </ac:picMkLst>
        </pc:picChg>
      </pc:sldChg>
    </pc:docChg>
  </pc:docChgLst>
  <pc:docChgLst>
    <pc:chgData name="Sarandis Marinakis" userId="ffdd748388b35624" providerId="LiveId" clId="{F690191A-F81F-418F-B04B-69D49EB829F9}"/>
    <pc:docChg chg="modSld">
      <pc:chgData name="Sarandis Marinakis" userId="ffdd748388b35624" providerId="LiveId" clId="{F690191A-F81F-418F-B04B-69D49EB829F9}" dt="2018-10-02T09:22:18.414" v="133" actId="20577"/>
      <pc:docMkLst>
        <pc:docMk/>
      </pc:docMkLst>
      <pc:sldChg chg="modSp">
        <pc:chgData name="Sarandis Marinakis" userId="ffdd748388b35624" providerId="LiveId" clId="{F690191A-F81F-418F-B04B-69D49EB829F9}" dt="2018-10-02T09:16:04.434" v="15" actId="20577"/>
        <pc:sldMkLst>
          <pc:docMk/>
          <pc:sldMk cId="1505273258" sldId="390"/>
        </pc:sldMkLst>
        <pc:spChg chg="mod">
          <ac:chgData name="Sarandis Marinakis" userId="ffdd748388b35624" providerId="LiveId" clId="{F690191A-F81F-418F-B04B-69D49EB829F9}" dt="2018-10-02T09:16:04.434" v="15" actId="20577"/>
          <ac:spMkLst>
            <pc:docMk/>
            <pc:sldMk cId="1505273258" sldId="390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22:18.414" v="133" actId="20577"/>
        <pc:sldMkLst>
          <pc:docMk/>
          <pc:sldMk cId="1341596733" sldId="409"/>
        </pc:sldMkLst>
        <pc:spChg chg="mod">
          <ac:chgData name="Sarandis Marinakis" userId="ffdd748388b35624" providerId="LiveId" clId="{F690191A-F81F-418F-B04B-69D49EB829F9}" dt="2018-10-02T09:22:18.414" v="133" actId="20577"/>
          <ac:spMkLst>
            <pc:docMk/>
            <pc:sldMk cId="1341596733" sldId="409"/>
            <ac:spMk id="4" creationId="{00000000-0000-0000-0000-000000000000}"/>
          </ac:spMkLst>
        </pc:spChg>
      </pc:sldChg>
      <pc:sldChg chg="modSp">
        <pc:chgData name="Sarandis Marinakis" userId="ffdd748388b35624" providerId="LiveId" clId="{F690191A-F81F-418F-B04B-69D49EB829F9}" dt="2018-10-02T09:14:50.598" v="12" actId="20577"/>
        <pc:sldMkLst>
          <pc:docMk/>
          <pc:sldMk cId="1446250205" sldId="423"/>
        </pc:sldMkLst>
        <pc:spChg chg="mod">
          <ac:chgData name="Sarandis Marinakis" userId="ffdd748388b35624" providerId="LiveId" clId="{F690191A-F81F-418F-B04B-69D49EB829F9}" dt="2018-10-02T09:14:50.598" v="12" actId="20577"/>
          <ac:spMkLst>
            <pc:docMk/>
            <pc:sldMk cId="1446250205" sldId="423"/>
            <ac:spMk id="12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37.013" v="24" actId="20577"/>
        <pc:sldMkLst>
          <pc:docMk/>
          <pc:sldMk cId="2910313388" sldId="425"/>
        </pc:sldMkLst>
        <pc:spChg chg="mod">
          <ac:chgData name="Sarandis Marinakis" userId="ffdd748388b35624" providerId="LiveId" clId="{F690191A-F81F-418F-B04B-69D49EB829F9}" dt="2018-10-02T09:16:37.013" v="24" actId="20577"/>
          <ac:spMkLst>
            <pc:docMk/>
            <pc:sldMk cId="2910313388" sldId="425"/>
            <ac:spMk id="5" creationId="{B5E0EFFB-CBC7-43C5-9B2E-41E80A1EE81C}"/>
          </ac:spMkLst>
        </pc:spChg>
      </pc:sldChg>
      <pc:sldChg chg="modSp">
        <pc:chgData name="Sarandis Marinakis" userId="ffdd748388b35624" providerId="LiveId" clId="{F690191A-F81F-418F-B04B-69D49EB829F9}" dt="2018-10-02T09:14:41.033" v="9" actId="20577"/>
        <pc:sldMkLst>
          <pc:docMk/>
          <pc:sldMk cId="3634147682" sldId="433"/>
        </pc:sldMkLst>
        <pc:spChg chg="mod">
          <ac:chgData name="Sarandis Marinakis" userId="ffdd748388b35624" providerId="LiveId" clId="{F690191A-F81F-418F-B04B-69D49EB829F9}" dt="2018-10-02T09:14:41.033" v="9" actId="20577"/>
          <ac:spMkLst>
            <pc:docMk/>
            <pc:sldMk cId="3634147682" sldId="433"/>
            <ac:spMk id="8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12.534" v="18" actId="20577"/>
        <pc:sldMkLst>
          <pc:docMk/>
          <pc:sldMk cId="4018839003" sldId="437"/>
        </pc:sldMkLst>
        <pc:spChg chg="mod">
          <ac:chgData name="Sarandis Marinakis" userId="ffdd748388b35624" providerId="LiveId" clId="{F690191A-F81F-418F-B04B-69D49EB829F9}" dt="2018-10-02T09:16:12.534" v="18" actId="20577"/>
          <ac:spMkLst>
            <pc:docMk/>
            <pc:sldMk cId="4018839003" sldId="437"/>
            <ac:spMk id="12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27.183" v="21" actId="20577"/>
        <pc:sldMkLst>
          <pc:docMk/>
          <pc:sldMk cId="1379988123" sldId="438"/>
        </pc:sldMkLst>
        <pc:spChg chg="mod">
          <ac:chgData name="Sarandis Marinakis" userId="ffdd748388b35624" providerId="LiveId" clId="{F690191A-F81F-418F-B04B-69D49EB829F9}" dt="2018-10-02T09:16:27.183" v="21" actId="20577"/>
          <ac:spMkLst>
            <pc:docMk/>
            <pc:sldMk cId="1379988123" sldId="438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4:31.117" v="6" actId="20577"/>
        <pc:sldMkLst>
          <pc:docMk/>
          <pc:sldMk cId="3103092309" sldId="439"/>
        </pc:sldMkLst>
        <pc:spChg chg="mod">
          <ac:chgData name="Sarandis Marinakis" userId="ffdd748388b35624" providerId="LiveId" clId="{F690191A-F81F-418F-B04B-69D49EB829F9}" dt="2018-10-02T09:14:31.117" v="6" actId="20577"/>
          <ac:spMkLst>
            <pc:docMk/>
            <pc:sldMk cId="3103092309" sldId="439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2:36.644" v="3" actId="20577"/>
        <pc:sldMkLst>
          <pc:docMk/>
          <pc:sldMk cId="2387766055" sldId="469"/>
        </pc:sldMkLst>
        <pc:spChg chg="mod">
          <ac:chgData name="Sarandis Marinakis" userId="ffdd748388b35624" providerId="LiveId" clId="{F690191A-F81F-418F-B04B-69D49EB829F9}" dt="2018-10-02T09:12:36.644" v="3" actId="20577"/>
          <ac:spMkLst>
            <pc:docMk/>
            <pc:sldMk cId="2387766055" sldId="469"/>
            <ac:spMk id="8" creationId="{9578AC6F-A1F9-498E-8669-1801CE7333B5}"/>
          </ac:spMkLst>
        </pc:spChg>
      </pc:sldChg>
    </pc:docChg>
  </pc:docChgLst>
  <pc:docChgLst>
    <pc:chgData name="Sarandis Marinakis" userId="ffdd748388b35624" providerId="LiveId" clId="{C4097305-5781-45CB-9BF0-97B7BDAF6765}"/>
    <pc:docChg chg="undo redo custSel addSld delSld modSld sldOrd">
      <pc:chgData name="Sarandis Marinakis" userId="ffdd748388b35624" providerId="LiveId" clId="{C4097305-5781-45CB-9BF0-97B7BDAF6765}" dt="2020-09-28T19:45:51.775" v="25282" actId="47"/>
      <pc:docMkLst>
        <pc:docMk/>
      </pc:docMkLst>
      <pc:sldChg chg="modSp mod">
        <pc:chgData name="Sarandis Marinakis" userId="ffdd748388b35624" providerId="LiveId" clId="{C4097305-5781-45CB-9BF0-97B7BDAF6765}" dt="2020-09-05T10:37:21.307" v="6830" actId="20577"/>
        <pc:sldMkLst>
          <pc:docMk/>
          <pc:sldMk cId="0" sldId="256"/>
        </pc:sldMkLst>
        <pc:spChg chg="mod">
          <ac:chgData name="Sarandis Marinakis" userId="ffdd748388b35624" providerId="LiveId" clId="{C4097305-5781-45CB-9BF0-97B7BDAF6765}" dt="2020-09-03T23:16:29.860" v="14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37:21.307" v="6830" actId="20577"/>
          <ac:spMkLst>
            <pc:docMk/>
            <pc:sldMk cId="0" sldId="256"/>
            <ac:spMk id="6147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3T23:14:57.758" v="95" actId="6549"/>
          <ac:spMkLst>
            <pc:docMk/>
            <pc:sldMk cId="0" sldId="256"/>
            <ac:spMk id="6149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07:24.415" v="0" actId="47"/>
        <pc:sldMkLst>
          <pc:docMk/>
          <pc:sldMk cId="679946650" sldId="276"/>
        </pc:sldMkLst>
      </pc:sldChg>
      <pc:sldChg chg="del">
        <pc:chgData name="Sarandis Marinakis" userId="ffdd748388b35624" providerId="LiveId" clId="{C4097305-5781-45CB-9BF0-97B7BDAF6765}" dt="2020-09-03T23:09:22.166" v="21" actId="47"/>
        <pc:sldMkLst>
          <pc:docMk/>
          <pc:sldMk cId="1818779554" sldId="277"/>
        </pc:sldMkLst>
      </pc:sldChg>
      <pc:sldChg chg="del">
        <pc:chgData name="Sarandis Marinakis" userId="ffdd748388b35624" providerId="LiveId" clId="{C4097305-5781-45CB-9BF0-97B7BDAF6765}" dt="2020-09-03T23:07:26.386" v="1" actId="47"/>
        <pc:sldMkLst>
          <pc:docMk/>
          <pc:sldMk cId="2052628242" sldId="282"/>
        </pc:sldMkLst>
      </pc:sldChg>
      <pc:sldChg chg="del">
        <pc:chgData name="Sarandis Marinakis" userId="ffdd748388b35624" providerId="LiveId" clId="{C4097305-5781-45CB-9BF0-97B7BDAF6765}" dt="2020-09-03T23:07:29.531" v="2" actId="47"/>
        <pc:sldMkLst>
          <pc:docMk/>
          <pc:sldMk cId="729695423" sldId="284"/>
        </pc:sldMkLst>
      </pc:sldChg>
      <pc:sldChg chg="del">
        <pc:chgData name="Sarandis Marinakis" userId="ffdd748388b35624" providerId="LiveId" clId="{C4097305-5781-45CB-9BF0-97B7BDAF6765}" dt="2020-09-03T23:08:35.309" v="20" actId="47"/>
        <pc:sldMkLst>
          <pc:docMk/>
          <pc:sldMk cId="3519560645" sldId="285"/>
        </pc:sldMkLst>
      </pc:sldChg>
      <pc:sldChg chg="del">
        <pc:chgData name="Sarandis Marinakis" userId="ffdd748388b35624" providerId="LiveId" clId="{C4097305-5781-45CB-9BF0-97B7BDAF6765}" dt="2020-09-04T22:20:34.506" v="479" actId="47"/>
        <pc:sldMkLst>
          <pc:docMk/>
          <pc:sldMk cId="397411436" sldId="291"/>
        </pc:sldMkLst>
      </pc:sldChg>
      <pc:sldChg chg="del">
        <pc:chgData name="Sarandis Marinakis" userId="ffdd748388b35624" providerId="LiveId" clId="{C4097305-5781-45CB-9BF0-97B7BDAF6765}" dt="2020-09-03T23:12:00.785" v="46" actId="47"/>
        <pc:sldMkLst>
          <pc:docMk/>
          <pc:sldMk cId="2678402845" sldId="295"/>
        </pc:sldMkLst>
      </pc:sldChg>
      <pc:sldChg chg="del">
        <pc:chgData name="Sarandis Marinakis" userId="ffdd748388b35624" providerId="LiveId" clId="{C4097305-5781-45CB-9BF0-97B7BDAF6765}" dt="2020-09-03T23:11:06.259" v="38" actId="47"/>
        <pc:sldMkLst>
          <pc:docMk/>
          <pc:sldMk cId="671467741" sldId="296"/>
        </pc:sldMkLst>
      </pc:sldChg>
      <pc:sldChg chg="del">
        <pc:chgData name="Sarandis Marinakis" userId="ffdd748388b35624" providerId="LiveId" clId="{C4097305-5781-45CB-9BF0-97B7BDAF6765}" dt="2020-09-03T23:07:32.141" v="3" actId="47"/>
        <pc:sldMkLst>
          <pc:docMk/>
          <pc:sldMk cId="2660682175" sldId="297"/>
        </pc:sldMkLst>
      </pc:sldChg>
      <pc:sldChg chg="del">
        <pc:chgData name="Sarandis Marinakis" userId="ffdd748388b35624" providerId="LiveId" clId="{C4097305-5781-45CB-9BF0-97B7BDAF6765}" dt="2020-09-03T23:07:34.900" v="4" actId="47"/>
        <pc:sldMkLst>
          <pc:docMk/>
          <pc:sldMk cId="4116323945" sldId="298"/>
        </pc:sldMkLst>
      </pc:sldChg>
      <pc:sldChg chg="del">
        <pc:chgData name="Sarandis Marinakis" userId="ffdd748388b35624" providerId="LiveId" clId="{C4097305-5781-45CB-9BF0-97B7BDAF6765}" dt="2020-09-04T22:21:10.551" v="488" actId="47"/>
        <pc:sldMkLst>
          <pc:docMk/>
          <pc:sldMk cId="3485996898" sldId="299"/>
        </pc:sldMkLst>
      </pc:sldChg>
      <pc:sldChg chg="del">
        <pc:chgData name="Sarandis Marinakis" userId="ffdd748388b35624" providerId="LiveId" clId="{C4097305-5781-45CB-9BF0-97B7BDAF6765}" dt="2020-09-03T23:07:40.695" v="5" actId="47"/>
        <pc:sldMkLst>
          <pc:docMk/>
          <pc:sldMk cId="3404567520" sldId="300"/>
        </pc:sldMkLst>
      </pc:sldChg>
      <pc:sldChg chg="del">
        <pc:chgData name="Sarandis Marinakis" userId="ffdd748388b35624" providerId="LiveId" clId="{C4097305-5781-45CB-9BF0-97B7BDAF6765}" dt="2020-09-03T23:07:41.935" v="6" actId="47"/>
        <pc:sldMkLst>
          <pc:docMk/>
          <pc:sldMk cId="229127267" sldId="301"/>
        </pc:sldMkLst>
      </pc:sldChg>
      <pc:sldChg chg="del">
        <pc:chgData name="Sarandis Marinakis" userId="ffdd748388b35624" providerId="LiveId" clId="{C4097305-5781-45CB-9BF0-97B7BDAF6765}" dt="2020-09-03T23:07:43.063" v="7" actId="47"/>
        <pc:sldMkLst>
          <pc:docMk/>
          <pc:sldMk cId="549744914" sldId="303"/>
        </pc:sldMkLst>
      </pc:sldChg>
      <pc:sldChg chg="del">
        <pc:chgData name="Sarandis Marinakis" userId="ffdd748388b35624" providerId="LiveId" clId="{C4097305-5781-45CB-9BF0-97B7BDAF6765}" dt="2020-09-03T23:07:44.431" v="8" actId="47"/>
        <pc:sldMkLst>
          <pc:docMk/>
          <pc:sldMk cId="644052425" sldId="304"/>
        </pc:sldMkLst>
      </pc:sldChg>
      <pc:sldChg chg="del">
        <pc:chgData name="Sarandis Marinakis" userId="ffdd748388b35624" providerId="LiveId" clId="{C4097305-5781-45CB-9BF0-97B7BDAF6765}" dt="2020-09-03T23:07:45.853" v="9" actId="47"/>
        <pc:sldMkLst>
          <pc:docMk/>
          <pc:sldMk cId="423205821" sldId="305"/>
        </pc:sldMkLst>
      </pc:sldChg>
      <pc:sldChg chg="del">
        <pc:chgData name="Sarandis Marinakis" userId="ffdd748388b35624" providerId="LiveId" clId="{C4097305-5781-45CB-9BF0-97B7BDAF6765}" dt="2020-09-04T22:21:08.839" v="487" actId="47"/>
        <pc:sldMkLst>
          <pc:docMk/>
          <pc:sldMk cId="440094144" sldId="306"/>
        </pc:sldMkLst>
      </pc:sldChg>
      <pc:sldChg chg="del">
        <pc:chgData name="Sarandis Marinakis" userId="ffdd748388b35624" providerId="LiveId" clId="{C4097305-5781-45CB-9BF0-97B7BDAF6765}" dt="2020-09-03T23:09:23.395" v="22" actId="47"/>
        <pc:sldMkLst>
          <pc:docMk/>
          <pc:sldMk cId="1481298991" sldId="307"/>
        </pc:sldMkLst>
      </pc:sldChg>
      <pc:sldChg chg="del">
        <pc:chgData name="Sarandis Marinakis" userId="ffdd748388b35624" providerId="LiveId" clId="{C4097305-5781-45CB-9BF0-97B7BDAF6765}" dt="2020-09-03T23:09:25.902" v="24" actId="47"/>
        <pc:sldMkLst>
          <pc:docMk/>
          <pc:sldMk cId="3623697484" sldId="308"/>
        </pc:sldMkLst>
      </pc:sldChg>
      <pc:sldChg chg="del">
        <pc:chgData name="Sarandis Marinakis" userId="ffdd748388b35624" providerId="LiveId" clId="{C4097305-5781-45CB-9BF0-97B7BDAF6765}" dt="2020-09-03T23:09:24.828" v="23" actId="47"/>
        <pc:sldMkLst>
          <pc:docMk/>
          <pc:sldMk cId="3684660756" sldId="309"/>
        </pc:sldMkLst>
      </pc:sldChg>
      <pc:sldChg chg="del">
        <pc:chgData name="Sarandis Marinakis" userId="ffdd748388b35624" providerId="LiveId" clId="{C4097305-5781-45CB-9BF0-97B7BDAF6765}" dt="2020-09-03T23:09:26.846" v="25" actId="47"/>
        <pc:sldMkLst>
          <pc:docMk/>
          <pc:sldMk cId="982115844" sldId="310"/>
        </pc:sldMkLst>
      </pc:sldChg>
      <pc:sldChg chg="del">
        <pc:chgData name="Sarandis Marinakis" userId="ffdd748388b35624" providerId="LiveId" clId="{C4097305-5781-45CB-9BF0-97B7BDAF6765}" dt="2020-09-04T22:20:43.591" v="480" actId="47"/>
        <pc:sldMkLst>
          <pc:docMk/>
          <pc:sldMk cId="2907971157" sldId="311"/>
        </pc:sldMkLst>
      </pc:sldChg>
      <pc:sldChg chg="del">
        <pc:chgData name="Sarandis Marinakis" userId="ffdd748388b35624" providerId="LiveId" clId="{C4097305-5781-45CB-9BF0-97B7BDAF6765}" dt="2020-09-03T23:09:29.275" v="26" actId="47"/>
        <pc:sldMkLst>
          <pc:docMk/>
          <pc:sldMk cId="2932473784" sldId="312"/>
        </pc:sldMkLst>
      </pc:sldChg>
      <pc:sldChg chg="del">
        <pc:chgData name="Sarandis Marinakis" userId="ffdd748388b35624" providerId="LiveId" clId="{C4097305-5781-45CB-9BF0-97B7BDAF6765}" dt="2020-09-03T23:11:58.815" v="45" actId="47"/>
        <pc:sldMkLst>
          <pc:docMk/>
          <pc:sldMk cId="3965962672" sldId="313"/>
        </pc:sldMkLst>
      </pc:sldChg>
      <pc:sldChg chg="del">
        <pc:chgData name="Sarandis Marinakis" userId="ffdd748388b35624" providerId="LiveId" clId="{C4097305-5781-45CB-9BF0-97B7BDAF6765}" dt="2020-09-03T23:07:52.942" v="10" actId="47"/>
        <pc:sldMkLst>
          <pc:docMk/>
          <pc:sldMk cId="1733213219" sldId="330"/>
        </pc:sldMkLst>
      </pc:sldChg>
      <pc:sldChg chg="del">
        <pc:chgData name="Sarandis Marinakis" userId="ffdd748388b35624" providerId="LiveId" clId="{C4097305-5781-45CB-9BF0-97B7BDAF6765}" dt="2020-09-03T23:09:38.581" v="27" actId="47"/>
        <pc:sldMkLst>
          <pc:docMk/>
          <pc:sldMk cId="502787183" sldId="332"/>
        </pc:sldMkLst>
      </pc:sldChg>
      <pc:sldChg chg="del">
        <pc:chgData name="Sarandis Marinakis" userId="ffdd748388b35624" providerId="LiveId" clId="{C4097305-5781-45CB-9BF0-97B7BDAF6765}" dt="2020-09-03T23:10:20.947" v="34" actId="47"/>
        <pc:sldMkLst>
          <pc:docMk/>
          <pc:sldMk cId="2715920584" sldId="334"/>
        </pc:sldMkLst>
      </pc:sldChg>
      <pc:sldChg chg="del">
        <pc:chgData name="Sarandis Marinakis" userId="ffdd748388b35624" providerId="LiveId" clId="{C4097305-5781-45CB-9BF0-97B7BDAF6765}" dt="2020-09-03T23:07:56.499" v="12" actId="47"/>
        <pc:sldMkLst>
          <pc:docMk/>
          <pc:sldMk cId="3302982671" sldId="335"/>
        </pc:sldMkLst>
      </pc:sldChg>
      <pc:sldChg chg="del">
        <pc:chgData name="Sarandis Marinakis" userId="ffdd748388b35624" providerId="LiveId" clId="{C4097305-5781-45CB-9BF0-97B7BDAF6765}" dt="2020-09-03T23:11:21.433" v="40" actId="47"/>
        <pc:sldMkLst>
          <pc:docMk/>
          <pc:sldMk cId="1711177136" sldId="336"/>
        </pc:sldMkLst>
      </pc:sldChg>
      <pc:sldChg chg="del">
        <pc:chgData name="Sarandis Marinakis" userId="ffdd748388b35624" providerId="LiveId" clId="{C4097305-5781-45CB-9BF0-97B7BDAF6765}" dt="2020-09-03T23:07:59.131" v="13" actId="47"/>
        <pc:sldMkLst>
          <pc:docMk/>
          <pc:sldMk cId="1235764300" sldId="337"/>
        </pc:sldMkLst>
      </pc:sldChg>
      <pc:sldChg chg="del">
        <pc:chgData name="Sarandis Marinakis" userId="ffdd748388b35624" providerId="LiveId" clId="{C4097305-5781-45CB-9BF0-97B7BDAF6765}" dt="2020-09-03T23:08:02.915" v="14" actId="47"/>
        <pc:sldMkLst>
          <pc:docMk/>
          <pc:sldMk cId="3638696006" sldId="338"/>
        </pc:sldMkLst>
      </pc:sldChg>
      <pc:sldChg chg="del">
        <pc:chgData name="Sarandis Marinakis" userId="ffdd748388b35624" providerId="LiveId" clId="{C4097305-5781-45CB-9BF0-97B7BDAF6765}" dt="2020-09-03T23:08:16.034" v="16" actId="47"/>
        <pc:sldMkLst>
          <pc:docMk/>
          <pc:sldMk cId="2395014222" sldId="341"/>
        </pc:sldMkLst>
      </pc:sldChg>
      <pc:sldChg chg="del">
        <pc:chgData name="Sarandis Marinakis" userId="ffdd748388b35624" providerId="LiveId" clId="{C4097305-5781-45CB-9BF0-97B7BDAF6765}" dt="2020-09-04T22:20:48.199" v="481" actId="47"/>
        <pc:sldMkLst>
          <pc:docMk/>
          <pc:sldMk cId="1109586340" sldId="347"/>
        </pc:sldMkLst>
      </pc:sldChg>
      <pc:sldChg chg="del">
        <pc:chgData name="Sarandis Marinakis" userId="ffdd748388b35624" providerId="LiveId" clId="{C4097305-5781-45CB-9BF0-97B7BDAF6765}" dt="2020-09-04T22:20:49.762" v="482" actId="47"/>
        <pc:sldMkLst>
          <pc:docMk/>
          <pc:sldMk cId="2339221650" sldId="348"/>
        </pc:sldMkLst>
      </pc:sldChg>
      <pc:sldChg chg="del">
        <pc:chgData name="Sarandis Marinakis" userId="ffdd748388b35624" providerId="LiveId" clId="{C4097305-5781-45CB-9BF0-97B7BDAF6765}" dt="2020-09-04T22:20:59.378" v="484" actId="47"/>
        <pc:sldMkLst>
          <pc:docMk/>
          <pc:sldMk cId="2120339889" sldId="350"/>
        </pc:sldMkLst>
      </pc:sldChg>
      <pc:sldChg chg="del">
        <pc:chgData name="Sarandis Marinakis" userId="ffdd748388b35624" providerId="LiveId" clId="{C4097305-5781-45CB-9BF0-97B7BDAF6765}" dt="2020-09-03T23:10:25.785" v="35" actId="47"/>
        <pc:sldMkLst>
          <pc:docMk/>
          <pc:sldMk cId="4046897270" sldId="351"/>
        </pc:sldMkLst>
      </pc:sldChg>
      <pc:sldChg chg="del">
        <pc:chgData name="Sarandis Marinakis" userId="ffdd748388b35624" providerId="LiveId" clId="{C4097305-5781-45CB-9BF0-97B7BDAF6765}" dt="2020-09-03T23:10:27.832" v="36" actId="47"/>
        <pc:sldMkLst>
          <pc:docMk/>
          <pc:sldMk cId="277815252" sldId="353"/>
        </pc:sldMkLst>
      </pc:sldChg>
      <pc:sldChg chg="del">
        <pc:chgData name="Sarandis Marinakis" userId="ffdd748388b35624" providerId="LiveId" clId="{C4097305-5781-45CB-9BF0-97B7BDAF6765}" dt="2020-09-03T23:08:17.250" v="17" actId="47"/>
        <pc:sldMkLst>
          <pc:docMk/>
          <pc:sldMk cId="1879463340" sldId="354"/>
        </pc:sldMkLst>
      </pc:sldChg>
      <pc:sldChg chg="del">
        <pc:chgData name="Sarandis Marinakis" userId="ffdd748388b35624" providerId="LiveId" clId="{C4097305-5781-45CB-9BF0-97B7BDAF6765}" dt="2020-09-03T23:08:13.764" v="15" actId="47"/>
        <pc:sldMkLst>
          <pc:docMk/>
          <pc:sldMk cId="1602081162" sldId="358"/>
        </pc:sldMkLst>
      </pc:sldChg>
      <pc:sldChg chg="del">
        <pc:chgData name="Sarandis Marinakis" userId="ffdd748388b35624" providerId="LiveId" clId="{C4097305-5781-45CB-9BF0-97B7BDAF6765}" dt="2020-09-04T22:21:12.818" v="489" actId="47"/>
        <pc:sldMkLst>
          <pc:docMk/>
          <pc:sldMk cId="3966748446" sldId="361"/>
        </pc:sldMkLst>
      </pc:sldChg>
      <pc:sldChg chg="del">
        <pc:chgData name="Sarandis Marinakis" userId="ffdd748388b35624" providerId="LiveId" clId="{C4097305-5781-45CB-9BF0-97B7BDAF6765}" dt="2020-09-03T23:09:41.891" v="28" actId="47"/>
        <pc:sldMkLst>
          <pc:docMk/>
          <pc:sldMk cId="2282652142" sldId="362"/>
        </pc:sldMkLst>
      </pc:sldChg>
      <pc:sldChg chg="del">
        <pc:chgData name="Sarandis Marinakis" userId="ffdd748388b35624" providerId="LiveId" clId="{C4097305-5781-45CB-9BF0-97B7BDAF6765}" dt="2020-09-03T23:11:16.248" v="39" actId="47"/>
        <pc:sldMkLst>
          <pc:docMk/>
          <pc:sldMk cId="319871457" sldId="363"/>
        </pc:sldMkLst>
      </pc:sldChg>
      <pc:sldChg chg="del">
        <pc:chgData name="Sarandis Marinakis" userId="ffdd748388b35624" providerId="LiveId" clId="{C4097305-5781-45CB-9BF0-97B7BDAF6765}" dt="2020-09-03T23:07:55.172" v="11" actId="47"/>
        <pc:sldMkLst>
          <pc:docMk/>
          <pc:sldMk cId="2761352041" sldId="368"/>
        </pc:sldMkLst>
      </pc:sldChg>
      <pc:sldChg chg="modSp mod">
        <pc:chgData name="Sarandis Marinakis" userId="ffdd748388b35624" providerId="LiveId" clId="{C4097305-5781-45CB-9BF0-97B7BDAF6765}" dt="2020-09-05T10:38:21.603" v="6852" actId="6549"/>
        <pc:sldMkLst>
          <pc:docMk/>
          <pc:sldMk cId="3124132305" sldId="385"/>
        </pc:sldMkLst>
        <pc:spChg chg="mod">
          <ac:chgData name="Sarandis Marinakis" userId="ffdd748388b35624" providerId="LiveId" clId="{C4097305-5781-45CB-9BF0-97B7BDAF6765}" dt="2020-09-05T10:38:21.603" v="6852" actId="6549"/>
          <ac:spMkLst>
            <pc:docMk/>
            <pc:sldMk cId="3124132305" sldId="385"/>
            <ac:spMk id="10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1:39.387" v="42" actId="47"/>
        <pc:sldMkLst>
          <pc:docMk/>
          <pc:sldMk cId="1505273258" sldId="390"/>
        </pc:sldMkLst>
      </pc:sldChg>
      <pc:sldChg chg="addSp delSp modSp mod">
        <pc:chgData name="Sarandis Marinakis" userId="ffdd748388b35624" providerId="LiveId" clId="{C4097305-5781-45CB-9BF0-97B7BDAF6765}" dt="2020-09-05T10:41:22.436" v="6937" actId="20577"/>
        <pc:sldMkLst>
          <pc:docMk/>
          <pc:sldMk cId="3495705775" sldId="397"/>
        </pc:sldMkLst>
        <pc:spChg chg="add del mod">
          <ac:chgData name="Sarandis Marinakis" userId="ffdd748388b35624" providerId="LiveId" clId="{C4097305-5781-45CB-9BF0-97B7BDAF6765}" dt="2020-09-05T10:40:13.883" v="6916" actId="478"/>
          <ac:spMkLst>
            <pc:docMk/>
            <pc:sldMk cId="3495705775" sldId="397"/>
            <ac:spMk id="2" creationId="{1F6A5528-4399-45F2-BC27-AC7623D5DA21}"/>
          </ac:spMkLst>
        </pc:spChg>
        <pc:spChg chg="add mod">
          <ac:chgData name="Sarandis Marinakis" userId="ffdd748388b35624" providerId="LiveId" clId="{C4097305-5781-45CB-9BF0-97B7BDAF6765}" dt="2020-09-05T10:41:22.436" v="6937" actId="20577"/>
          <ac:spMkLst>
            <pc:docMk/>
            <pc:sldMk cId="3495705775" sldId="397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39:04.867" v="6914" actId="20577"/>
          <ac:spMkLst>
            <pc:docMk/>
            <pc:sldMk cId="3495705775" sldId="397"/>
            <ac:spMk id="9" creationId="{00000000-0000-0000-0000-000000000000}"/>
          </ac:spMkLst>
        </pc:spChg>
        <pc:spChg chg="del mod">
          <ac:chgData name="Sarandis Marinakis" userId="ffdd748388b35624" providerId="LiveId" clId="{C4097305-5781-45CB-9BF0-97B7BDAF6765}" dt="2020-09-05T10:40:10.725" v="6915" actId="478"/>
          <ac:spMkLst>
            <pc:docMk/>
            <pc:sldMk cId="3495705775" sldId="397"/>
            <ac:spMk id="21" creationId="{00000000-0000-0000-0000-000000000000}"/>
          </ac:spMkLst>
        </pc:spChg>
      </pc:sldChg>
      <pc:sldChg chg="addSp delSp modSp mod">
        <pc:chgData name="Sarandis Marinakis" userId="ffdd748388b35624" providerId="LiveId" clId="{C4097305-5781-45CB-9BF0-97B7BDAF6765}" dt="2020-09-03T23:22:49.212" v="452" actId="1038"/>
        <pc:sldMkLst>
          <pc:docMk/>
          <pc:sldMk cId="833795139" sldId="398"/>
        </pc:sldMkLst>
        <pc:spChg chg="mod">
          <ac:chgData name="Sarandis Marinakis" userId="ffdd748388b35624" providerId="LiveId" clId="{C4097305-5781-45CB-9BF0-97B7BDAF6765}" dt="2020-09-03T23:20:23.565" v="422" actId="6549"/>
          <ac:spMkLst>
            <pc:docMk/>
            <pc:sldMk cId="833795139" sldId="398"/>
            <ac:spMk id="10" creationId="{00000000-0000-0000-0000-000000000000}"/>
          </ac:spMkLst>
        </pc:spChg>
        <pc:picChg chg="del">
          <ac:chgData name="Sarandis Marinakis" userId="ffdd748388b35624" providerId="LiveId" clId="{C4097305-5781-45CB-9BF0-97B7BDAF6765}" dt="2020-09-03T23:20:29.787" v="423" actId="478"/>
          <ac:picMkLst>
            <pc:docMk/>
            <pc:sldMk cId="833795139" sldId="398"/>
            <ac:picMk id="2" creationId="{00000000-0000-0000-0000-000000000000}"/>
          </ac:picMkLst>
        </pc:picChg>
        <pc:picChg chg="add mod">
          <ac:chgData name="Sarandis Marinakis" userId="ffdd748388b35624" providerId="LiveId" clId="{C4097305-5781-45CB-9BF0-97B7BDAF6765}" dt="2020-09-03T23:22:49.212" v="452" actId="1038"/>
          <ac:picMkLst>
            <pc:docMk/>
            <pc:sldMk cId="833795139" sldId="398"/>
            <ac:picMk id="4" creationId="{8DA493AD-E1AB-4E0F-BCA3-1E87EFE6F8E0}"/>
          </ac:picMkLst>
        </pc:picChg>
      </pc:sldChg>
      <pc:sldChg chg="addSp delSp modSp ord modAnim">
        <pc:chgData name="Sarandis Marinakis" userId="ffdd748388b35624" providerId="LiveId" clId="{C4097305-5781-45CB-9BF0-97B7BDAF6765}" dt="2020-09-05T22:21:24.661" v="25211" actId="20577"/>
        <pc:sldMkLst>
          <pc:docMk/>
          <pc:sldMk cId="1341596733" sldId="409"/>
        </pc:sldMkLst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2" creationId="{82C76264-C5E6-4FF0-BC4E-AC90CB7A4447}"/>
          </ac:spMkLst>
        </pc:spChg>
        <pc:spChg chg="mod">
          <ac:chgData name="Sarandis Marinakis" userId="ffdd748388b35624" providerId="LiveId" clId="{C4097305-5781-45CB-9BF0-97B7BDAF6765}" dt="2020-09-05T22:21:24.661" v="25211" actId="20577"/>
          <ac:spMkLst>
            <pc:docMk/>
            <pc:sldMk cId="1341596733" sldId="409"/>
            <ac:spMk id="4" creationId="{00000000-0000-0000-0000-000000000000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5" creationId="{CE7F071D-3AF8-4095-98BF-C2C6B5D4314A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6" creationId="{36FE877B-51D0-4111-A97C-267CFB0A1317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7" creationId="{0E2E953A-1466-4139-BA1E-25C49CED1CC5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8" creationId="{7A3C487D-3A47-4662-8851-934E4EB68998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9" creationId="{69857F65-2F84-42CF-AF8E-EB5BFFE4F4A6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10" creationId="{387778CB-56E0-45E8-98E3-3DC15894C3DD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11" creationId="{B1259C44-3E1E-4DDE-9E33-28136A43850F}"/>
          </ac:spMkLst>
        </pc:spChg>
      </pc:sldChg>
      <pc:sldChg chg="modSp add del mod ord">
        <pc:chgData name="Sarandis Marinakis" userId="ffdd748388b35624" providerId="LiveId" clId="{C4097305-5781-45CB-9BF0-97B7BDAF6765}" dt="2020-09-28T19:45:51.775" v="25282" actId="47"/>
        <pc:sldMkLst>
          <pc:docMk/>
          <pc:sldMk cId="269779296" sldId="414"/>
        </pc:sldMkLst>
        <pc:spChg chg="mod">
          <ac:chgData name="Sarandis Marinakis" userId="ffdd748388b35624" providerId="LiveId" clId="{C4097305-5781-45CB-9BF0-97B7BDAF6765}" dt="2020-09-05T19:15:00.964" v="21527" actId="6549"/>
          <ac:spMkLst>
            <pc:docMk/>
            <pc:sldMk cId="269779296" sldId="414"/>
            <ac:spMk id="6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0:11.748" v="31" actId="47"/>
        <pc:sldMkLst>
          <pc:docMk/>
          <pc:sldMk cId="4241794077" sldId="415"/>
        </pc:sldMkLst>
      </pc:sldChg>
      <pc:sldChg chg="del">
        <pc:chgData name="Sarandis Marinakis" userId="ffdd748388b35624" providerId="LiveId" clId="{C4097305-5781-45CB-9BF0-97B7BDAF6765}" dt="2020-09-04T23:09:19.206" v="504" actId="47"/>
        <pc:sldMkLst>
          <pc:docMk/>
          <pc:sldMk cId="1446250205" sldId="423"/>
        </pc:sldMkLst>
      </pc:sldChg>
      <pc:sldChg chg="modSp mod">
        <pc:chgData name="Sarandis Marinakis" userId="ffdd748388b35624" providerId="LiveId" clId="{C4097305-5781-45CB-9BF0-97B7BDAF6765}" dt="2020-09-05T19:07:02.896" v="21340" actId="1035"/>
        <pc:sldMkLst>
          <pc:docMk/>
          <pc:sldMk cId="2910313388" sldId="425"/>
        </pc:sldMkLst>
        <pc:spChg chg="mod">
          <ac:chgData name="Sarandis Marinakis" userId="ffdd748388b35624" providerId="LiveId" clId="{C4097305-5781-45CB-9BF0-97B7BDAF6765}" dt="2020-09-05T19:07:02.896" v="21340" actId="1035"/>
          <ac:spMkLst>
            <pc:docMk/>
            <pc:sldMk cId="2910313388" sldId="42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16:32.608" v="813" actId="20577"/>
          <ac:spMkLst>
            <pc:docMk/>
            <pc:sldMk cId="2910313388" sldId="42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8:39:34.488" v="19857" actId="20577"/>
          <ac:spMkLst>
            <pc:docMk/>
            <pc:sldMk cId="2910313388" sldId="425"/>
            <ac:spMk id="13" creationId="{5CDC12D4-8013-4824-AC67-8509CAA4423C}"/>
          </ac:spMkLst>
        </pc:spChg>
      </pc:sldChg>
      <pc:sldChg chg="modSp mod">
        <pc:chgData name="Sarandis Marinakis" userId="ffdd748388b35624" providerId="LiveId" clId="{C4097305-5781-45CB-9BF0-97B7BDAF6765}" dt="2020-09-05T10:38:31.716" v="6874" actId="6549"/>
        <pc:sldMkLst>
          <pc:docMk/>
          <pc:sldMk cId="3692605333" sldId="427"/>
        </pc:sldMkLst>
        <pc:spChg chg="mod">
          <ac:chgData name="Sarandis Marinakis" userId="ffdd748388b35624" providerId="LiveId" clId="{C4097305-5781-45CB-9BF0-97B7BDAF6765}" dt="2020-09-05T10:38:31.716" v="6874" actId="6549"/>
          <ac:spMkLst>
            <pc:docMk/>
            <pc:sldMk cId="3692605333" sldId="427"/>
            <ac:spMk id="8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0:33.736" v="37" actId="47"/>
        <pc:sldMkLst>
          <pc:docMk/>
          <pc:sldMk cId="401223584" sldId="429"/>
        </pc:sldMkLst>
      </pc:sldChg>
      <pc:sldChg chg="del">
        <pc:chgData name="Sarandis Marinakis" userId="ffdd748388b35624" providerId="LiveId" clId="{C4097305-5781-45CB-9BF0-97B7BDAF6765}" dt="2020-09-04T22:21:02.098" v="485" actId="47"/>
        <pc:sldMkLst>
          <pc:docMk/>
          <pc:sldMk cId="3128243268" sldId="432"/>
        </pc:sldMkLst>
      </pc:sldChg>
      <pc:sldChg chg="del">
        <pc:chgData name="Sarandis Marinakis" userId="ffdd748388b35624" providerId="LiveId" clId="{C4097305-5781-45CB-9BF0-97B7BDAF6765}" dt="2020-09-03T23:11:37.122" v="41" actId="47"/>
        <pc:sldMkLst>
          <pc:docMk/>
          <pc:sldMk cId="3634147682" sldId="433"/>
        </pc:sldMkLst>
      </pc:sldChg>
      <pc:sldChg chg="del">
        <pc:chgData name="Sarandis Marinakis" userId="ffdd748388b35624" providerId="LiveId" clId="{C4097305-5781-45CB-9BF0-97B7BDAF6765}" dt="2020-09-03T23:11:42.835" v="44" actId="47"/>
        <pc:sldMkLst>
          <pc:docMk/>
          <pc:sldMk cId="3634147682" sldId="434"/>
        </pc:sldMkLst>
      </pc:sldChg>
      <pc:sldChg chg="add del">
        <pc:chgData name="Sarandis Marinakis" userId="ffdd748388b35624" providerId="LiveId" clId="{C4097305-5781-45CB-9BF0-97B7BDAF6765}" dt="2020-09-04T23:15:10.197" v="734" actId="47"/>
        <pc:sldMkLst>
          <pc:docMk/>
          <pc:sldMk cId="3634147682" sldId="435"/>
        </pc:sldMkLst>
      </pc:sldChg>
      <pc:sldChg chg="del">
        <pc:chgData name="Sarandis Marinakis" userId="ffdd748388b35624" providerId="LiveId" clId="{C4097305-5781-45CB-9BF0-97B7BDAF6765}" dt="2020-09-03T23:11:40.610" v="43" actId="47"/>
        <pc:sldMkLst>
          <pc:docMk/>
          <pc:sldMk cId="4018839003" sldId="437"/>
        </pc:sldMkLst>
      </pc:sldChg>
      <pc:sldChg chg="del">
        <pc:chgData name="Sarandis Marinakis" userId="ffdd748388b35624" providerId="LiveId" clId="{C4097305-5781-45CB-9BF0-97B7BDAF6765}" dt="2020-09-03T23:09:54.131" v="30" actId="47"/>
        <pc:sldMkLst>
          <pc:docMk/>
          <pc:sldMk cId="1379988123" sldId="438"/>
        </pc:sldMkLst>
      </pc:sldChg>
      <pc:sldChg chg="del">
        <pc:chgData name="Sarandis Marinakis" userId="ffdd748388b35624" providerId="LiveId" clId="{C4097305-5781-45CB-9BF0-97B7BDAF6765}" dt="2020-09-04T23:10:56.839" v="511" actId="47"/>
        <pc:sldMkLst>
          <pc:docMk/>
          <pc:sldMk cId="3103092309" sldId="439"/>
        </pc:sldMkLst>
      </pc:sldChg>
      <pc:sldChg chg="del">
        <pc:chgData name="Sarandis Marinakis" userId="ffdd748388b35624" providerId="LiveId" clId="{C4097305-5781-45CB-9BF0-97B7BDAF6765}" dt="2020-09-04T23:15:12.783" v="735" actId="47"/>
        <pc:sldMkLst>
          <pc:docMk/>
          <pc:sldMk cId="2657360308" sldId="440"/>
        </pc:sldMkLst>
      </pc:sldChg>
      <pc:sldChg chg="del">
        <pc:chgData name="Sarandis Marinakis" userId="ffdd748388b35624" providerId="LiveId" clId="{C4097305-5781-45CB-9BF0-97B7BDAF6765}" dt="2020-09-04T23:13:36.369" v="514" actId="47"/>
        <pc:sldMkLst>
          <pc:docMk/>
          <pc:sldMk cId="2816289358" sldId="442"/>
        </pc:sldMkLst>
      </pc:sldChg>
      <pc:sldChg chg="ord">
        <pc:chgData name="Sarandis Marinakis" userId="ffdd748388b35624" providerId="LiveId" clId="{C4097305-5781-45CB-9BF0-97B7BDAF6765}" dt="2020-09-04T23:16:02.089" v="762"/>
        <pc:sldMkLst>
          <pc:docMk/>
          <pc:sldMk cId="3134940680" sldId="443"/>
        </pc:sldMkLst>
      </pc:sldChg>
      <pc:sldChg chg="addSp delSp modSp add mod">
        <pc:chgData name="Sarandis Marinakis" userId="ffdd748388b35624" providerId="LiveId" clId="{C4097305-5781-45CB-9BF0-97B7BDAF6765}" dt="2020-09-05T20:31:06.356" v="22253" actId="22"/>
        <pc:sldMkLst>
          <pc:docMk/>
          <pc:sldMk cId="1437597998" sldId="444"/>
        </pc:sldMkLst>
        <pc:spChg chg="add">
          <ac:chgData name="Sarandis Marinakis" userId="ffdd748388b35624" providerId="LiveId" clId="{C4097305-5781-45CB-9BF0-97B7BDAF6765}" dt="2020-09-05T19:09:42.973" v="21450" actId="22"/>
          <ac:spMkLst>
            <pc:docMk/>
            <pc:sldMk cId="1437597998" sldId="444"/>
            <ac:spMk id="3" creationId="{76B30CBD-63F5-478E-8D8D-0E5015F417B8}"/>
          </ac:spMkLst>
        </pc:spChg>
        <pc:spChg chg="del">
          <ac:chgData name="Sarandis Marinakis" userId="ffdd748388b35624" providerId="LiveId" clId="{C4097305-5781-45CB-9BF0-97B7BDAF6765}" dt="2020-09-05T19:09:32.351" v="21449" actId="478"/>
          <ac:spMkLst>
            <pc:docMk/>
            <pc:sldMk cId="1437597998" sldId="44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9:09:02.201" v="21444" actId="20577"/>
          <ac:spMkLst>
            <pc:docMk/>
            <pc:sldMk cId="1437597998" sldId="44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0:30:51.285" v="22251" actId="20577"/>
          <ac:spMkLst>
            <pc:docMk/>
            <pc:sldMk cId="1437597998" sldId="444"/>
            <ac:spMk id="13" creationId="{5CDC12D4-8013-4824-AC67-8509CAA4423C}"/>
          </ac:spMkLst>
        </pc:spChg>
        <pc:picChg chg="add">
          <ac:chgData name="Sarandis Marinakis" userId="ffdd748388b35624" providerId="LiveId" clId="{C4097305-5781-45CB-9BF0-97B7BDAF6765}" dt="2020-09-05T19:09:19.208" v="21445" actId="22"/>
          <ac:picMkLst>
            <pc:docMk/>
            <pc:sldMk cId="1437597998" sldId="444"/>
            <ac:picMk id="2" creationId="{164F232F-DB1E-440D-B6F7-06A505C0598A}"/>
          </ac:picMkLst>
        </pc:picChg>
        <pc:picChg chg="add mod">
          <ac:chgData name="Sarandis Marinakis" userId="ffdd748388b35624" providerId="LiveId" clId="{C4097305-5781-45CB-9BF0-97B7BDAF6765}" dt="2020-09-05T20:27:39.634" v="22011" actId="1035"/>
          <ac:picMkLst>
            <pc:docMk/>
            <pc:sldMk cId="1437597998" sldId="444"/>
            <ac:picMk id="5" creationId="{A187B5F4-ECF4-48C0-A8D5-9B447D4F146D}"/>
          </ac:picMkLst>
        </pc:picChg>
        <pc:picChg chg="add del">
          <ac:chgData name="Sarandis Marinakis" userId="ffdd748388b35624" providerId="LiveId" clId="{C4097305-5781-45CB-9BF0-97B7BDAF6765}" dt="2020-09-05T20:31:06.356" v="22253" actId="22"/>
          <ac:picMkLst>
            <pc:docMk/>
            <pc:sldMk cId="1437597998" sldId="444"/>
            <ac:picMk id="7" creationId="{026D8763-0F51-42D7-94B9-67A2DF0B76D6}"/>
          </ac:picMkLst>
        </pc:picChg>
      </pc:sldChg>
      <pc:sldChg chg="del">
        <pc:chgData name="Sarandis Marinakis" userId="ffdd748388b35624" providerId="LiveId" clId="{C4097305-5781-45CB-9BF0-97B7BDAF6765}" dt="2020-09-03T23:10:12.646" v="32" actId="47"/>
        <pc:sldMkLst>
          <pc:docMk/>
          <pc:sldMk cId="322520038" sldId="445"/>
        </pc:sldMkLst>
      </pc:sldChg>
      <pc:sldChg chg="addSp delSp modSp add del mod">
        <pc:chgData name="Sarandis Marinakis" userId="ffdd748388b35624" providerId="LiveId" clId="{C4097305-5781-45CB-9BF0-97B7BDAF6765}" dt="2020-09-05T22:17:18.912" v="25135" actId="47"/>
        <pc:sldMkLst>
          <pc:docMk/>
          <pc:sldMk cId="1771492879" sldId="445"/>
        </pc:sldMkLst>
        <pc:spChg chg="add">
          <ac:chgData name="Sarandis Marinakis" userId="ffdd748388b35624" providerId="LiveId" clId="{C4097305-5781-45CB-9BF0-97B7BDAF6765}" dt="2020-09-05T19:09:51.781" v="21452" actId="22"/>
          <ac:spMkLst>
            <pc:docMk/>
            <pc:sldMk cId="1771492879" sldId="445"/>
            <ac:spMk id="2" creationId="{6C9D64CC-37C1-4D41-A9A1-7C12C82180A4}"/>
          </ac:spMkLst>
        </pc:spChg>
        <pc:spChg chg="del">
          <ac:chgData name="Sarandis Marinakis" userId="ffdd748388b35624" providerId="LiveId" clId="{C4097305-5781-45CB-9BF0-97B7BDAF6765}" dt="2020-09-05T19:09:50.921" v="21451" actId="478"/>
          <ac:spMkLst>
            <pc:docMk/>
            <pc:sldMk cId="1771492879" sldId="44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0:44:38.915" v="7127" actId="20577"/>
          <ac:spMkLst>
            <pc:docMk/>
            <pc:sldMk cId="1771492879" sldId="44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44:33.812" v="7125" actId="6549"/>
          <ac:spMkLst>
            <pc:docMk/>
            <pc:sldMk cId="1771492879" sldId="445"/>
            <ac:spMk id="13" creationId="{5CDC12D4-8013-4824-AC67-8509CAA4423C}"/>
          </ac:spMkLst>
        </pc:spChg>
      </pc:sldChg>
      <pc:sldChg chg="del">
        <pc:chgData name="Sarandis Marinakis" userId="ffdd748388b35624" providerId="LiveId" clId="{C4097305-5781-45CB-9BF0-97B7BDAF6765}" dt="2020-09-03T23:10:13.485" v="33" actId="47"/>
        <pc:sldMkLst>
          <pc:docMk/>
          <pc:sldMk cId="850436196" sldId="446"/>
        </pc:sldMkLst>
      </pc:sldChg>
      <pc:sldChg chg="addSp delSp add del mod">
        <pc:chgData name="Sarandis Marinakis" userId="ffdd748388b35624" providerId="LiveId" clId="{C4097305-5781-45CB-9BF0-97B7BDAF6765}" dt="2020-09-05T22:17:20.374" v="25136" actId="47"/>
        <pc:sldMkLst>
          <pc:docMk/>
          <pc:sldMk cId="2240182589" sldId="446"/>
        </pc:sldMkLst>
        <pc:spChg chg="add">
          <ac:chgData name="Sarandis Marinakis" userId="ffdd748388b35624" providerId="LiveId" clId="{C4097305-5781-45CB-9BF0-97B7BDAF6765}" dt="2020-09-05T19:09:57.195" v="21454" actId="22"/>
          <ac:spMkLst>
            <pc:docMk/>
            <pc:sldMk cId="2240182589" sldId="446"/>
            <ac:spMk id="2" creationId="{B6A1315A-7639-487E-9EBF-7AFCDC152EA8}"/>
          </ac:spMkLst>
        </pc:spChg>
        <pc:spChg chg="del">
          <ac:chgData name="Sarandis Marinakis" userId="ffdd748388b35624" providerId="LiveId" clId="{C4097305-5781-45CB-9BF0-97B7BDAF6765}" dt="2020-09-05T19:09:56.393" v="21453" actId="478"/>
          <ac:spMkLst>
            <pc:docMk/>
            <pc:sldMk cId="2240182589" sldId="44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21.870" v="25137" actId="47"/>
        <pc:sldMkLst>
          <pc:docMk/>
          <pc:sldMk cId="707661746" sldId="447"/>
        </pc:sldMkLst>
        <pc:spChg chg="add">
          <ac:chgData name="Sarandis Marinakis" userId="ffdd748388b35624" providerId="LiveId" clId="{C4097305-5781-45CB-9BF0-97B7BDAF6765}" dt="2020-09-05T19:10:02.875" v="21456" actId="22"/>
          <ac:spMkLst>
            <pc:docMk/>
            <pc:sldMk cId="707661746" sldId="447"/>
            <ac:spMk id="2" creationId="{6D27E049-601A-4F99-A084-CC7A95860308}"/>
          </ac:spMkLst>
        </pc:spChg>
        <pc:spChg chg="del">
          <ac:chgData name="Sarandis Marinakis" userId="ffdd748388b35624" providerId="LiveId" clId="{C4097305-5781-45CB-9BF0-97B7BDAF6765}" dt="2020-09-05T19:10:02.032" v="21455" actId="478"/>
          <ac:spMkLst>
            <pc:docMk/>
            <pc:sldMk cId="707661746" sldId="44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06.706" v="486" actId="47"/>
        <pc:sldMkLst>
          <pc:docMk/>
          <pc:sldMk cId="629287456" sldId="448"/>
        </pc:sldMkLst>
      </pc:sldChg>
      <pc:sldChg chg="addSp delSp add del mod">
        <pc:chgData name="Sarandis Marinakis" userId="ffdd748388b35624" providerId="LiveId" clId="{C4097305-5781-45CB-9BF0-97B7BDAF6765}" dt="2020-09-05T22:17:23.265" v="25138" actId="47"/>
        <pc:sldMkLst>
          <pc:docMk/>
          <pc:sldMk cId="1764133315" sldId="448"/>
        </pc:sldMkLst>
        <pc:spChg chg="add">
          <ac:chgData name="Sarandis Marinakis" userId="ffdd748388b35624" providerId="LiveId" clId="{C4097305-5781-45CB-9BF0-97B7BDAF6765}" dt="2020-09-05T19:10:07.740" v="21458" actId="22"/>
          <ac:spMkLst>
            <pc:docMk/>
            <pc:sldMk cId="1764133315" sldId="448"/>
            <ac:spMk id="2" creationId="{A4F3C8FA-6A40-47AC-8EEB-E71E218CD017}"/>
          </ac:spMkLst>
        </pc:spChg>
        <pc:spChg chg="del">
          <ac:chgData name="Sarandis Marinakis" userId="ffdd748388b35624" providerId="LiveId" clId="{C4097305-5781-45CB-9BF0-97B7BDAF6765}" dt="2020-09-05T19:10:07.264" v="21457" actId="478"/>
          <ac:spMkLst>
            <pc:docMk/>
            <pc:sldMk cId="1764133315" sldId="44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0:56.725" v="483" actId="47"/>
        <pc:sldMkLst>
          <pc:docMk/>
          <pc:sldMk cId="1329956586" sldId="449"/>
        </pc:sldMkLst>
      </pc:sldChg>
      <pc:sldChg chg="addSp delSp add del mod">
        <pc:chgData name="Sarandis Marinakis" userId="ffdd748388b35624" providerId="LiveId" clId="{C4097305-5781-45CB-9BF0-97B7BDAF6765}" dt="2020-09-05T22:17:24.736" v="25139" actId="47"/>
        <pc:sldMkLst>
          <pc:docMk/>
          <pc:sldMk cId="1932671521" sldId="449"/>
        </pc:sldMkLst>
        <pc:spChg chg="add">
          <ac:chgData name="Sarandis Marinakis" userId="ffdd748388b35624" providerId="LiveId" clId="{C4097305-5781-45CB-9BF0-97B7BDAF6765}" dt="2020-09-05T19:10:13.213" v="21460" actId="22"/>
          <ac:spMkLst>
            <pc:docMk/>
            <pc:sldMk cId="1932671521" sldId="449"/>
            <ac:spMk id="2" creationId="{A47AB747-8152-40DC-AD8A-425C53F88FC2}"/>
          </ac:spMkLst>
        </pc:spChg>
        <pc:spChg chg="del">
          <ac:chgData name="Sarandis Marinakis" userId="ffdd748388b35624" providerId="LiveId" clId="{C4097305-5781-45CB-9BF0-97B7BDAF6765}" dt="2020-09-05T19:10:12.249" v="21459" actId="478"/>
          <ac:spMkLst>
            <pc:docMk/>
            <pc:sldMk cId="1932671521" sldId="449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4:09.572" v="517" actId="47"/>
        <pc:sldMkLst>
          <pc:docMk/>
          <pc:sldMk cId="1207232594" sldId="450"/>
        </pc:sldMkLst>
      </pc:sldChg>
      <pc:sldChg chg="addSp delSp add del mod">
        <pc:chgData name="Sarandis Marinakis" userId="ffdd748388b35624" providerId="LiveId" clId="{C4097305-5781-45CB-9BF0-97B7BDAF6765}" dt="2020-09-05T22:17:42.341" v="25153" actId="47"/>
        <pc:sldMkLst>
          <pc:docMk/>
          <pc:sldMk cId="2666592025" sldId="450"/>
        </pc:sldMkLst>
        <pc:spChg chg="add">
          <ac:chgData name="Sarandis Marinakis" userId="ffdd748388b35624" providerId="LiveId" clId="{C4097305-5781-45CB-9BF0-97B7BDAF6765}" dt="2020-09-05T19:10:19.381" v="21462" actId="22"/>
          <ac:spMkLst>
            <pc:docMk/>
            <pc:sldMk cId="2666592025" sldId="450"/>
            <ac:spMk id="2" creationId="{B4812D06-5620-4D7F-8A50-857EB1AF6684}"/>
          </ac:spMkLst>
        </pc:spChg>
        <pc:spChg chg="del">
          <ac:chgData name="Sarandis Marinakis" userId="ffdd748388b35624" providerId="LiveId" clId="{C4097305-5781-45CB-9BF0-97B7BDAF6765}" dt="2020-09-05T19:10:18.561" v="21461" actId="478"/>
          <ac:spMkLst>
            <pc:docMk/>
            <pc:sldMk cId="2666592025" sldId="45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16.157" v="490" actId="47"/>
        <pc:sldMkLst>
          <pc:docMk/>
          <pc:sldMk cId="3293391141" sldId="451"/>
        </pc:sldMkLst>
      </pc:sldChg>
      <pc:sldChg chg="addSp delSp add del mod">
        <pc:chgData name="Sarandis Marinakis" userId="ffdd748388b35624" providerId="LiveId" clId="{C4097305-5781-45CB-9BF0-97B7BDAF6765}" dt="2020-09-05T22:17:27.630" v="25140" actId="47"/>
        <pc:sldMkLst>
          <pc:docMk/>
          <pc:sldMk cId="3825870711" sldId="451"/>
        </pc:sldMkLst>
        <pc:spChg chg="add">
          <ac:chgData name="Sarandis Marinakis" userId="ffdd748388b35624" providerId="LiveId" clId="{C4097305-5781-45CB-9BF0-97B7BDAF6765}" dt="2020-09-05T19:10:26.068" v="21464" actId="22"/>
          <ac:spMkLst>
            <pc:docMk/>
            <pc:sldMk cId="3825870711" sldId="451"/>
            <ac:spMk id="2" creationId="{BCC16BB5-686A-4BE0-BFDD-1E8EA16F5310}"/>
          </ac:spMkLst>
        </pc:spChg>
        <pc:spChg chg="del">
          <ac:chgData name="Sarandis Marinakis" userId="ffdd748388b35624" providerId="LiveId" clId="{C4097305-5781-45CB-9BF0-97B7BDAF6765}" dt="2020-09-05T19:10:23.696" v="21463" actId="478"/>
          <ac:spMkLst>
            <pc:docMk/>
            <pc:sldMk cId="3825870711" sldId="45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17.819" v="491" actId="47"/>
        <pc:sldMkLst>
          <pc:docMk/>
          <pc:sldMk cId="508703785" sldId="452"/>
        </pc:sldMkLst>
      </pc:sldChg>
      <pc:sldChg chg="addSp delSp add del mod">
        <pc:chgData name="Sarandis Marinakis" userId="ffdd748388b35624" providerId="LiveId" clId="{C4097305-5781-45CB-9BF0-97B7BDAF6765}" dt="2020-09-05T22:17:28.788" v="25141" actId="47"/>
        <pc:sldMkLst>
          <pc:docMk/>
          <pc:sldMk cId="2978828910" sldId="452"/>
        </pc:sldMkLst>
        <pc:spChg chg="add">
          <ac:chgData name="Sarandis Marinakis" userId="ffdd748388b35624" providerId="LiveId" clId="{C4097305-5781-45CB-9BF0-97B7BDAF6765}" dt="2020-09-05T19:10:33.701" v="21466" actId="22"/>
          <ac:spMkLst>
            <pc:docMk/>
            <pc:sldMk cId="2978828910" sldId="452"/>
            <ac:spMk id="2" creationId="{4E76EAAC-D33D-43F0-99F8-629C1D148127}"/>
          </ac:spMkLst>
        </pc:spChg>
        <pc:spChg chg="del">
          <ac:chgData name="Sarandis Marinakis" userId="ffdd748388b35624" providerId="LiveId" clId="{C4097305-5781-45CB-9BF0-97B7BDAF6765}" dt="2020-09-05T19:10:32.872" v="21465" actId="478"/>
          <ac:spMkLst>
            <pc:docMk/>
            <pc:sldMk cId="2978828910" sldId="452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0.071" v="25142" actId="47"/>
        <pc:sldMkLst>
          <pc:docMk/>
          <pc:sldMk cId="559022965" sldId="453"/>
        </pc:sldMkLst>
        <pc:spChg chg="add">
          <ac:chgData name="Sarandis Marinakis" userId="ffdd748388b35624" providerId="LiveId" clId="{C4097305-5781-45CB-9BF0-97B7BDAF6765}" dt="2020-09-05T19:10:42.596" v="21468" actId="22"/>
          <ac:spMkLst>
            <pc:docMk/>
            <pc:sldMk cId="559022965" sldId="453"/>
            <ac:spMk id="2" creationId="{E297AC45-1BB7-4A75-92A6-D3ED36A565E9}"/>
          </ac:spMkLst>
        </pc:spChg>
        <pc:spChg chg="del">
          <ac:chgData name="Sarandis Marinakis" userId="ffdd748388b35624" providerId="LiveId" clId="{C4097305-5781-45CB-9BF0-97B7BDAF6765}" dt="2020-09-05T19:10:38.977" v="21467" actId="478"/>
          <ac:spMkLst>
            <pc:docMk/>
            <pc:sldMk cId="559022965" sldId="453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0:39.433" v="508" actId="47"/>
        <pc:sldMkLst>
          <pc:docMk/>
          <pc:sldMk cId="1211495883" sldId="453"/>
        </pc:sldMkLst>
      </pc:sldChg>
      <pc:sldChg chg="del">
        <pc:chgData name="Sarandis Marinakis" userId="ffdd748388b35624" providerId="LiveId" clId="{C4097305-5781-45CB-9BF0-97B7BDAF6765}" dt="2020-09-03T23:08:22.616" v="18" actId="47"/>
        <pc:sldMkLst>
          <pc:docMk/>
          <pc:sldMk cId="2652301337" sldId="454"/>
        </pc:sldMkLst>
      </pc:sldChg>
      <pc:sldChg chg="addSp delSp add del mod">
        <pc:chgData name="Sarandis Marinakis" userId="ffdd748388b35624" providerId="LiveId" clId="{C4097305-5781-45CB-9BF0-97B7BDAF6765}" dt="2020-09-05T22:17:31.233" v="25143" actId="47"/>
        <pc:sldMkLst>
          <pc:docMk/>
          <pc:sldMk cId="3113842489" sldId="454"/>
        </pc:sldMkLst>
        <pc:spChg chg="add">
          <ac:chgData name="Sarandis Marinakis" userId="ffdd748388b35624" providerId="LiveId" clId="{C4097305-5781-45CB-9BF0-97B7BDAF6765}" dt="2020-09-05T19:10:49.350" v="21470" actId="22"/>
          <ac:spMkLst>
            <pc:docMk/>
            <pc:sldMk cId="3113842489" sldId="454"/>
            <ac:spMk id="2" creationId="{E7261C3F-F7FB-480B-8FB2-5EF2D66777FD}"/>
          </ac:spMkLst>
        </pc:spChg>
        <pc:spChg chg="del">
          <ac:chgData name="Sarandis Marinakis" userId="ffdd748388b35624" providerId="LiveId" clId="{C4097305-5781-45CB-9BF0-97B7BDAF6765}" dt="2020-09-05T19:10:47.081" v="21469" actId="478"/>
          <ac:spMkLst>
            <pc:docMk/>
            <pc:sldMk cId="3113842489" sldId="454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2.234" v="25144" actId="47"/>
        <pc:sldMkLst>
          <pc:docMk/>
          <pc:sldMk cId="179985909" sldId="455"/>
        </pc:sldMkLst>
        <pc:spChg chg="add">
          <ac:chgData name="Sarandis Marinakis" userId="ffdd748388b35624" providerId="LiveId" clId="{C4097305-5781-45CB-9BF0-97B7BDAF6765}" dt="2020-09-05T19:10:58.459" v="21472" actId="22"/>
          <ac:spMkLst>
            <pc:docMk/>
            <pc:sldMk cId="179985909" sldId="455"/>
            <ac:spMk id="2" creationId="{91054B1F-EE0E-44C9-A741-DCBF3957519E}"/>
          </ac:spMkLst>
        </pc:spChg>
        <pc:spChg chg="del">
          <ac:chgData name="Sarandis Marinakis" userId="ffdd748388b35624" providerId="LiveId" clId="{C4097305-5781-45CB-9BF0-97B7BDAF6765}" dt="2020-09-05T19:10:57.601" v="21471" actId="478"/>
          <ac:spMkLst>
            <pc:docMk/>
            <pc:sldMk cId="179985909" sldId="455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3T23:08:23.976" v="19" actId="47"/>
        <pc:sldMkLst>
          <pc:docMk/>
          <pc:sldMk cId="3585870735" sldId="455"/>
        </pc:sldMkLst>
      </pc:sldChg>
      <pc:sldChg chg="del">
        <pc:chgData name="Sarandis Marinakis" userId="ffdd748388b35624" providerId="LiveId" clId="{C4097305-5781-45CB-9BF0-97B7BDAF6765}" dt="2020-09-04T23:14:07.356" v="516" actId="47"/>
        <pc:sldMkLst>
          <pc:docMk/>
          <pc:sldMk cId="824906096" sldId="456"/>
        </pc:sldMkLst>
      </pc:sldChg>
      <pc:sldChg chg="addSp delSp add del mod">
        <pc:chgData name="Sarandis Marinakis" userId="ffdd748388b35624" providerId="LiveId" clId="{C4097305-5781-45CB-9BF0-97B7BDAF6765}" dt="2020-09-05T22:17:33.247" v="25145" actId="47"/>
        <pc:sldMkLst>
          <pc:docMk/>
          <pc:sldMk cId="1197894923" sldId="456"/>
        </pc:sldMkLst>
        <pc:spChg chg="add">
          <ac:chgData name="Sarandis Marinakis" userId="ffdd748388b35624" providerId="LiveId" clId="{C4097305-5781-45CB-9BF0-97B7BDAF6765}" dt="2020-09-05T19:11:04.636" v="21474" actId="22"/>
          <ac:spMkLst>
            <pc:docMk/>
            <pc:sldMk cId="1197894923" sldId="456"/>
            <ac:spMk id="2" creationId="{26DE0312-0391-48C5-8451-29535E11041C}"/>
          </ac:spMkLst>
        </pc:spChg>
        <pc:spChg chg="del">
          <ac:chgData name="Sarandis Marinakis" userId="ffdd748388b35624" providerId="LiveId" clId="{C4097305-5781-45CB-9BF0-97B7BDAF6765}" dt="2020-09-05T19:11:03.745" v="21473" actId="478"/>
          <ac:spMkLst>
            <pc:docMk/>
            <pc:sldMk cId="1197894923" sldId="45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4.233" v="25146" actId="47"/>
        <pc:sldMkLst>
          <pc:docMk/>
          <pc:sldMk cId="592240421" sldId="457"/>
        </pc:sldMkLst>
        <pc:spChg chg="add">
          <ac:chgData name="Sarandis Marinakis" userId="ffdd748388b35624" providerId="LiveId" clId="{C4097305-5781-45CB-9BF0-97B7BDAF6765}" dt="2020-09-05T19:11:12.093" v="21476" actId="22"/>
          <ac:spMkLst>
            <pc:docMk/>
            <pc:sldMk cId="592240421" sldId="457"/>
            <ac:spMk id="2" creationId="{79FDB509-1D05-4F9B-A5A5-2646D8183171}"/>
          </ac:spMkLst>
        </pc:spChg>
        <pc:spChg chg="del">
          <ac:chgData name="Sarandis Marinakis" userId="ffdd748388b35624" providerId="LiveId" clId="{C4097305-5781-45CB-9BF0-97B7BDAF6765}" dt="2020-09-05T19:11:09.273" v="21475" actId="478"/>
          <ac:spMkLst>
            <pc:docMk/>
            <pc:sldMk cId="592240421" sldId="45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28.163" v="492" actId="47"/>
        <pc:sldMkLst>
          <pc:docMk/>
          <pc:sldMk cId="2168932579" sldId="457"/>
        </pc:sldMkLst>
      </pc:sldChg>
      <pc:sldChg chg="del">
        <pc:chgData name="Sarandis Marinakis" userId="ffdd748388b35624" providerId="LiveId" clId="{C4097305-5781-45CB-9BF0-97B7BDAF6765}" dt="2020-09-04T23:10:47.306" v="509" actId="47"/>
        <pc:sldMkLst>
          <pc:docMk/>
          <pc:sldMk cId="1855350369" sldId="458"/>
        </pc:sldMkLst>
      </pc:sldChg>
      <pc:sldChg chg="addSp delSp add del mod">
        <pc:chgData name="Sarandis Marinakis" userId="ffdd748388b35624" providerId="LiveId" clId="{C4097305-5781-45CB-9BF0-97B7BDAF6765}" dt="2020-09-05T22:17:35.184" v="25147" actId="47"/>
        <pc:sldMkLst>
          <pc:docMk/>
          <pc:sldMk cId="3640054443" sldId="458"/>
        </pc:sldMkLst>
        <pc:spChg chg="add">
          <ac:chgData name="Sarandis Marinakis" userId="ffdd748388b35624" providerId="LiveId" clId="{C4097305-5781-45CB-9BF0-97B7BDAF6765}" dt="2020-09-05T19:11:19.333" v="21478" actId="22"/>
          <ac:spMkLst>
            <pc:docMk/>
            <pc:sldMk cId="3640054443" sldId="458"/>
            <ac:spMk id="2" creationId="{42C8F509-84A7-42CA-89AB-15D47AB83F12}"/>
          </ac:spMkLst>
        </pc:spChg>
        <pc:spChg chg="del">
          <ac:chgData name="Sarandis Marinakis" userId="ffdd748388b35624" providerId="LiveId" clId="{C4097305-5781-45CB-9BF0-97B7BDAF6765}" dt="2020-09-05T19:11:16.721" v="21477" actId="478"/>
          <ac:spMkLst>
            <pc:docMk/>
            <pc:sldMk cId="3640054443" sldId="45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1.570" v="493" actId="47"/>
        <pc:sldMkLst>
          <pc:docMk/>
          <pc:sldMk cId="2176343270" sldId="459"/>
        </pc:sldMkLst>
      </pc:sldChg>
      <pc:sldChg chg="addSp delSp add del mod">
        <pc:chgData name="Sarandis Marinakis" userId="ffdd748388b35624" providerId="LiveId" clId="{C4097305-5781-45CB-9BF0-97B7BDAF6765}" dt="2020-09-05T22:17:36.184" v="25148" actId="47"/>
        <pc:sldMkLst>
          <pc:docMk/>
          <pc:sldMk cId="4253982506" sldId="459"/>
        </pc:sldMkLst>
        <pc:spChg chg="add">
          <ac:chgData name="Sarandis Marinakis" userId="ffdd748388b35624" providerId="LiveId" clId="{C4097305-5781-45CB-9BF0-97B7BDAF6765}" dt="2020-09-05T19:11:23.748" v="21480" actId="22"/>
          <ac:spMkLst>
            <pc:docMk/>
            <pc:sldMk cId="4253982506" sldId="459"/>
            <ac:spMk id="2" creationId="{5A1F1EE5-C7CC-4D9A-9DE2-0419CF61DD58}"/>
          </ac:spMkLst>
        </pc:spChg>
        <pc:spChg chg="del">
          <ac:chgData name="Sarandis Marinakis" userId="ffdd748388b35624" providerId="LiveId" clId="{C4097305-5781-45CB-9BF0-97B7BDAF6765}" dt="2020-09-05T19:11:22.977" v="21479" actId="478"/>
          <ac:spMkLst>
            <pc:docMk/>
            <pc:sldMk cId="4253982506" sldId="45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7.201" v="25149" actId="47"/>
        <pc:sldMkLst>
          <pc:docMk/>
          <pc:sldMk cId="2298006146" sldId="460"/>
        </pc:sldMkLst>
        <pc:spChg chg="add">
          <ac:chgData name="Sarandis Marinakis" userId="ffdd748388b35624" providerId="LiveId" clId="{C4097305-5781-45CB-9BF0-97B7BDAF6765}" dt="2020-09-05T19:11:28.340" v="21482" actId="22"/>
          <ac:spMkLst>
            <pc:docMk/>
            <pc:sldMk cId="2298006146" sldId="460"/>
            <ac:spMk id="2" creationId="{D3C52FC3-29F2-4ACD-AC43-E34A3AD464F7}"/>
          </ac:spMkLst>
        </pc:spChg>
        <pc:spChg chg="del">
          <ac:chgData name="Sarandis Marinakis" userId="ffdd748388b35624" providerId="LiveId" clId="{C4097305-5781-45CB-9BF0-97B7BDAF6765}" dt="2020-09-05T19:11:27.608" v="21481" actId="478"/>
          <ac:spMkLst>
            <pc:docMk/>
            <pc:sldMk cId="2298006146" sldId="46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4.060" v="494" actId="47"/>
        <pc:sldMkLst>
          <pc:docMk/>
          <pc:sldMk cId="3134260711" sldId="460"/>
        </pc:sldMkLst>
      </pc:sldChg>
      <pc:sldChg chg="addSp delSp add del mod">
        <pc:chgData name="Sarandis Marinakis" userId="ffdd748388b35624" providerId="LiveId" clId="{C4097305-5781-45CB-9BF0-97B7BDAF6765}" dt="2020-09-05T22:17:38.232" v="25150" actId="47"/>
        <pc:sldMkLst>
          <pc:docMk/>
          <pc:sldMk cId="372056037" sldId="461"/>
        </pc:sldMkLst>
        <pc:spChg chg="add">
          <ac:chgData name="Sarandis Marinakis" userId="ffdd748388b35624" providerId="LiveId" clId="{C4097305-5781-45CB-9BF0-97B7BDAF6765}" dt="2020-09-05T19:11:33.404" v="21484" actId="22"/>
          <ac:spMkLst>
            <pc:docMk/>
            <pc:sldMk cId="372056037" sldId="461"/>
            <ac:spMk id="2" creationId="{213EF453-A612-4892-AB04-60CF65E084AC}"/>
          </ac:spMkLst>
        </pc:spChg>
        <pc:spChg chg="del">
          <ac:chgData name="Sarandis Marinakis" userId="ffdd748388b35624" providerId="LiveId" clId="{C4097305-5781-45CB-9BF0-97B7BDAF6765}" dt="2020-09-05T19:11:32.657" v="21483" actId="478"/>
          <ac:spMkLst>
            <pc:docMk/>
            <pc:sldMk cId="372056037" sldId="46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5.538" v="495" actId="47"/>
        <pc:sldMkLst>
          <pc:docMk/>
          <pc:sldMk cId="3635495690" sldId="461"/>
        </pc:sldMkLst>
      </pc:sldChg>
      <pc:sldChg chg="addSp delSp add del mod">
        <pc:chgData name="Sarandis Marinakis" userId="ffdd748388b35624" providerId="LiveId" clId="{C4097305-5781-45CB-9BF0-97B7BDAF6765}" dt="2020-09-05T22:17:39.219" v="25151" actId="47"/>
        <pc:sldMkLst>
          <pc:docMk/>
          <pc:sldMk cId="332092959" sldId="462"/>
        </pc:sldMkLst>
        <pc:spChg chg="add">
          <ac:chgData name="Sarandis Marinakis" userId="ffdd748388b35624" providerId="LiveId" clId="{C4097305-5781-45CB-9BF0-97B7BDAF6765}" dt="2020-09-05T19:11:38.613" v="21486" actId="22"/>
          <ac:spMkLst>
            <pc:docMk/>
            <pc:sldMk cId="332092959" sldId="462"/>
            <ac:spMk id="2" creationId="{BE2E220B-4BB7-4C93-8841-6E181FDE2B09}"/>
          </ac:spMkLst>
        </pc:spChg>
        <pc:spChg chg="del">
          <ac:chgData name="Sarandis Marinakis" userId="ffdd748388b35624" providerId="LiveId" clId="{C4097305-5781-45CB-9BF0-97B7BDAF6765}" dt="2020-09-05T19:11:37.897" v="21485" actId="478"/>
          <ac:spMkLst>
            <pc:docMk/>
            <pc:sldMk cId="332092959" sldId="462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7.259" v="496" actId="47"/>
        <pc:sldMkLst>
          <pc:docMk/>
          <pc:sldMk cId="2064410081" sldId="462"/>
        </pc:sldMkLst>
      </pc:sldChg>
      <pc:sldChg chg="del">
        <pc:chgData name="Sarandis Marinakis" userId="ffdd748388b35624" providerId="LiveId" clId="{C4097305-5781-45CB-9BF0-97B7BDAF6765}" dt="2020-09-04T22:21:41.818" v="497" actId="47"/>
        <pc:sldMkLst>
          <pc:docMk/>
          <pc:sldMk cId="745550738" sldId="463"/>
        </pc:sldMkLst>
      </pc:sldChg>
      <pc:sldChg chg="addSp delSp add del mod">
        <pc:chgData name="Sarandis Marinakis" userId="ffdd748388b35624" providerId="LiveId" clId="{C4097305-5781-45CB-9BF0-97B7BDAF6765}" dt="2020-09-05T22:17:40.553" v="25152" actId="47"/>
        <pc:sldMkLst>
          <pc:docMk/>
          <pc:sldMk cId="2280801339" sldId="463"/>
        </pc:sldMkLst>
        <pc:spChg chg="add">
          <ac:chgData name="Sarandis Marinakis" userId="ffdd748388b35624" providerId="LiveId" clId="{C4097305-5781-45CB-9BF0-97B7BDAF6765}" dt="2020-09-05T19:11:49.276" v="21488" actId="22"/>
          <ac:spMkLst>
            <pc:docMk/>
            <pc:sldMk cId="2280801339" sldId="463"/>
            <ac:spMk id="2" creationId="{226F3FCF-563F-4A60-A7C6-751FE4F22009}"/>
          </ac:spMkLst>
        </pc:spChg>
        <pc:spChg chg="del">
          <ac:chgData name="Sarandis Marinakis" userId="ffdd748388b35624" providerId="LiveId" clId="{C4097305-5781-45CB-9BF0-97B7BDAF6765}" dt="2020-09-05T19:11:48.545" v="21487" actId="478"/>
          <ac:spMkLst>
            <pc:docMk/>
            <pc:sldMk cId="2280801339" sldId="463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45.829" v="25155" actId="47"/>
        <pc:sldMkLst>
          <pc:docMk/>
          <pc:sldMk cId="251243039" sldId="464"/>
        </pc:sldMkLst>
        <pc:spChg chg="add">
          <ac:chgData name="Sarandis Marinakis" userId="ffdd748388b35624" providerId="LiveId" clId="{C4097305-5781-45CB-9BF0-97B7BDAF6765}" dt="2020-09-05T19:11:57.116" v="21490" actId="22"/>
          <ac:spMkLst>
            <pc:docMk/>
            <pc:sldMk cId="251243039" sldId="464"/>
            <ac:spMk id="2" creationId="{2C1F5D34-99A7-459E-BBE2-01A271CC34F8}"/>
          </ac:spMkLst>
        </pc:spChg>
        <pc:spChg chg="del">
          <ac:chgData name="Sarandis Marinakis" userId="ffdd748388b35624" providerId="LiveId" clId="{C4097305-5781-45CB-9BF0-97B7BDAF6765}" dt="2020-09-05T19:11:56.297" v="21489" actId="478"/>
          <ac:spMkLst>
            <pc:docMk/>
            <pc:sldMk cId="251243039" sldId="464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4:06.153" v="515" actId="47"/>
        <pc:sldMkLst>
          <pc:docMk/>
          <pc:sldMk cId="4186616208" sldId="464"/>
        </pc:sldMkLst>
      </pc:sldChg>
      <pc:sldChg chg="addSp delSp add del mod">
        <pc:chgData name="Sarandis Marinakis" userId="ffdd748388b35624" providerId="LiveId" clId="{C4097305-5781-45CB-9BF0-97B7BDAF6765}" dt="2020-09-05T22:17:43.998" v="25154" actId="47"/>
        <pc:sldMkLst>
          <pc:docMk/>
          <pc:sldMk cId="2260575169" sldId="465"/>
        </pc:sldMkLst>
        <pc:spChg chg="add">
          <ac:chgData name="Sarandis Marinakis" userId="ffdd748388b35624" providerId="LiveId" clId="{C4097305-5781-45CB-9BF0-97B7BDAF6765}" dt="2020-09-05T19:12:04.365" v="21492" actId="22"/>
          <ac:spMkLst>
            <pc:docMk/>
            <pc:sldMk cId="2260575169" sldId="465"/>
            <ac:spMk id="2" creationId="{09B9934A-F804-40CB-8CF1-55D94E2A5E24}"/>
          </ac:spMkLst>
        </pc:spChg>
        <pc:spChg chg="del">
          <ac:chgData name="Sarandis Marinakis" userId="ffdd748388b35624" providerId="LiveId" clId="{C4097305-5781-45CB-9BF0-97B7BDAF6765}" dt="2020-09-05T19:12:01.977" v="21491" actId="478"/>
          <ac:spMkLst>
            <pc:docMk/>
            <pc:sldMk cId="2260575169" sldId="465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0:54.743" v="510" actId="47"/>
        <pc:sldMkLst>
          <pc:docMk/>
          <pc:sldMk cId="3830186919" sldId="465"/>
        </pc:sldMkLst>
      </pc:sldChg>
      <pc:sldChg chg="addSp delSp add del mod">
        <pc:chgData name="Sarandis Marinakis" userId="ffdd748388b35624" providerId="LiveId" clId="{C4097305-5781-45CB-9BF0-97B7BDAF6765}" dt="2020-09-28T19:45:47.840" v="25281" actId="47"/>
        <pc:sldMkLst>
          <pc:docMk/>
          <pc:sldMk cId="576979671" sldId="466"/>
        </pc:sldMkLst>
        <pc:spChg chg="add">
          <ac:chgData name="Sarandis Marinakis" userId="ffdd748388b35624" providerId="LiveId" clId="{C4097305-5781-45CB-9BF0-97B7BDAF6765}" dt="2020-09-05T19:12:09.100" v="21494" actId="22"/>
          <ac:spMkLst>
            <pc:docMk/>
            <pc:sldMk cId="576979671" sldId="466"/>
            <ac:spMk id="2" creationId="{5A2D78AA-3084-492E-9843-220A5B91C0C5}"/>
          </ac:spMkLst>
        </pc:spChg>
        <pc:spChg chg="del">
          <ac:chgData name="Sarandis Marinakis" userId="ffdd748388b35624" providerId="LiveId" clId="{C4097305-5781-45CB-9BF0-97B7BDAF6765}" dt="2020-09-05T19:12:08.297" v="21493" actId="478"/>
          <ac:spMkLst>
            <pc:docMk/>
            <pc:sldMk cId="576979671" sldId="466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12.950" v="503" actId="47"/>
        <pc:sldMkLst>
          <pc:docMk/>
          <pc:sldMk cId="1730503760" sldId="466"/>
        </pc:sldMkLst>
      </pc:sldChg>
      <pc:sldChg chg="addSp delSp add del mod">
        <pc:chgData name="Sarandis Marinakis" userId="ffdd748388b35624" providerId="LiveId" clId="{C4097305-5781-45CB-9BF0-97B7BDAF6765}" dt="2020-09-05T22:17:47.120" v="25156" actId="47"/>
        <pc:sldMkLst>
          <pc:docMk/>
          <pc:sldMk cId="2541546246" sldId="467"/>
        </pc:sldMkLst>
        <pc:spChg chg="add">
          <ac:chgData name="Sarandis Marinakis" userId="ffdd748388b35624" providerId="LiveId" clId="{C4097305-5781-45CB-9BF0-97B7BDAF6765}" dt="2020-09-05T19:12:17.431" v="21496" actId="22"/>
          <ac:spMkLst>
            <pc:docMk/>
            <pc:sldMk cId="2541546246" sldId="467"/>
            <ac:spMk id="2" creationId="{D68DC93F-2A09-41C0-ABC1-BFBE966E94FC}"/>
          </ac:spMkLst>
        </pc:spChg>
        <pc:spChg chg="del">
          <ac:chgData name="Sarandis Marinakis" userId="ffdd748388b35624" providerId="LiveId" clId="{C4097305-5781-45CB-9BF0-97B7BDAF6765}" dt="2020-09-05T19:12:15.817" v="21495" actId="478"/>
          <ac:spMkLst>
            <pc:docMk/>
            <pc:sldMk cId="2541546246" sldId="46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10.942" v="502" actId="47"/>
        <pc:sldMkLst>
          <pc:docMk/>
          <pc:sldMk cId="3600561597" sldId="467"/>
        </pc:sldMkLst>
      </pc:sldChg>
      <pc:sldChg chg="del">
        <pc:chgData name="Sarandis Marinakis" userId="ffdd748388b35624" providerId="LiveId" clId="{C4097305-5781-45CB-9BF0-97B7BDAF6765}" dt="2020-09-04T22:21:47.477" v="498" actId="47"/>
        <pc:sldMkLst>
          <pc:docMk/>
          <pc:sldMk cId="1474629833" sldId="468"/>
        </pc:sldMkLst>
      </pc:sldChg>
      <pc:sldChg chg="addSp delSp add del mod">
        <pc:chgData name="Sarandis Marinakis" userId="ffdd748388b35624" providerId="LiveId" clId="{C4097305-5781-45CB-9BF0-97B7BDAF6765}" dt="2020-09-05T22:17:48.539" v="25157" actId="47"/>
        <pc:sldMkLst>
          <pc:docMk/>
          <pc:sldMk cId="2301687119" sldId="468"/>
        </pc:sldMkLst>
        <pc:spChg chg="add">
          <ac:chgData name="Sarandis Marinakis" userId="ffdd748388b35624" providerId="LiveId" clId="{C4097305-5781-45CB-9BF0-97B7BDAF6765}" dt="2020-09-05T19:12:26.653" v="21498" actId="22"/>
          <ac:spMkLst>
            <pc:docMk/>
            <pc:sldMk cId="2301687119" sldId="468"/>
            <ac:spMk id="2" creationId="{1A45FCF3-AB63-4120-8C12-4A6412310E96}"/>
          </ac:spMkLst>
        </pc:spChg>
        <pc:spChg chg="del">
          <ac:chgData name="Sarandis Marinakis" userId="ffdd748388b35624" providerId="LiveId" clId="{C4097305-5781-45CB-9BF0-97B7BDAF6765}" dt="2020-09-05T19:12:25.490" v="21497" actId="478"/>
          <ac:spMkLst>
            <pc:docMk/>
            <pc:sldMk cId="2301687119" sldId="46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4.949" v="499" actId="47"/>
        <pc:sldMkLst>
          <pc:docMk/>
          <pc:sldMk cId="2387766055" sldId="469"/>
        </pc:sldMkLst>
      </pc:sldChg>
      <pc:sldChg chg="addSp delSp add del mod">
        <pc:chgData name="Sarandis Marinakis" userId="ffdd748388b35624" providerId="LiveId" clId="{C4097305-5781-45CB-9BF0-97B7BDAF6765}" dt="2020-09-05T22:17:49.663" v="25158" actId="47"/>
        <pc:sldMkLst>
          <pc:docMk/>
          <pc:sldMk cId="3097733936" sldId="469"/>
        </pc:sldMkLst>
        <pc:spChg chg="add">
          <ac:chgData name="Sarandis Marinakis" userId="ffdd748388b35624" providerId="LiveId" clId="{C4097305-5781-45CB-9BF0-97B7BDAF6765}" dt="2020-09-05T19:12:31.268" v="21500" actId="22"/>
          <ac:spMkLst>
            <pc:docMk/>
            <pc:sldMk cId="3097733936" sldId="469"/>
            <ac:spMk id="2" creationId="{266FF83F-2077-4C77-82C9-BA1A4F9AD33F}"/>
          </ac:spMkLst>
        </pc:spChg>
        <pc:spChg chg="del">
          <ac:chgData name="Sarandis Marinakis" userId="ffdd748388b35624" providerId="LiveId" clId="{C4097305-5781-45CB-9BF0-97B7BDAF6765}" dt="2020-09-05T19:12:30.345" v="21499" actId="478"/>
          <ac:spMkLst>
            <pc:docMk/>
            <pc:sldMk cId="3097733936" sldId="46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0.728" v="25159" actId="47"/>
        <pc:sldMkLst>
          <pc:docMk/>
          <pc:sldMk cId="3701709748" sldId="470"/>
        </pc:sldMkLst>
        <pc:spChg chg="add">
          <ac:chgData name="Sarandis Marinakis" userId="ffdd748388b35624" providerId="LiveId" clId="{C4097305-5781-45CB-9BF0-97B7BDAF6765}" dt="2020-09-05T19:12:36.115" v="21502" actId="22"/>
          <ac:spMkLst>
            <pc:docMk/>
            <pc:sldMk cId="3701709748" sldId="470"/>
            <ac:spMk id="2" creationId="{F2659FA7-2E35-4728-B486-A2744B4E6167}"/>
          </ac:spMkLst>
        </pc:spChg>
        <pc:spChg chg="del">
          <ac:chgData name="Sarandis Marinakis" userId="ffdd748388b35624" providerId="LiveId" clId="{C4097305-5781-45CB-9BF0-97B7BDAF6765}" dt="2020-09-05T19:12:35.337" v="21501" actId="478"/>
          <ac:spMkLst>
            <pc:docMk/>
            <pc:sldMk cId="3701709748" sldId="47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7.224" v="500" actId="47"/>
        <pc:sldMkLst>
          <pc:docMk/>
          <pc:sldMk cId="4101509920" sldId="470"/>
        </pc:sldMkLst>
      </pc:sldChg>
      <pc:sldChg chg="addSp delSp add del mod">
        <pc:chgData name="Sarandis Marinakis" userId="ffdd748388b35624" providerId="LiveId" clId="{C4097305-5781-45CB-9BF0-97B7BDAF6765}" dt="2020-09-05T22:17:51.872" v="25160" actId="47"/>
        <pc:sldMkLst>
          <pc:docMk/>
          <pc:sldMk cId="2244918533" sldId="471"/>
        </pc:sldMkLst>
        <pc:spChg chg="add">
          <ac:chgData name="Sarandis Marinakis" userId="ffdd748388b35624" providerId="LiveId" clId="{C4097305-5781-45CB-9BF0-97B7BDAF6765}" dt="2020-09-05T19:12:40.868" v="21504" actId="22"/>
          <ac:spMkLst>
            <pc:docMk/>
            <pc:sldMk cId="2244918533" sldId="471"/>
            <ac:spMk id="2" creationId="{C9AD8E36-F85E-4115-8358-E6BED498E429}"/>
          </ac:spMkLst>
        </pc:spChg>
        <pc:spChg chg="del">
          <ac:chgData name="Sarandis Marinakis" userId="ffdd748388b35624" providerId="LiveId" clId="{C4097305-5781-45CB-9BF0-97B7BDAF6765}" dt="2020-09-05T19:12:39.921" v="21503" actId="478"/>
          <ac:spMkLst>
            <pc:docMk/>
            <pc:sldMk cId="2244918533" sldId="47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8.831" v="501" actId="47"/>
        <pc:sldMkLst>
          <pc:docMk/>
          <pc:sldMk cId="4157392881" sldId="471"/>
        </pc:sldMkLst>
      </pc:sldChg>
      <pc:sldChg chg="addSp delSp add del mod">
        <pc:chgData name="Sarandis Marinakis" userId="ffdd748388b35624" providerId="LiveId" clId="{C4097305-5781-45CB-9BF0-97B7BDAF6765}" dt="2020-09-05T22:17:52.969" v="25161" actId="47"/>
        <pc:sldMkLst>
          <pc:docMk/>
          <pc:sldMk cId="1158889286" sldId="472"/>
        </pc:sldMkLst>
        <pc:spChg chg="add">
          <ac:chgData name="Sarandis Marinakis" userId="ffdd748388b35624" providerId="LiveId" clId="{C4097305-5781-45CB-9BF0-97B7BDAF6765}" dt="2020-09-05T19:12:46.204" v="21506" actId="22"/>
          <ac:spMkLst>
            <pc:docMk/>
            <pc:sldMk cId="1158889286" sldId="472"/>
            <ac:spMk id="2" creationId="{2D01431B-BAC6-418C-A176-3A743EC63566}"/>
          </ac:spMkLst>
        </pc:spChg>
        <pc:spChg chg="del">
          <ac:chgData name="Sarandis Marinakis" userId="ffdd748388b35624" providerId="LiveId" clId="{C4097305-5781-45CB-9BF0-97B7BDAF6765}" dt="2020-09-05T19:12:45.129" v="21505" actId="478"/>
          <ac:spMkLst>
            <pc:docMk/>
            <pc:sldMk cId="1158889286" sldId="472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46.009" v="507" actId="47"/>
        <pc:sldMkLst>
          <pc:docMk/>
          <pc:sldMk cId="1570692770" sldId="472"/>
        </pc:sldMkLst>
      </pc:sldChg>
      <pc:sldChg chg="addSp delSp add del mod">
        <pc:chgData name="Sarandis Marinakis" userId="ffdd748388b35624" providerId="LiveId" clId="{C4097305-5781-45CB-9BF0-97B7BDAF6765}" dt="2020-09-05T22:17:54.457" v="25162" actId="47"/>
        <pc:sldMkLst>
          <pc:docMk/>
          <pc:sldMk cId="1086977171" sldId="473"/>
        </pc:sldMkLst>
        <pc:spChg chg="add">
          <ac:chgData name="Sarandis Marinakis" userId="ffdd748388b35624" providerId="LiveId" clId="{C4097305-5781-45CB-9BF0-97B7BDAF6765}" dt="2020-09-05T19:12:51.805" v="21508" actId="22"/>
          <ac:spMkLst>
            <pc:docMk/>
            <pc:sldMk cId="1086977171" sldId="473"/>
            <ac:spMk id="2" creationId="{2E14E9BA-691A-4311-976C-04E906B4DB2A}"/>
          </ac:spMkLst>
        </pc:spChg>
        <pc:spChg chg="del">
          <ac:chgData name="Sarandis Marinakis" userId="ffdd748388b35624" providerId="LiveId" clId="{C4097305-5781-45CB-9BF0-97B7BDAF6765}" dt="2020-09-05T19:12:50.777" v="21507" actId="478"/>
          <ac:spMkLst>
            <pc:docMk/>
            <pc:sldMk cId="1086977171" sldId="473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3T23:09:50.643" v="29" actId="47"/>
        <pc:sldMkLst>
          <pc:docMk/>
          <pc:sldMk cId="2857081238" sldId="473"/>
        </pc:sldMkLst>
      </pc:sldChg>
      <pc:sldChg chg="addSp delSp add del mod">
        <pc:chgData name="Sarandis Marinakis" userId="ffdd748388b35624" providerId="LiveId" clId="{C4097305-5781-45CB-9BF0-97B7BDAF6765}" dt="2020-09-05T22:17:56.527" v="25163" actId="47"/>
        <pc:sldMkLst>
          <pc:docMk/>
          <pc:sldMk cId="3940908269" sldId="474"/>
        </pc:sldMkLst>
        <pc:spChg chg="add">
          <ac:chgData name="Sarandis Marinakis" userId="ffdd748388b35624" providerId="LiveId" clId="{C4097305-5781-45CB-9BF0-97B7BDAF6765}" dt="2020-09-05T19:12:56.429" v="21510" actId="22"/>
          <ac:spMkLst>
            <pc:docMk/>
            <pc:sldMk cId="3940908269" sldId="474"/>
            <ac:spMk id="2" creationId="{4216969C-868F-48A6-9782-47A17D33714C}"/>
          </ac:spMkLst>
        </pc:spChg>
        <pc:spChg chg="del">
          <ac:chgData name="Sarandis Marinakis" userId="ffdd748388b35624" providerId="LiveId" clId="{C4097305-5781-45CB-9BF0-97B7BDAF6765}" dt="2020-09-05T19:12:55.552" v="21509" actId="478"/>
          <ac:spMkLst>
            <pc:docMk/>
            <pc:sldMk cId="3940908269" sldId="474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7.548" v="25164" actId="47"/>
        <pc:sldMkLst>
          <pc:docMk/>
          <pc:sldMk cId="2242297274" sldId="475"/>
        </pc:sldMkLst>
        <pc:spChg chg="add">
          <ac:chgData name="Sarandis Marinakis" userId="ffdd748388b35624" providerId="LiveId" clId="{C4097305-5781-45CB-9BF0-97B7BDAF6765}" dt="2020-09-05T19:13:02.092" v="21512" actId="22"/>
          <ac:spMkLst>
            <pc:docMk/>
            <pc:sldMk cId="2242297274" sldId="475"/>
            <ac:spMk id="2" creationId="{4B58C2D8-9A4E-4378-AB53-C46227C3A4A1}"/>
          </ac:spMkLst>
        </pc:spChg>
        <pc:spChg chg="del">
          <ac:chgData name="Sarandis Marinakis" userId="ffdd748388b35624" providerId="LiveId" clId="{C4097305-5781-45CB-9BF0-97B7BDAF6765}" dt="2020-09-05T19:13:01.345" v="21511" actId="478"/>
          <ac:spMkLst>
            <pc:docMk/>
            <pc:sldMk cId="2242297274" sldId="475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8.540" v="25165" actId="47"/>
        <pc:sldMkLst>
          <pc:docMk/>
          <pc:sldMk cId="3835928539" sldId="476"/>
        </pc:sldMkLst>
        <pc:spChg chg="add">
          <ac:chgData name="Sarandis Marinakis" userId="ffdd748388b35624" providerId="LiveId" clId="{C4097305-5781-45CB-9BF0-97B7BDAF6765}" dt="2020-09-05T19:13:44.826" v="21514" actId="22"/>
          <ac:spMkLst>
            <pc:docMk/>
            <pc:sldMk cId="3835928539" sldId="476"/>
            <ac:spMk id="2" creationId="{5BB83D8C-9D3B-4242-BD47-9219C4817612}"/>
          </ac:spMkLst>
        </pc:spChg>
        <pc:spChg chg="del">
          <ac:chgData name="Sarandis Marinakis" userId="ffdd748388b35624" providerId="LiveId" clId="{C4097305-5781-45CB-9BF0-97B7BDAF6765}" dt="2020-09-05T19:13:05.545" v="21513" actId="478"/>
          <ac:spMkLst>
            <pc:docMk/>
            <pc:sldMk cId="3835928539" sldId="47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9.356" v="25166" actId="47"/>
        <pc:sldMkLst>
          <pc:docMk/>
          <pc:sldMk cId="1920735539" sldId="477"/>
        </pc:sldMkLst>
        <pc:spChg chg="add">
          <ac:chgData name="Sarandis Marinakis" userId="ffdd748388b35624" providerId="LiveId" clId="{C4097305-5781-45CB-9BF0-97B7BDAF6765}" dt="2020-09-05T19:13:52.583" v="21516" actId="22"/>
          <ac:spMkLst>
            <pc:docMk/>
            <pc:sldMk cId="1920735539" sldId="477"/>
            <ac:spMk id="2" creationId="{7D139F3C-82C8-4A05-AD56-65BE0FCD2DEE}"/>
          </ac:spMkLst>
        </pc:spChg>
        <pc:spChg chg="del">
          <ac:chgData name="Sarandis Marinakis" userId="ffdd748388b35624" providerId="LiveId" clId="{C4097305-5781-45CB-9BF0-97B7BDAF6765}" dt="2020-09-05T19:13:51.224" v="21515" actId="478"/>
          <ac:spMkLst>
            <pc:docMk/>
            <pc:sldMk cId="1920735539" sldId="477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0.248" v="25167" actId="47"/>
        <pc:sldMkLst>
          <pc:docMk/>
          <pc:sldMk cId="3301733810" sldId="478"/>
        </pc:sldMkLst>
        <pc:spChg chg="add">
          <ac:chgData name="Sarandis Marinakis" userId="ffdd748388b35624" providerId="LiveId" clId="{C4097305-5781-45CB-9BF0-97B7BDAF6765}" dt="2020-09-05T19:13:59.317" v="21518" actId="22"/>
          <ac:spMkLst>
            <pc:docMk/>
            <pc:sldMk cId="3301733810" sldId="478"/>
            <ac:spMk id="2" creationId="{AAE1CACC-00A6-476D-8FF4-2FBE2AC6229C}"/>
          </ac:spMkLst>
        </pc:spChg>
        <pc:spChg chg="del">
          <ac:chgData name="Sarandis Marinakis" userId="ffdd748388b35624" providerId="LiveId" clId="{C4097305-5781-45CB-9BF0-97B7BDAF6765}" dt="2020-09-05T19:13:58.304" v="21517" actId="478"/>
          <ac:spMkLst>
            <pc:docMk/>
            <pc:sldMk cId="3301733810" sldId="478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1.168" v="25168" actId="47"/>
        <pc:sldMkLst>
          <pc:docMk/>
          <pc:sldMk cId="1040042905" sldId="479"/>
        </pc:sldMkLst>
        <pc:spChg chg="add">
          <ac:chgData name="Sarandis Marinakis" userId="ffdd748388b35624" providerId="LiveId" clId="{C4097305-5781-45CB-9BF0-97B7BDAF6765}" dt="2020-09-05T19:14:08.388" v="21520" actId="22"/>
          <ac:spMkLst>
            <pc:docMk/>
            <pc:sldMk cId="1040042905" sldId="479"/>
            <ac:spMk id="2" creationId="{4B33DC7B-3E2E-46A7-9C71-E64CC72D83D4}"/>
          </ac:spMkLst>
        </pc:spChg>
        <pc:spChg chg="del">
          <ac:chgData name="Sarandis Marinakis" userId="ffdd748388b35624" providerId="LiveId" clId="{C4097305-5781-45CB-9BF0-97B7BDAF6765}" dt="2020-09-05T19:14:07.449" v="21519" actId="478"/>
          <ac:spMkLst>
            <pc:docMk/>
            <pc:sldMk cId="1040042905" sldId="47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2.650" v="25169" actId="47"/>
        <pc:sldMkLst>
          <pc:docMk/>
          <pc:sldMk cId="1378410658" sldId="480"/>
        </pc:sldMkLst>
        <pc:spChg chg="add">
          <ac:chgData name="Sarandis Marinakis" userId="ffdd748388b35624" providerId="LiveId" clId="{C4097305-5781-45CB-9BF0-97B7BDAF6765}" dt="2020-09-05T19:14:15.645" v="21522" actId="22"/>
          <ac:spMkLst>
            <pc:docMk/>
            <pc:sldMk cId="1378410658" sldId="480"/>
            <ac:spMk id="2" creationId="{FE88EBC6-0FF7-41DF-8591-D30F2044225E}"/>
          </ac:spMkLst>
        </pc:spChg>
        <pc:spChg chg="del">
          <ac:chgData name="Sarandis Marinakis" userId="ffdd748388b35624" providerId="LiveId" clId="{C4097305-5781-45CB-9BF0-97B7BDAF6765}" dt="2020-09-05T19:14:14.608" v="21521" actId="478"/>
          <ac:spMkLst>
            <pc:docMk/>
            <pc:sldMk cId="1378410658" sldId="480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24:10.097" v="25280" actId="47"/>
        <pc:sldMkLst>
          <pc:docMk/>
          <pc:sldMk cId="1883228110" sldId="481"/>
        </pc:sldMkLst>
        <pc:spChg chg="add">
          <ac:chgData name="Sarandis Marinakis" userId="ffdd748388b35624" providerId="LiveId" clId="{C4097305-5781-45CB-9BF0-97B7BDAF6765}" dt="2020-09-05T19:14:25.164" v="21524" actId="22"/>
          <ac:spMkLst>
            <pc:docMk/>
            <pc:sldMk cId="1883228110" sldId="481"/>
            <ac:spMk id="2" creationId="{B007B34B-CFB8-4D8A-B6F7-26590B5E2359}"/>
          </ac:spMkLst>
        </pc:spChg>
        <pc:spChg chg="del">
          <ac:chgData name="Sarandis Marinakis" userId="ffdd748388b35624" providerId="LiveId" clId="{C4097305-5781-45CB-9BF0-97B7BDAF6765}" dt="2020-09-05T19:14:22.921" v="21523" actId="478"/>
          <ac:spMkLst>
            <pc:docMk/>
            <pc:sldMk cId="1883228110" sldId="481"/>
            <ac:spMk id="5" creationId="{B5E0EFFB-CBC7-43C5-9B2E-41E80A1EE81C}"/>
          </ac:spMkLst>
        </pc:spChg>
      </pc:sldChg>
      <pc:sldChg chg="modSp add mod">
        <pc:chgData name="Sarandis Marinakis" userId="ffdd748388b35624" providerId="LiveId" clId="{C4097305-5781-45CB-9BF0-97B7BDAF6765}" dt="2020-09-05T19:07:18.840" v="21360" actId="1035"/>
        <pc:sldMkLst>
          <pc:docMk/>
          <pc:sldMk cId="3698496559" sldId="482"/>
        </pc:sldMkLst>
        <pc:spChg chg="mod">
          <ac:chgData name="Sarandis Marinakis" userId="ffdd748388b35624" providerId="LiveId" clId="{C4097305-5781-45CB-9BF0-97B7BDAF6765}" dt="2020-09-05T19:07:18.840" v="21360" actId="1035"/>
          <ac:spMkLst>
            <pc:docMk/>
            <pc:sldMk cId="3698496559" sldId="482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29:36.757" v="1541" actId="20577"/>
          <ac:spMkLst>
            <pc:docMk/>
            <pc:sldMk cId="3698496559" sldId="48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00:07:38.077" v="3743" actId="113"/>
          <ac:spMkLst>
            <pc:docMk/>
            <pc:sldMk cId="3698496559" sldId="482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7:30.504" v="21379" actId="1035"/>
        <pc:sldMkLst>
          <pc:docMk/>
          <pc:sldMk cId="2358836305" sldId="483"/>
        </pc:sldMkLst>
        <pc:spChg chg="mod">
          <ac:chgData name="Sarandis Marinakis" userId="ffdd748388b35624" providerId="LiveId" clId="{C4097305-5781-45CB-9BF0-97B7BDAF6765}" dt="2020-09-05T19:07:30.504" v="21379" actId="1035"/>
          <ac:spMkLst>
            <pc:docMk/>
            <pc:sldMk cId="2358836305" sldId="483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48:22.862" v="2793" actId="20577"/>
          <ac:spMkLst>
            <pc:docMk/>
            <pc:sldMk cId="2358836305" sldId="483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4T23:57:05.928" v="3742" actId="20577"/>
          <ac:spMkLst>
            <pc:docMk/>
            <pc:sldMk cId="2358836305" sldId="483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19:07:43.736" v="21380" actId="1035"/>
        <pc:sldMkLst>
          <pc:docMk/>
          <pc:sldMk cId="616339590" sldId="484"/>
        </pc:sldMkLst>
        <pc:spChg chg="mod">
          <ac:chgData name="Sarandis Marinakis" userId="ffdd748388b35624" providerId="LiveId" clId="{C4097305-5781-45CB-9BF0-97B7BDAF6765}" dt="2020-09-05T19:07:43.736" v="21380" actId="1035"/>
          <ac:spMkLst>
            <pc:docMk/>
            <pc:sldMk cId="616339590" sldId="48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24:56.595" v="5298" actId="1035"/>
          <ac:spMkLst>
            <pc:docMk/>
            <pc:sldMk cId="616339590" sldId="48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00:24:46.069" v="5288" actId="1076"/>
          <ac:picMkLst>
            <pc:docMk/>
            <pc:sldMk cId="616339590" sldId="484"/>
            <ac:picMk id="3" creationId="{0C736F07-1FD6-46D2-831C-BE848B579F2A}"/>
          </ac:picMkLst>
        </pc:picChg>
      </pc:sldChg>
      <pc:sldChg chg="modSp add mod">
        <pc:chgData name="Sarandis Marinakis" userId="ffdd748388b35624" providerId="LiveId" clId="{C4097305-5781-45CB-9BF0-97B7BDAF6765}" dt="2020-09-05T19:08:03.200" v="21394" actId="1036"/>
        <pc:sldMkLst>
          <pc:docMk/>
          <pc:sldMk cId="2848787835" sldId="485"/>
        </pc:sldMkLst>
        <pc:spChg chg="mod">
          <ac:chgData name="Sarandis Marinakis" userId="ffdd748388b35624" providerId="LiveId" clId="{C4097305-5781-45CB-9BF0-97B7BDAF6765}" dt="2020-09-05T19:08:03.200" v="21394" actId="1036"/>
          <ac:spMkLst>
            <pc:docMk/>
            <pc:sldMk cId="2848787835" sldId="48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30:35.298" v="5722" actId="113"/>
          <ac:spMkLst>
            <pc:docMk/>
            <pc:sldMk cId="2848787835" sldId="48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8:13.463" v="21408" actId="1036"/>
        <pc:sldMkLst>
          <pc:docMk/>
          <pc:sldMk cId="3100692255" sldId="486"/>
        </pc:sldMkLst>
        <pc:spChg chg="mod">
          <ac:chgData name="Sarandis Marinakis" userId="ffdd748388b35624" providerId="LiveId" clId="{C4097305-5781-45CB-9BF0-97B7BDAF6765}" dt="2020-09-05T19:08:13.463" v="21408" actId="1036"/>
          <ac:spMkLst>
            <pc:docMk/>
            <pc:sldMk cId="3100692255" sldId="486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59:46.408" v="6715" actId="20577"/>
          <ac:spMkLst>
            <pc:docMk/>
            <pc:sldMk cId="3100692255" sldId="486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8:23.071" v="21423" actId="1035"/>
        <pc:sldMkLst>
          <pc:docMk/>
          <pc:sldMk cId="54507461" sldId="487"/>
        </pc:sldMkLst>
        <pc:spChg chg="mod">
          <ac:chgData name="Sarandis Marinakis" userId="ffdd748388b35624" providerId="LiveId" clId="{C4097305-5781-45CB-9BF0-97B7BDAF6765}" dt="2020-09-05T19:08:23.071" v="21423" actId="1035"/>
          <ac:spMkLst>
            <pc:docMk/>
            <pc:sldMk cId="54507461" sldId="487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7:58:04.864" v="18737" actId="20577"/>
          <ac:spMkLst>
            <pc:docMk/>
            <pc:sldMk cId="54507461" sldId="487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8:37:34.071" v="19742" actId="20577"/>
          <ac:spMkLst>
            <pc:docMk/>
            <pc:sldMk cId="54507461" sldId="487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0:43:35.964" v="7050" actId="20577"/>
        <pc:sldMkLst>
          <pc:docMk/>
          <pc:sldMk cId="2608376827" sldId="488"/>
        </pc:sldMkLst>
        <pc:spChg chg="mod">
          <ac:chgData name="Sarandis Marinakis" userId="ffdd748388b35624" providerId="LiveId" clId="{C4097305-5781-45CB-9BF0-97B7BDAF6765}" dt="2020-09-05T10:43:35.964" v="7050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2:02.387" v="6959" actId="20577"/>
          <ac:spMkLst>
            <pc:docMk/>
            <pc:sldMk cId="2608376827" sldId="488"/>
            <ac:spMk id="9" creationId="{00000000-0000-0000-0000-000000000000}"/>
          </ac:spMkLst>
        </pc:spChg>
      </pc:sldChg>
      <pc:sldChg chg="add del">
        <pc:chgData name="Sarandis Marinakis" userId="ffdd748388b35624" providerId="LiveId" clId="{C4097305-5781-45CB-9BF0-97B7BDAF6765}" dt="2020-09-05T11:00:38.595" v="7750" actId="47"/>
        <pc:sldMkLst>
          <pc:docMk/>
          <pc:sldMk cId="2815176985" sldId="489"/>
        </pc:sldMkLst>
      </pc:sldChg>
      <pc:sldChg chg="modSp add mod">
        <pc:chgData name="Sarandis Marinakis" userId="ffdd748388b35624" providerId="LiveId" clId="{C4097305-5781-45CB-9BF0-97B7BDAF6765}" dt="2020-09-05T10:47:24.365" v="7190" actId="5793"/>
        <pc:sldMkLst>
          <pc:docMk/>
          <pc:sldMk cId="4013148846" sldId="490"/>
        </pc:sldMkLst>
        <pc:spChg chg="mod">
          <ac:chgData name="Sarandis Marinakis" userId="ffdd748388b35624" providerId="LiveId" clId="{C4097305-5781-45CB-9BF0-97B7BDAF6765}" dt="2020-09-05T10:47:24.365" v="7190" actId="5793"/>
          <ac:spMkLst>
            <pc:docMk/>
            <pc:sldMk cId="4013148846" sldId="490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5:27.923" v="7160" actId="20577"/>
          <ac:spMkLst>
            <pc:docMk/>
            <pc:sldMk cId="4013148846" sldId="490"/>
            <ac:spMk id="9" creationId="{00000000-0000-0000-0000-000000000000}"/>
          </ac:spMkLst>
        </pc:spChg>
      </pc:sldChg>
      <pc:sldChg chg="modSp add mod">
        <pc:chgData name="Sarandis Marinakis" userId="ffdd748388b35624" providerId="LiveId" clId="{C4097305-5781-45CB-9BF0-97B7BDAF6765}" dt="2020-09-05T10:47:54.579" v="7248" actId="20577"/>
        <pc:sldMkLst>
          <pc:docMk/>
          <pc:sldMk cId="480547789" sldId="491"/>
        </pc:sldMkLst>
        <pc:spChg chg="mod">
          <ac:chgData name="Sarandis Marinakis" userId="ffdd748388b35624" providerId="LiveId" clId="{C4097305-5781-45CB-9BF0-97B7BDAF6765}" dt="2020-09-05T10:47:54.579" v="7248" actId="20577"/>
          <ac:spMkLst>
            <pc:docMk/>
            <pc:sldMk cId="480547789" sldId="49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0:48:35.997" v="7306" actId="5793"/>
        <pc:sldMkLst>
          <pc:docMk/>
          <pc:sldMk cId="4116411174" sldId="492"/>
        </pc:sldMkLst>
        <pc:spChg chg="mod">
          <ac:chgData name="Sarandis Marinakis" userId="ffdd748388b35624" providerId="LiveId" clId="{C4097305-5781-45CB-9BF0-97B7BDAF6765}" dt="2020-09-05T10:48:35.997" v="7306" actId="5793"/>
          <ac:spMkLst>
            <pc:docMk/>
            <pc:sldMk cId="4116411174" sldId="492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0:51:53.796" v="7621" actId="20577"/>
        <pc:sldMkLst>
          <pc:docMk/>
          <pc:sldMk cId="1263005314" sldId="493"/>
        </pc:sldMkLst>
        <pc:spChg chg="mod">
          <ac:chgData name="Sarandis Marinakis" userId="ffdd748388b35624" providerId="LiveId" clId="{C4097305-5781-45CB-9BF0-97B7BDAF6765}" dt="2020-09-05T10:51:53.796" v="7621" actId="20577"/>
          <ac:spMkLst>
            <pc:docMk/>
            <pc:sldMk cId="1263005314" sldId="493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9:15.588" v="7318" actId="20577"/>
          <ac:spMkLst>
            <pc:docMk/>
            <pc:sldMk cId="1263005314" sldId="493"/>
            <ac:spMk id="9" creationId="{00000000-0000-0000-0000-000000000000}"/>
          </ac:spMkLst>
        </pc:spChg>
      </pc:sldChg>
      <pc:sldChg chg="addSp delSp modSp add mod">
        <pc:chgData name="Sarandis Marinakis" userId="ffdd748388b35624" providerId="LiveId" clId="{C4097305-5781-45CB-9BF0-97B7BDAF6765}" dt="2020-09-05T10:56:05.120" v="7749" actId="14100"/>
        <pc:sldMkLst>
          <pc:docMk/>
          <pc:sldMk cId="1002350774" sldId="494"/>
        </pc:sldMkLst>
        <pc:spChg chg="mod">
          <ac:chgData name="Sarandis Marinakis" userId="ffdd748388b35624" providerId="LiveId" clId="{C4097305-5781-45CB-9BF0-97B7BDAF6765}" dt="2020-09-05T10:52:38.131" v="7641" actId="6549"/>
          <ac:spMkLst>
            <pc:docMk/>
            <pc:sldMk cId="1002350774" sldId="49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56:05.120" v="7749" actId="14100"/>
          <ac:spMkLst>
            <pc:docMk/>
            <pc:sldMk cId="1002350774" sldId="494"/>
            <ac:spMk id="10" creationId="{00000000-0000-0000-0000-000000000000}"/>
          </ac:spMkLst>
        </pc:spChg>
        <pc:picChg chg="add del">
          <ac:chgData name="Sarandis Marinakis" userId="ffdd748388b35624" providerId="LiveId" clId="{C4097305-5781-45CB-9BF0-97B7BDAF6765}" dt="2020-09-05T10:54:45.525" v="7726" actId="22"/>
          <ac:picMkLst>
            <pc:docMk/>
            <pc:sldMk cId="1002350774" sldId="494"/>
            <ac:picMk id="3" creationId="{1533DD16-F88C-40A3-9EED-C4CB8432FA3A}"/>
          </ac:picMkLst>
        </pc:picChg>
        <pc:picChg chg="del mod">
          <ac:chgData name="Sarandis Marinakis" userId="ffdd748388b35624" providerId="LiveId" clId="{C4097305-5781-45CB-9BF0-97B7BDAF6765}" dt="2020-09-05T10:55:43.177" v="7741" actId="478"/>
          <ac:picMkLst>
            <pc:docMk/>
            <pc:sldMk cId="1002350774" sldId="494"/>
            <ac:picMk id="4" creationId="{8DA493AD-E1AB-4E0F-BCA3-1E87EFE6F8E0}"/>
          </ac:picMkLst>
        </pc:picChg>
      </pc:sldChg>
      <pc:sldChg chg="addSp modSp add mod">
        <pc:chgData name="Sarandis Marinakis" userId="ffdd748388b35624" providerId="LiveId" clId="{C4097305-5781-45CB-9BF0-97B7BDAF6765}" dt="2020-09-05T11:05:43.135" v="8017" actId="5793"/>
        <pc:sldMkLst>
          <pc:docMk/>
          <pc:sldMk cId="1941313182" sldId="495"/>
        </pc:sldMkLst>
        <pc:spChg chg="mod">
          <ac:chgData name="Sarandis Marinakis" userId="ffdd748388b35624" providerId="LiveId" clId="{C4097305-5781-45CB-9BF0-97B7BDAF6765}" dt="2020-09-05T11:05:43.135" v="8017" actId="5793"/>
          <ac:spMkLst>
            <pc:docMk/>
            <pc:sldMk cId="1941313182" sldId="495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1:01:40.699" v="7759" actId="20577"/>
          <ac:spMkLst>
            <pc:docMk/>
            <pc:sldMk cId="1941313182" sldId="495"/>
            <ac:spMk id="9" creationId="{00000000-0000-0000-0000-000000000000}"/>
          </ac:spMkLst>
        </pc:spChg>
        <pc:picChg chg="add mod">
          <ac:chgData name="Sarandis Marinakis" userId="ffdd748388b35624" providerId="LiveId" clId="{C4097305-5781-45CB-9BF0-97B7BDAF6765}" dt="2020-09-05T11:03:00.019" v="7767" actId="1038"/>
          <ac:picMkLst>
            <pc:docMk/>
            <pc:sldMk cId="1941313182" sldId="495"/>
            <ac:picMk id="4" creationId="{FCC74BCC-2269-49A7-9BE0-258D1441ED60}"/>
          </ac:picMkLst>
        </pc:picChg>
      </pc:sldChg>
      <pc:sldChg chg="modSp add mod">
        <pc:chgData name="Sarandis Marinakis" userId="ffdd748388b35624" providerId="LiveId" clId="{C4097305-5781-45CB-9BF0-97B7BDAF6765}" dt="2020-09-05T11:25:31.691" v="8486" actId="20577"/>
        <pc:sldMkLst>
          <pc:docMk/>
          <pc:sldMk cId="3258595300" sldId="496"/>
        </pc:sldMkLst>
        <pc:spChg chg="mod">
          <ac:chgData name="Sarandis Marinakis" userId="ffdd748388b35624" providerId="LiveId" clId="{C4097305-5781-45CB-9BF0-97B7BDAF6765}" dt="2020-09-05T11:25:31.691" v="8486" actId="20577"/>
          <ac:spMkLst>
            <pc:docMk/>
            <pc:sldMk cId="3258595300" sldId="49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27:26.131" v="8834" actId="20577"/>
        <pc:sldMkLst>
          <pc:docMk/>
          <pc:sldMk cId="4017948465" sldId="497"/>
        </pc:sldMkLst>
        <pc:spChg chg="mod">
          <ac:chgData name="Sarandis Marinakis" userId="ffdd748388b35624" providerId="LiveId" clId="{C4097305-5781-45CB-9BF0-97B7BDAF6765}" dt="2020-09-05T11:27:26.131" v="8834" actId="20577"/>
          <ac:spMkLst>
            <pc:docMk/>
            <pc:sldMk cId="4017948465" sldId="497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0:11.060" v="9132" actId="20577"/>
        <pc:sldMkLst>
          <pc:docMk/>
          <pc:sldMk cId="3596458785" sldId="498"/>
        </pc:sldMkLst>
        <pc:spChg chg="mod">
          <ac:chgData name="Sarandis Marinakis" userId="ffdd748388b35624" providerId="LiveId" clId="{C4097305-5781-45CB-9BF0-97B7BDAF6765}" dt="2020-09-05T11:40:11.060" v="9132" actId="20577"/>
          <ac:spMkLst>
            <pc:docMk/>
            <pc:sldMk cId="3596458785" sldId="49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1:12.885" v="9307" actId="6549"/>
        <pc:sldMkLst>
          <pc:docMk/>
          <pc:sldMk cId="4224223040" sldId="499"/>
        </pc:sldMkLst>
        <pc:spChg chg="mod">
          <ac:chgData name="Sarandis Marinakis" userId="ffdd748388b35624" providerId="LiveId" clId="{C4097305-5781-45CB-9BF0-97B7BDAF6765}" dt="2020-09-05T11:41:12.885" v="9307" actId="6549"/>
          <ac:spMkLst>
            <pc:docMk/>
            <pc:sldMk cId="4224223040" sldId="499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3:09.972" v="9609" actId="20577"/>
        <pc:sldMkLst>
          <pc:docMk/>
          <pc:sldMk cId="1917051196" sldId="500"/>
        </pc:sldMkLst>
        <pc:spChg chg="mod">
          <ac:chgData name="Sarandis Marinakis" userId="ffdd748388b35624" providerId="LiveId" clId="{C4097305-5781-45CB-9BF0-97B7BDAF6765}" dt="2020-09-05T11:43:09.972" v="9609" actId="20577"/>
          <ac:spMkLst>
            <pc:docMk/>
            <pc:sldMk cId="1917051196" sldId="500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3:59.449" v="9763" actId="5793"/>
        <pc:sldMkLst>
          <pc:docMk/>
          <pc:sldMk cId="2483622740" sldId="501"/>
        </pc:sldMkLst>
        <pc:spChg chg="mod">
          <ac:chgData name="Sarandis Marinakis" userId="ffdd748388b35624" providerId="LiveId" clId="{C4097305-5781-45CB-9BF0-97B7BDAF6765}" dt="2020-09-05T11:43:59.449" v="9763" actId="5793"/>
          <ac:spMkLst>
            <pc:docMk/>
            <pc:sldMk cId="2483622740" sldId="50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8:57.820" v="10307" actId="20577"/>
        <pc:sldMkLst>
          <pc:docMk/>
          <pc:sldMk cId="4062757046" sldId="502"/>
        </pc:sldMkLst>
        <pc:spChg chg="mod">
          <ac:chgData name="Sarandis Marinakis" userId="ffdd748388b35624" providerId="LiveId" clId="{C4097305-5781-45CB-9BF0-97B7BDAF6765}" dt="2020-09-05T11:48:57.820" v="10307" actId="20577"/>
          <ac:spMkLst>
            <pc:docMk/>
            <pc:sldMk cId="4062757046" sldId="502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09:51.477" v="13076" actId="20577"/>
        <pc:sldMkLst>
          <pc:docMk/>
          <pc:sldMk cId="1751294494" sldId="503"/>
        </pc:sldMkLst>
        <pc:spChg chg="mod">
          <ac:chgData name="Sarandis Marinakis" userId="ffdd748388b35624" providerId="LiveId" clId="{C4097305-5781-45CB-9BF0-97B7BDAF6765}" dt="2020-09-05T12:09:51.477" v="13076" actId="20577"/>
          <ac:spMkLst>
            <pc:docMk/>
            <pc:sldMk cId="1751294494" sldId="503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46:47.948" v="13388" actId="5793"/>
        <pc:sldMkLst>
          <pc:docMk/>
          <pc:sldMk cId="901051724" sldId="504"/>
        </pc:sldMkLst>
        <pc:spChg chg="mod">
          <ac:chgData name="Sarandis Marinakis" userId="ffdd748388b35624" providerId="LiveId" clId="{C4097305-5781-45CB-9BF0-97B7BDAF6765}" dt="2020-09-05T12:46:47.948" v="13388" actId="5793"/>
          <ac:spMkLst>
            <pc:docMk/>
            <pc:sldMk cId="901051724" sldId="504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49:01.488" v="13679" actId="6549"/>
        <pc:sldMkLst>
          <pc:docMk/>
          <pc:sldMk cId="1408706339" sldId="505"/>
        </pc:sldMkLst>
        <pc:spChg chg="mod">
          <ac:chgData name="Sarandis Marinakis" userId="ffdd748388b35624" providerId="LiveId" clId="{C4097305-5781-45CB-9BF0-97B7BDAF6765}" dt="2020-09-05T12:49:01.488" v="13679" actId="6549"/>
          <ac:spMkLst>
            <pc:docMk/>
            <pc:sldMk cId="1408706339" sldId="505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50:37.345" v="13961" actId="20577"/>
        <pc:sldMkLst>
          <pc:docMk/>
          <pc:sldMk cId="1749711543" sldId="506"/>
        </pc:sldMkLst>
        <pc:spChg chg="mod">
          <ac:chgData name="Sarandis Marinakis" userId="ffdd748388b35624" providerId="LiveId" clId="{C4097305-5781-45CB-9BF0-97B7BDAF6765}" dt="2020-09-05T12:50:37.345" v="13961" actId="20577"/>
          <ac:spMkLst>
            <pc:docMk/>
            <pc:sldMk cId="1749711543" sldId="50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53:42.257" v="14528" actId="20577"/>
        <pc:sldMkLst>
          <pc:docMk/>
          <pc:sldMk cId="802979028" sldId="507"/>
        </pc:sldMkLst>
        <pc:spChg chg="mod">
          <ac:chgData name="Sarandis Marinakis" userId="ffdd748388b35624" providerId="LiveId" clId="{C4097305-5781-45CB-9BF0-97B7BDAF6765}" dt="2020-09-05T12:53:42.257" v="14528" actId="20577"/>
          <ac:spMkLst>
            <pc:docMk/>
            <pc:sldMk cId="802979028" sldId="507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01:03.128" v="14818" actId="20577"/>
        <pc:sldMkLst>
          <pc:docMk/>
          <pc:sldMk cId="628621804" sldId="508"/>
        </pc:sldMkLst>
        <pc:spChg chg="mod">
          <ac:chgData name="Sarandis Marinakis" userId="ffdd748388b35624" providerId="LiveId" clId="{C4097305-5781-45CB-9BF0-97B7BDAF6765}" dt="2020-09-05T13:01:03.128" v="14818" actId="20577"/>
          <ac:spMkLst>
            <pc:docMk/>
            <pc:sldMk cId="628621804" sldId="50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23:40.257" v="15413" actId="20577"/>
        <pc:sldMkLst>
          <pc:docMk/>
          <pc:sldMk cId="4130609368" sldId="509"/>
        </pc:sldMkLst>
        <pc:spChg chg="mod">
          <ac:chgData name="Sarandis Marinakis" userId="ffdd748388b35624" providerId="LiveId" clId="{C4097305-5781-45CB-9BF0-97B7BDAF6765}" dt="2020-09-05T13:23:40.257" v="15413" actId="20577"/>
          <ac:spMkLst>
            <pc:docMk/>
            <pc:sldMk cId="4130609368" sldId="509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33:11.785" v="15958" actId="20577"/>
        <pc:sldMkLst>
          <pc:docMk/>
          <pc:sldMk cId="2303883580" sldId="510"/>
        </pc:sldMkLst>
        <pc:spChg chg="mod">
          <ac:chgData name="Sarandis Marinakis" userId="ffdd748388b35624" providerId="LiveId" clId="{C4097305-5781-45CB-9BF0-97B7BDAF6765}" dt="2020-09-05T13:33:11.785" v="15958" actId="20577"/>
          <ac:spMkLst>
            <pc:docMk/>
            <pc:sldMk cId="2303883580" sldId="510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35:02.778" v="16327" actId="20577"/>
        <pc:sldMkLst>
          <pc:docMk/>
          <pc:sldMk cId="1331335864" sldId="511"/>
        </pc:sldMkLst>
        <pc:spChg chg="mod">
          <ac:chgData name="Sarandis Marinakis" userId="ffdd748388b35624" providerId="LiveId" clId="{C4097305-5781-45CB-9BF0-97B7BDAF6765}" dt="2020-09-05T13:35:02.778" v="16327" actId="20577"/>
          <ac:spMkLst>
            <pc:docMk/>
            <pc:sldMk cId="1331335864" sldId="511"/>
            <ac:spMk id="3" creationId="{5EF48037-C241-4F48-863E-BC952334293B}"/>
          </ac:spMkLst>
        </pc:spChg>
      </pc:sldChg>
      <pc:sldChg chg="add del">
        <pc:chgData name="Sarandis Marinakis" userId="ffdd748388b35624" providerId="LiveId" clId="{C4097305-5781-45CB-9BF0-97B7BDAF6765}" dt="2020-09-05T13:35:16.722" v="16328" actId="47"/>
        <pc:sldMkLst>
          <pc:docMk/>
          <pc:sldMk cId="2862313821" sldId="512"/>
        </pc:sldMkLst>
      </pc:sldChg>
      <pc:sldChg chg="add del">
        <pc:chgData name="Sarandis Marinakis" userId="ffdd748388b35624" providerId="LiveId" clId="{C4097305-5781-45CB-9BF0-97B7BDAF6765}" dt="2020-09-05T13:35:19.278" v="16329" actId="47"/>
        <pc:sldMkLst>
          <pc:docMk/>
          <pc:sldMk cId="1539293313" sldId="513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2591136316" sldId="514"/>
        </pc:sldMkLst>
      </pc:sldChg>
      <pc:sldChg chg="add del">
        <pc:chgData name="Sarandis Marinakis" userId="ffdd748388b35624" providerId="LiveId" clId="{C4097305-5781-45CB-9BF0-97B7BDAF6765}" dt="2020-09-05T13:35:35.531" v="16334" actId="47"/>
        <pc:sldMkLst>
          <pc:docMk/>
          <pc:sldMk cId="3641873148" sldId="515"/>
        </pc:sldMkLst>
      </pc:sldChg>
      <pc:sldChg chg="add del">
        <pc:chgData name="Sarandis Marinakis" userId="ffdd748388b35624" providerId="LiveId" clId="{C4097305-5781-45CB-9BF0-97B7BDAF6765}" dt="2020-09-05T13:35:21.693" v="16330" actId="47"/>
        <pc:sldMkLst>
          <pc:docMk/>
          <pc:sldMk cId="2720741870" sldId="516"/>
        </pc:sldMkLst>
      </pc:sldChg>
      <pc:sldChg chg="add del">
        <pc:chgData name="Sarandis Marinakis" userId="ffdd748388b35624" providerId="LiveId" clId="{C4097305-5781-45CB-9BF0-97B7BDAF6765}" dt="2020-09-05T13:35:22.948" v="16331" actId="47"/>
        <pc:sldMkLst>
          <pc:docMk/>
          <pc:sldMk cId="4214654425" sldId="517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2951233513" sldId="518"/>
        </pc:sldMkLst>
      </pc:sldChg>
      <pc:sldChg chg="add del">
        <pc:chgData name="Sarandis Marinakis" userId="ffdd748388b35624" providerId="LiveId" clId="{C4097305-5781-45CB-9BF0-97B7BDAF6765}" dt="2020-09-05T13:35:25.720" v="16332" actId="47"/>
        <pc:sldMkLst>
          <pc:docMk/>
          <pc:sldMk cId="159928432" sldId="519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21826324" sldId="520"/>
        </pc:sldMkLst>
      </pc:sldChg>
      <pc:sldChg chg="add del">
        <pc:chgData name="Sarandis Marinakis" userId="ffdd748388b35624" providerId="LiveId" clId="{C4097305-5781-45CB-9BF0-97B7BDAF6765}" dt="2020-09-05T13:35:28.549" v="16333" actId="47"/>
        <pc:sldMkLst>
          <pc:docMk/>
          <pc:sldMk cId="1979319557" sldId="521"/>
        </pc:sldMkLst>
      </pc:sldChg>
      <pc:sldChg chg="add del">
        <pc:chgData name="Sarandis Marinakis" userId="ffdd748388b35624" providerId="LiveId" clId="{C4097305-5781-45CB-9BF0-97B7BDAF6765}" dt="2020-09-05T13:35:38.155" v="16335" actId="47"/>
        <pc:sldMkLst>
          <pc:docMk/>
          <pc:sldMk cId="3388099591" sldId="522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121830383" sldId="523"/>
        </pc:sldMkLst>
      </pc:sldChg>
      <pc:sldChg chg="add del">
        <pc:chgData name="Sarandis Marinakis" userId="ffdd748388b35624" providerId="LiveId" clId="{C4097305-5781-45CB-9BF0-97B7BDAF6765}" dt="2020-09-05T13:35:40.436" v="16336" actId="47"/>
        <pc:sldMkLst>
          <pc:docMk/>
          <pc:sldMk cId="3900029975" sldId="524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3434940073" sldId="525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009399701" sldId="526"/>
        </pc:sldMkLst>
      </pc:sldChg>
      <pc:sldChg chg="add del">
        <pc:chgData name="Sarandis Marinakis" userId="ffdd748388b35624" providerId="LiveId" clId="{C4097305-5781-45CB-9BF0-97B7BDAF6765}" dt="2020-09-05T13:35:42.091" v="16337" actId="47"/>
        <pc:sldMkLst>
          <pc:docMk/>
          <pc:sldMk cId="2740726530" sldId="527"/>
        </pc:sldMkLst>
      </pc:sldChg>
      <pc:sldChg chg="add del">
        <pc:chgData name="Sarandis Marinakis" userId="ffdd748388b35624" providerId="LiveId" clId="{C4097305-5781-45CB-9BF0-97B7BDAF6765}" dt="2020-09-05T13:36:38.618" v="16350" actId="47"/>
        <pc:sldMkLst>
          <pc:docMk/>
          <pc:sldMk cId="3100076942" sldId="528"/>
        </pc:sldMkLst>
      </pc:sldChg>
      <pc:sldChg chg="add del">
        <pc:chgData name="Sarandis Marinakis" userId="ffdd748388b35624" providerId="LiveId" clId="{C4097305-5781-45CB-9BF0-97B7BDAF6765}" dt="2020-09-05T13:35:43.812" v="16338" actId="47"/>
        <pc:sldMkLst>
          <pc:docMk/>
          <pc:sldMk cId="2886419003" sldId="529"/>
        </pc:sldMkLst>
      </pc:sldChg>
      <pc:sldChg chg="add del">
        <pc:chgData name="Sarandis Marinakis" userId="ffdd748388b35624" providerId="LiveId" clId="{C4097305-5781-45CB-9BF0-97B7BDAF6765}" dt="2020-09-05T13:36:47.852" v="16353" actId="47"/>
        <pc:sldMkLst>
          <pc:docMk/>
          <pc:sldMk cId="923575217" sldId="530"/>
        </pc:sldMkLst>
      </pc:sldChg>
      <pc:sldChg chg="add del">
        <pc:chgData name="Sarandis Marinakis" userId="ffdd748388b35624" providerId="LiveId" clId="{C4097305-5781-45CB-9BF0-97B7BDAF6765}" dt="2020-09-05T13:35:45.883" v="16339" actId="47"/>
        <pc:sldMkLst>
          <pc:docMk/>
          <pc:sldMk cId="216291012" sldId="531"/>
        </pc:sldMkLst>
      </pc:sldChg>
      <pc:sldChg chg="add del">
        <pc:chgData name="Sarandis Marinakis" userId="ffdd748388b35624" providerId="LiveId" clId="{C4097305-5781-45CB-9BF0-97B7BDAF6765}" dt="2020-09-05T13:36:45.195" v="16352" actId="47"/>
        <pc:sldMkLst>
          <pc:docMk/>
          <pc:sldMk cId="933442702" sldId="532"/>
        </pc:sldMkLst>
      </pc:sldChg>
      <pc:sldChg chg="add del">
        <pc:chgData name="Sarandis Marinakis" userId="ffdd748388b35624" providerId="LiveId" clId="{C4097305-5781-45CB-9BF0-97B7BDAF6765}" dt="2020-09-05T13:35:47.969" v="16340" actId="47"/>
        <pc:sldMkLst>
          <pc:docMk/>
          <pc:sldMk cId="2295917926" sldId="533"/>
        </pc:sldMkLst>
      </pc:sldChg>
      <pc:sldChg chg="add del">
        <pc:chgData name="Sarandis Marinakis" userId="ffdd748388b35624" providerId="LiveId" clId="{C4097305-5781-45CB-9BF0-97B7BDAF6765}" dt="2020-09-05T13:36:43.962" v="16351" actId="47"/>
        <pc:sldMkLst>
          <pc:docMk/>
          <pc:sldMk cId="2181536255" sldId="534"/>
        </pc:sldMkLst>
      </pc:sldChg>
      <pc:sldChg chg="add del">
        <pc:chgData name="Sarandis Marinakis" userId="ffdd748388b35624" providerId="LiveId" clId="{C4097305-5781-45CB-9BF0-97B7BDAF6765}" dt="2020-09-05T13:37:00.706" v="16356" actId="47"/>
        <pc:sldMkLst>
          <pc:docMk/>
          <pc:sldMk cId="1292722120" sldId="535"/>
        </pc:sldMkLst>
      </pc:sldChg>
      <pc:sldChg chg="add del">
        <pc:chgData name="Sarandis Marinakis" userId="ffdd748388b35624" providerId="LiveId" clId="{C4097305-5781-45CB-9BF0-97B7BDAF6765}" dt="2020-09-05T13:35:50.492" v="16341" actId="47"/>
        <pc:sldMkLst>
          <pc:docMk/>
          <pc:sldMk cId="2483598801" sldId="536"/>
        </pc:sldMkLst>
      </pc:sldChg>
      <pc:sldChg chg="add del">
        <pc:chgData name="Sarandis Marinakis" userId="ffdd748388b35624" providerId="LiveId" clId="{C4097305-5781-45CB-9BF0-97B7BDAF6765}" dt="2020-09-05T13:36:57.810" v="16355" actId="47"/>
        <pc:sldMkLst>
          <pc:docMk/>
          <pc:sldMk cId="1631260059" sldId="537"/>
        </pc:sldMkLst>
      </pc:sldChg>
      <pc:sldChg chg="add del">
        <pc:chgData name="Sarandis Marinakis" userId="ffdd748388b35624" providerId="LiveId" clId="{C4097305-5781-45CB-9BF0-97B7BDAF6765}" dt="2020-09-05T13:35:51.955" v="16342" actId="47"/>
        <pc:sldMkLst>
          <pc:docMk/>
          <pc:sldMk cId="1739861205" sldId="538"/>
        </pc:sldMkLst>
      </pc:sldChg>
      <pc:sldChg chg="add del">
        <pc:chgData name="Sarandis Marinakis" userId="ffdd748388b35624" providerId="LiveId" clId="{C4097305-5781-45CB-9BF0-97B7BDAF6765}" dt="2020-09-05T13:35:59.625" v="16344" actId="47"/>
        <pc:sldMkLst>
          <pc:docMk/>
          <pc:sldMk cId="119877385" sldId="539"/>
        </pc:sldMkLst>
      </pc:sldChg>
      <pc:sldChg chg="add del">
        <pc:chgData name="Sarandis Marinakis" userId="ffdd748388b35624" providerId="LiveId" clId="{C4097305-5781-45CB-9BF0-97B7BDAF6765}" dt="2020-09-05T13:35:53.834" v="16343" actId="47"/>
        <pc:sldMkLst>
          <pc:docMk/>
          <pc:sldMk cId="1725408366" sldId="540"/>
        </pc:sldMkLst>
      </pc:sldChg>
      <pc:sldChg chg="add del">
        <pc:chgData name="Sarandis Marinakis" userId="ffdd748388b35624" providerId="LiveId" clId="{C4097305-5781-45CB-9BF0-97B7BDAF6765}" dt="2020-09-05T13:36:01.083" v="16345" actId="47"/>
        <pc:sldMkLst>
          <pc:docMk/>
          <pc:sldMk cId="2548824420" sldId="541"/>
        </pc:sldMkLst>
      </pc:sldChg>
      <pc:sldChg chg="add del">
        <pc:chgData name="Sarandis Marinakis" userId="ffdd748388b35624" providerId="LiveId" clId="{C4097305-5781-45CB-9BF0-97B7BDAF6765}" dt="2020-09-05T13:36:01.789" v="16346" actId="47"/>
        <pc:sldMkLst>
          <pc:docMk/>
          <pc:sldMk cId="1129829159" sldId="542"/>
        </pc:sldMkLst>
      </pc:sldChg>
      <pc:sldChg chg="add del">
        <pc:chgData name="Sarandis Marinakis" userId="ffdd748388b35624" providerId="LiveId" clId="{C4097305-5781-45CB-9BF0-97B7BDAF6765}" dt="2020-09-05T13:36:56.018" v="16354" actId="47"/>
        <pc:sldMkLst>
          <pc:docMk/>
          <pc:sldMk cId="407659373" sldId="543"/>
        </pc:sldMkLst>
      </pc:sldChg>
      <pc:sldChg chg="add del">
        <pc:chgData name="Sarandis Marinakis" userId="ffdd748388b35624" providerId="LiveId" clId="{C4097305-5781-45CB-9BF0-97B7BDAF6765}" dt="2020-09-05T13:37:02.641" v="16357" actId="47"/>
        <pc:sldMkLst>
          <pc:docMk/>
          <pc:sldMk cId="4134788626" sldId="544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412403196" sldId="545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1283899981" sldId="546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437758499" sldId="547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820574898" sldId="548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502805905" sldId="549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862548289" sldId="550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1350614746" sldId="551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1607209965" sldId="552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3517054164" sldId="553"/>
        </pc:sldMkLst>
      </pc:sldChg>
      <pc:sldChg chg="modSp add mod">
        <pc:chgData name="Sarandis Marinakis" userId="ffdd748388b35624" providerId="LiveId" clId="{C4097305-5781-45CB-9BF0-97B7BDAF6765}" dt="2020-09-05T11:51:53.629" v="10811" actId="6549"/>
        <pc:sldMkLst>
          <pc:docMk/>
          <pc:sldMk cId="2254944184" sldId="554"/>
        </pc:sldMkLst>
        <pc:spChg chg="mod">
          <ac:chgData name="Sarandis Marinakis" userId="ffdd748388b35624" providerId="LiveId" clId="{C4097305-5781-45CB-9BF0-97B7BDAF6765}" dt="2020-09-05T11:51:53.629" v="10811" actId="6549"/>
          <ac:spMkLst>
            <pc:docMk/>
            <pc:sldMk cId="2254944184" sldId="554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3:51.620" v="11139" actId="20577"/>
        <pc:sldMkLst>
          <pc:docMk/>
          <pc:sldMk cId="1807873585" sldId="555"/>
        </pc:sldMkLst>
        <pc:spChg chg="mod">
          <ac:chgData name="Sarandis Marinakis" userId="ffdd748388b35624" providerId="LiveId" clId="{C4097305-5781-45CB-9BF0-97B7BDAF6765}" dt="2020-09-05T11:53:51.620" v="11139" actId="20577"/>
          <ac:spMkLst>
            <pc:docMk/>
            <pc:sldMk cId="1807873585" sldId="555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6:54.108" v="11739" actId="20577"/>
        <pc:sldMkLst>
          <pc:docMk/>
          <pc:sldMk cId="3311687825" sldId="556"/>
        </pc:sldMkLst>
        <pc:spChg chg="mod">
          <ac:chgData name="Sarandis Marinakis" userId="ffdd748388b35624" providerId="LiveId" clId="{C4097305-5781-45CB-9BF0-97B7BDAF6765}" dt="2020-09-05T11:56:54.108" v="11739" actId="20577"/>
          <ac:spMkLst>
            <pc:docMk/>
            <pc:sldMk cId="3311687825" sldId="55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8:42.261" v="12201" actId="20577"/>
        <pc:sldMkLst>
          <pc:docMk/>
          <pc:sldMk cId="3559918312" sldId="557"/>
        </pc:sldMkLst>
        <pc:spChg chg="mod">
          <ac:chgData name="Sarandis Marinakis" userId="ffdd748388b35624" providerId="LiveId" clId="{C4097305-5781-45CB-9BF0-97B7BDAF6765}" dt="2020-09-05T11:58:42.261" v="12201" actId="20577"/>
          <ac:spMkLst>
            <pc:docMk/>
            <pc:sldMk cId="3559918312" sldId="557"/>
            <ac:spMk id="3" creationId="{5EF48037-C241-4F48-863E-BC952334293B}"/>
          </ac:spMkLst>
        </pc:spChg>
      </pc:sldChg>
      <pc:sldChg chg="modSp add del mod">
        <pc:chgData name="Sarandis Marinakis" userId="ffdd748388b35624" providerId="LiveId" clId="{C4097305-5781-45CB-9BF0-97B7BDAF6765}" dt="2020-09-05T12:08:05.487" v="12807" actId="47"/>
        <pc:sldMkLst>
          <pc:docMk/>
          <pc:sldMk cId="2049086370" sldId="558"/>
        </pc:sldMkLst>
        <pc:spChg chg="mod">
          <ac:chgData name="Sarandis Marinakis" userId="ffdd748388b35624" providerId="LiveId" clId="{C4097305-5781-45CB-9BF0-97B7BDAF6765}" dt="2020-09-05T11:58:59.710" v="12222" actId="20577"/>
          <ac:spMkLst>
            <pc:docMk/>
            <pc:sldMk cId="2049086370" sldId="55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07:27.589" v="12806" actId="20577"/>
        <pc:sldMkLst>
          <pc:docMk/>
          <pc:sldMk cId="933739199" sldId="559"/>
        </pc:sldMkLst>
        <pc:spChg chg="mod">
          <ac:chgData name="Sarandis Marinakis" userId="ffdd748388b35624" providerId="LiveId" clId="{C4097305-5781-45CB-9BF0-97B7BDAF6765}" dt="2020-09-05T12:07:27.589" v="12806" actId="20577"/>
          <ac:spMkLst>
            <pc:docMk/>
            <pc:sldMk cId="933739199" sldId="559"/>
            <ac:spMk id="3" creationId="{5EF48037-C241-4F48-863E-BC952334293B}"/>
          </ac:spMkLst>
        </pc:spChg>
      </pc:sldChg>
      <pc:sldChg chg="add del">
        <pc:chgData name="Sarandis Marinakis" userId="ffdd748388b35624" providerId="LiveId" clId="{C4097305-5781-45CB-9BF0-97B7BDAF6765}" dt="2020-09-05T12:08:09.845" v="12808" actId="47"/>
        <pc:sldMkLst>
          <pc:docMk/>
          <pc:sldMk cId="2826488622" sldId="560"/>
        </pc:sldMkLst>
      </pc:sldChg>
      <pc:sldChg chg="modSp add mod">
        <pc:chgData name="Sarandis Marinakis" userId="ffdd748388b35624" providerId="LiveId" clId="{C4097305-5781-45CB-9BF0-97B7BDAF6765}" dt="2020-09-05T12:02:00.812" v="12457" actId="20577"/>
        <pc:sldMkLst>
          <pc:docMk/>
          <pc:sldMk cId="2268372123" sldId="561"/>
        </pc:sldMkLst>
        <pc:spChg chg="mod">
          <ac:chgData name="Sarandis Marinakis" userId="ffdd748388b35624" providerId="LiveId" clId="{C4097305-5781-45CB-9BF0-97B7BDAF6765}" dt="2020-09-05T12:02:00.812" v="12457" actId="20577"/>
          <ac:spMkLst>
            <pc:docMk/>
            <pc:sldMk cId="2268372123" sldId="56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9:05:36.088" v="21267" actId="1035"/>
        <pc:sldMkLst>
          <pc:docMk/>
          <pc:sldMk cId="3368840756" sldId="562"/>
        </pc:sldMkLst>
        <pc:spChg chg="mod">
          <ac:chgData name="Sarandis Marinakis" userId="ffdd748388b35624" providerId="LiveId" clId="{C4097305-5781-45CB-9BF0-97B7BDAF6765}" dt="2020-09-05T19:05:36.088" v="21267" actId="1035"/>
          <ac:spMkLst>
            <pc:docMk/>
            <pc:sldMk cId="3368840756" sldId="562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23:04.970" v="16918" actId="20577"/>
          <ac:spMkLst>
            <pc:docMk/>
            <pc:sldMk cId="3368840756" sldId="56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4:06:46.482" v="16790" actId="20577"/>
          <ac:spMkLst>
            <pc:docMk/>
            <pc:sldMk cId="3368840756" sldId="562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19:06:01.968" v="21284" actId="1036"/>
        <pc:sldMkLst>
          <pc:docMk/>
          <pc:sldMk cId="2153648224" sldId="563"/>
        </pc:sldMkLst>
        <pc:spChg chg="mod">
          <ac:chgData name="Sarandis Marinakis" userId="ffdd748388b35624" providerId="LiveId" clId="{C4097305-5781-45CB-9BF0-97B7BDAF6765}" dt="2020-09-05T19:06:01.968" v="21284" actId="1036"/>
          <ac:spMkLst>
            <pc:docMk/>
            <pc:sldMk cId="2153648224" sldId="563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23:10.866" v="16919" actId="20577"/>
          <ac:spMkLst>
            <pc:docMk/>
            <pc:sldMk cId="2153648224" sldId="563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4:33:01.389" v="16920" actId="113"/>
          <ac:spMkLst>
            <pc:docMk/>
            <pc:sldMk cId="2153648224" sldId="563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4:17:08.241" v="16909" actId="1036"/>
          <ac:picMkLst>
            <pc:docMk/>
            <pc:sldMk cId="2153648224" sldId="563"/>
            <ac:picMk id="3" creationId="{94BBF762-64B3-449A-9E28-C9F8D08B363C}"/>
          </ac:picMkLst>
        </pc:picChg>
      </pc:sldChg>
      <pc:sldChg chg="delSp modSp add mod">
        <pc:chgData name="Sarandis Marinakis" userId="ffdd748388b35624" providerId="LiveId" clId="{C4097305-5781-45CB-9BF0-97B7BDAF6765}" dt="2020-09-05T19:06:12.640" v="21304" actId="1036"/>
        <pc:sldMkLst>
          <pc:docMk/>
          <pc:sldMk cId="2428744778" sldId="564"/>
        </pc:sldMkLst>
        <pc:spChg chg="mod">
          <ac:chgData name="Sarandis Marinakis" userId="ffdd748388b35624" providerId="LiveId" clId="{C4097305-5781-45CB-9BF0-97B7BDAF6765}" dt="2020-09-05T19:06:12.640" v="21304" actId="1036"/>
          <ac:spMkLst>
            <pc:docMk/>
            <pc:sldMk cId="2428744778" sldId="56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37:20.027" v="17042" actId="14100"/>
          <ac:spMkLst>
            <pc:docMk/>
            <pc:sldMk cId="2428744778" sldId="564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14:33:15.114" v="16922" actId="478"/>
          <ac:picMkLst>
            <pc:docMk/>
            <pc:sldMk cId="2428744778" sldId="564"/>
            <ac:picMk id="3" creationId="{94BBF762-64B3-449A-9E28-C9F8D08B363C}"/>
          </ac:picMkLst>
        </pc:picChg>
      </pc:sldChg>
      <pc:sldChg chg="addSp modSp add mod">
        <pc:chgData name="Sarandis Marinakis" userId="ffdd748388b35624" providerId="LiveId" clId="{C4097305-5781-45CB-9BF0-97B7BDAF6765}" dt="2020-09-05T19:06:35.272" v="21320" actId="1036"/>
        <pc:sldMkLst>
          <pc:docMk/>
          <pc:sldMk cId="2116425374" sldId="565"/>
        </pc:sldMkLst>
        <pc:spChg chg="add mod">
          <ac:chgData name="Sarandis Marinakis" userId="ffdd748388b35624" providerId="LiveId" clId="{C4097305-5781-45CB-9BF0-97B7BDAF6765}" dt="2020-09-05T14:41:23.505" v="17100" actId="207"/>
          <ac:spMkLst>
            <pc:docMk/>
            <pc:sldMk cId="2116425374" sldId="565"/>
            <ac:spMk id="4" creationId="{1601A985-9A8B-4E42-8D27-4A443050DC44}"/>
          </ac:spMkLst>
        </pc:spChg>
        <pc:spChg chg="mod">
          <ac:chgData name="Sarandis Marinakis" userId="ffdd748388b35624" providerId="LiveId" clId="{C4097305-5781-45CB-9BF0-97B7BDAF6765}" dt="2020-09-05T19:06:35.272" v="21320" actId="1036"/>
          <ac:spMkLst>
            <pc:docMk/>
            <pc:sldMk cId="2116425374" sldId="565"/>
            <ac:spMk id="5" creationId="{B5E0EFFB-CBC7-43C5-9B2E-41E80A1EE81C}"/>
          </ac:spMkLst>
        </pc:spChg>
        <pc:spChg chg="add mod">
          <ac:chgData name="Sarandis Marinakis" userId="ffdd748388b35624" providerId="LiveId" clId="{C4097305-5781-45CB-9BF0-97B7BDAF6765}" dt="2020-09-05T14:41:31.404" v="17101" actId="207"/>
          <ac:spMkLst>
            <pc:docMk/>
            <pc:sldMk cId="2116425374" sldId="565"/>
            <ac:spMk id="6" creationId="{A5D9FCEE-4E7C-4A55-BF22-9723A189A641}"/>
          </ac:spMkLst>
        </pc:spChg>
        <pc:spChg chg="mod">
          <ac:chgData name="Sarandis Marinakis" userId="ffdd748388b35624" providerId="LiveId" clId="{C4097305-5781-45CB-9BF0-97B7BDAF6765}" dt="2020-09-05T14:44:04.708" v="17125" actId="20577"/>
          <ac:spMkLst>
            <pc:docMk/>
            <pc:sldMk cId="2116425374" sldId="565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4:38:59.614" v="17052" actId="1076"/>
          <ac:picMkLst>
            <pc:docMk/>
            <pc:sldMk cId="2116425374" sldId="565"/>
            <ac:picMk id="3" creationId="{B895EA85-A4B3-4627-8098-013A5B73FB7F}"/>
          </ac:picMkLst>
        </pc:picChg>
      </pc:sldChg>
      <pc:sldChg chg="modSp add mod">
        <pc:chgData name="Sarandis Marinakis" userId="ffdd748388b35624" providerId="LiveId" clId="{C4097305-5781-45CB-9BF0-97B7BDAF6765}" dt="2020-09-05T14:48:06.468" v="17219" actId="20577"/>
        <pc:sldMkLst>
          <pc:docMk/>
          <pc:sldMk cId="1850379069" sldId="566"/>
        </pc:sldMkLst>
        <pc:spChg chg="mod">
          <ac:chgData name="Sarandis Marinakis" userId="ffdd748388b35624" providerId="LiveId" clId="{C4097305-5781-45CB-9BF0-97B7BDAF6765}" dt="2020-09-05T14:46:10.754" v="17179" actId="1035"/>
          <ac:spMkLst>
            <pc:docMk/>
            <pc:sldMk cId="1850379069" sldId="566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48:06.468" v="17219" actId="20577"/>
          <ac:spMkLst>
            <pc:docMk/>
            <pc:sldMk cId="1850379069" sldId="566"/>
            <ac:spMk id="13" creationId="{5CDC12D4-8013-4824-AC67-8509CAA4423C}"/>
          </ac:spMkLst>
        </pc:spChg>
      </pc:sldChg>
      <pc:sldChg chg="addSp delSp modSp add mod">
        <pc:chgData name="Sarandis Marinakis" userId="ffdd748388b35624" providerId="LiveId" clId="{C4097305-5781-45CB-9BF0-97B7BDAF6765}" dt="2020-09-05T17:50:22.354" v="18518" actId="164"/>
        <pc:sldMkLst>
          <pc:docMk/>
          <pc:sldMk cId="4229635479" sldId="567"/>
        </pc:sldMkLst>
        <pc:spChg chg="add del">
          <ac:chgData name="Sarandis Marinakis" userId="ffdd748388b35624" providerId="LiveId" clId="{C4097305-5781-45CB-9BF0-97B7BDAF6765}" dt="2020-09-05T14:49:35.468" v="17227"/>
          <ac:spMkLst>
            <pc:docMk/>
            <pc:sldMk cId="4229635479" sldId="567"/>
            <ac:spMk id="2" creationId="{C1B18053-AC8D-460F-BA6C-590ED97E0492}"/>
          </ac:spMkLst>
        </pc:spChg>
        <pc:spChg chg="mod">
          <ac:chgData name="Sarandis Marinakis" userId="ffdd748388b35624" providerId="LiveId" clId="{C4097305-5781-45CB-9BF0-97B7BDAF6765}" dt="2020-09-05T17:50:22.354" v="18518" actId="164"/>
          <ac:spMkLst>
            <pc:docMk/>
            <pc:sldMk cId="4229635479" sldId="567"/>
            <ac:spMk id="4" creationId="{1601A985-9A8B-4E42-8D27-4A443050DC44}"/>
          </ac:spMkLst>
        </pc:spChg>
        <pc:spChg chg="mod">
          <ac:chgData name="Sarandis Marinakis" userId="ffdd748388b35624" providerId="LiveId" clId="{C4097305-5781-45CB-9BF0-97B7BDAF6765}" dt="2020-09-05T17:50:22.354" v="18518" actId="164"/>
          <ac:spMkLst>
            <pc:docMk/>
            <pc:sldMk cId="4229635479" sldId="567"/>
            <ac:spMk id="6" creationId="{A5D9FCEE-4E7C-4A55-BF22-9723A189A641}"/>
          </ac:spMkLst>
        </pc:spChg>
        <pc:spChg chg="add del">
          <ac:chgData name="Sarandis Marinakis" userId="ffdd748388b35624" providerId="LiveId" clId="{C4097305-5781-45CB-9BF0-97B7BDAF6765}" dt="2020-09-05T14:49:35.468" v="17227"/>
          <ac:spMkLst>
            <pc:docMk/>
            <pc:sldMk cId="4229635479" sldId="567"/>
            <ac:spMk id="7" creationId="{57EF06C6-5239-4315-9394-D8133B70041A}"/>
          </ac:spMkLst>
        </pc:spChg>
        <pc:spChg chg="mod">
          <ac:chgData name="Sarandis Marinakis" userId="ffdd748388b35624" providerId="LiveId" clId="{C4097305-5781-45CB-9BF0-97B7BDAF6765}" dt="2020-09-05T15:55:45.750" v="17644" actId="20577"/>
          <ac:spMkLst>
            <pc:docMk/>
            <pc:sldMk cId="4229635479" sldId="567"/>
            <ac:spMk id="13" creationId="{5CDC12D4-8013-4824-AC67-8509CAA4423C}"/>
          </ac:spMkLst>
        </pc:spChg>
        <pc:grpChg chg="add mod">
          <ac:chgData name="Sarandis Marinakis" userId="ffdd748388b35624" providerId="LiveId" clId="{C4097305-5781-45CB-9BF0-97B7BDAF6765}" dt="2020-09-05T17:50:22.354" v="18518" actId="164"/>
          <ac:grpSpMkLst>
            <pc:docMk/>
            <pc:sldMk cId="4229635479" sldId="567"/>
            <ac:grpSpMk id="2" creationId="{8C1C587E-440E-42DF-8507-541A7CE402E7}"/>
          </ac:grpSpMkLst>
        </pc:grpChg>
        <pc:picChg chg="mod">
          <ac:chgData name="Sarandis Marinakis" userId="ffdd748388b35624" providerId="LiveId" clId="{C4097305-5781-45CB-9BF0-97B7BDAF6765}" dt="2020-09-05T17:50:22.354" v="18518" actId="164"/>
          <ac:picMkLst>
            <pc:docMk/>
            <pc:sldMk cId="4229635479" sldId="567"/>
            <ac:picMk id="3" creationId="{B895EA85-A4B3-4627-8098-013A5B73FB7F}"/>
          </ac:picMkLst>
        </pc:picChg>
      </pc:sldChg>
      <pc:sldChg chg="addSp delSp modSp add mod">
        <pc:chgData name="Sarandis Marinakis" userId="ffdd748388b35624" providerId="LiveId" clId="{C4097305-5781-45CB-9BF0-97B7BDAF6765}" dt="2020-09-05T16:00:53.116" v="17981" actId="478"/>
        <pc:sldMkLst>
          <pc:docMk/>
          <pc:sldMk cId="697857624" sldId="568"/>
        </pc:sldMkLst>
        <pc:spChg chg="del">
          <ac:chgData name="Sarandis Marinakis" userId="ffdd748388b35624" providerId="LiveId" clId="{C4097305-5781-45CB-9BF0-97B7BDAF6765}" dt="2020-09-05T16:00:50.340" v="17980" actId="478"/>
          <ac:spMkLst>
            <pc:docMk/>
            <pc:sldMk cId="697857624" sldId="568"/>
            <ac:spMk id="4" creationId="{1601A985-9A8B-4E42-8D27-4A443050DC44}"/>
          </ac:spMkLst>
        </pc:spChg>
        <pc:spChg chg="del">
          <ac:chgData name="Sarandis Marinakis" userId="ffdd748388b35624" providerId="LiveId" clId="{C4097305-5781-45CB-9BF0-97B7BDAF6765}" dt="2020-09-05T16:00:53.116" v="17981" actId="478"/>
          <ac:spMkLst>
            <pc:docMk/>
            <pc:sldMk cId="697857624" sldId="568"/>
            <ac:spMk id="6" creationId="{A5D9FCEE-4E7C-4A55-BF22-9723A189A641}"/>
          </ac:spMkLst>
        </pc:spChg>
        <pc:spChg chg="mod">
          <ac:chgData name="Sarandis Marinakis" userId="ffdd748388b35624" providerId="LiveId" clId="{C4097305-5781-45CB-9BF0-97B7BDAF6765}" dt="2020-09-05T16:00:24.741" v="17978" actId="20577"/>
          <ac:spMkLst>
            <pc:docMk/>
            <pc:sldMk cId="697857624" sldId="56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16:00:48.172" v="17979" actId="478"/>
          <ac:picMkLst>
            <pc:docMk/>
            <pc:sldMk cId="697857624" sldId="568"/>
            <ac:picMk id="3" creationId="{B895EA85-A4B3-4627-8098-013A5B73FB7F}"/>
          </ac:picMkLst>
        </pc:picChg>
        <pc:picChg chg="add mod">
          <ac:chgData name="Sarandis Marinakis" userId="ffdd748388b35624" providerId="LiveId" clId="{C4097305-5781-45CB-9BF0-97B7BDAF6765}" dt="2020-09-05T15:59:41.700" v="17941" actId="1035"/>
          <ac:picMkLst>
            <pc:docMk/>
            <pc:sldMk cId="697857624" sldId="568"/>
            <ac:picMk id="7" creationId="{6E755DD0-5B7E-4265-96C7-AD9D9A285239}"/>
          </ac:picMkLst>
        </pc:picChg>
      </pc:sldChg>
      <pc:sldChg chg="modSp add mod">
        <pc:chgData name="Sarandis Marinakis" userId="ffdd748388b35624" providerId="LiveId" clId="{C4097305-5781-45CB-9BF0-97B7BDAF6765}" dt="2020-09-05T16:03:57.364" v="18139" actId="6549"/>
        <pc:sldMkLst>
          <pc:docMk/>
          <pc:sldMk cId="3189426374" sldId="569"/>
        </pc:sldMkLst>
        <pc:spChg chg="mod">
          <ac:chgData name="Sarandis Marinakis" userId="ffdd748388b35624" providerId="LiveId" clId="{C4097305-5781-45CB-9BF0-97B7BDAF6765}" dt="2020-09-05T16:03:57.364" v="18139" actId="6549"/>
          <ac:spMkLst>
            <pc:docMk/>
            <pc:sldMk cId="3189426374" sldId="569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16:01:53.113" v="18034" actId="1076"/>
          <ac:picMkLst>
            <pc:docMk/>
            <pc:sldMk cId="3189426374" sldId="569"/>
            <ac:picMk id="7" creationId="{6E755DD0-5B7E-4265-96C7-AD9D9A285239}"/>
          </ac:picMkLst>
        </pc:picChg>
      </pc:sldChg>
      <pc:sldChg chg="modSp add mod">
        <pc:chgData name="Sarandis Marinakis" userId="ffdd748388b35624" providerId="LiveId" clId="{C4097305-5781-45CB-9BF0-97B7BDAF6765}" dt="2020-09-05T16:05:40.414" v="18195" actId="6549"/>
        <pc:sldMkLst>
          <pc:docMk/>
          <pc:sldMk cId="2734710743" sldId="570"/>
        </pc:sldMkLst>
        <pc:spChg chg="mod">
          <ac:chgData name="Sarandis Marinakis" userId="ffdd748388b35624" providerId="LiveId" clId="{C4097305-5781-45CB-9BF0-97B7BDAF6765}" dt="2020-09-05T16:05:40.414" v="18195" actId="6549"/>
          <ac:spMkLst>
            <pc:docMk/>
            <pc:sldMk cId="2734710743" sldId="570"/>
            <ac:spMk id="13" creationId="{5CDC12D4-8013-4824-AC67-8509CAA4423C}"/>
          </ac:spMkLst>
        </pc:spChg>
      </pc:sldChg>
      <pc:sldChg chg="addSp delSp modSp add mod">
        <pc:chgData name="Sarandis Marinakis" userId="ffdd748388b35624" providerId="LiveId" clId="{C4097305-5781-45CB-9BF0-97B7BDAF6765}" dt="2020-09-05T17:53:09.287" v="18656" actId="20577"/>
        <pc:sldMkLst>
          <pc:docMk/>
          <pc:sldMk cId="3204894749" sldId="571"/>
        </pc:sldMkLst>
        <pc:spChg chg="mod">
          <ac:chgData name="Sarandis Marinakis" userId="ffdd748388b35624" providerId="LiveId" clId="{C4097305-5781-45CB-9BF0-97B7BDAF6765}" dt="2020-09-05T16:07:02.197" v="18241" actId="6549"/>
          <ac:spMkLst>
            <pc:docMk/>
            <pc:sldMk cId="3204894749" sldId="571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7:50:34.897" v="18519"/>
          <ac:spMkLst>
            <pc:docMk/>
            <pc:sldMk cId="3204894749" sldId="571"/>
            <ac:spMk id="11" creationId="{55D30748-7C72-4C72-93AF-572B24BEEFBC}"/>
          </ac:spMkLst>
        </pc:spChg>
        <pc:spChg chg="mod">
          <ac:chgData name="Sarandis Marinakis" userId="ffdd748388b35624" providerId="LiveId" clId="{C4097305-5781-45CB-9BF0-97B7BDAF6765}" dt="2020-09-05T17:50:34.897" v="18519"/>
          <ac:spMkLst>
            <pc:docMk/>
            <pc:sldMk cId="3204894749" sldId="571"/>
            <ac:spMk id="12" creationId="{4FFB701F-BC7B-420D-B388-6D9FDDAE2860}"/>
          </ac:spMkLst>
        </pc:spChg>
        <pc:spChg chg="mod">
          <ac:chgData name="Sarandis Marinakis" userId="ffdd748388b35624" providerId="LiveId" clId="{C4097305-5781-45CB-9BF0-97B7BDAF6765}" dt="2020-09-05T17:53:09.287" v="18656" actId="20577"/>
          <ac:spMkLst>
            <pc:docMk/>
            <pc:sldMk cId="3204894749" sldId="571"/>
            <ac:spMk id="13" creationId="{5CDC12D4-8013-4824-AC67-8509CAA4423C}"/>
          </ac:spMkLst>
        </pc:spChg>
        <pc:grpChg chg="add mod">
          <ac:chgData name="Sarandis Marinakis" userId="ffdd748388b35624" providerId="LiveId" clId="{C4097305-5781-45CB-9BF0-97B7BDAF6765}" dt="2020-09-05T17:50:34.897" v="18519"/>
          <ac:grpSpMkLst>
            <pc:docMk/>
            <pc:sldMk cId="3204894749" sldId="571"/>
            <ac:grpSpMk id="8" creationId="{B0364367-F5B7-4FF1-BC6A-F97183B882A4}"/>
          </ac:grpSpMkLst>
        </pc:grpChg>
        <pc:picChg chg="del">
          <ac:chgData name="Sarandis Marinakis" userId="ffdd748388b35624" providerId="LiveId" clId="{C4097305-5781-45CB-9BF0-97B7BDAF6765}" dt="2020-09-05T16:07:08.612" v="18242" actId="478"/>
          <ac:picMkLst>
            <pc:docMk/>
            <pc:sldMk cId="3204894749" sldId="571"/>
            <ac:picMk id="7" creationId="{6E755DD0-5B7E-4265-96C7-AD9D9A285239}"/>
          </ac:picMkLst>
        </pc:picChg>
        <pc:picChg chg="mod">
          <ac:chgData name="Sarandis Marinakis" userId="ffdd748388b35624" providerId="LiveId" clId="{C4097305-5781-45CB-9BF0-97B7BDAF6765}" dt="2020-09-05T17:50:34.897" v="18519"/>
          <ac:picMkLst>
            <pc:docMk/>
            <pc:sldMk cId="3204894749" sldId="571"/>
            <ac:picMk id="10" creationId="{0FEB7AF1-0BD0-4ADF-A6DD-C18692B4295B}"/>
          </ac:picMkLst>
        </pc:picChg>
      </pc:sldChg>
      <pc:sldChg chg="modSp add mod ord">
        <pc:chgData name="Sarandis Marinakis" userId="ffdd748388b35624" providerId="LiveId" clId="{C4097305-5781-45CB-9BF0-97B7BDAF6765}" dt="2020-09-05T17:51:38.891" v="18531"/>
        <pc:sldMkLst>
          <pc:docMk/>
          <pc:sldMk cId="4032954133" sldId="572"/>
        </pc:sldMkLst>
        <pc:spChg chg="mod">
          <ac:chgData name="Sarandis Marinakis" userId="ffdd748388b35624" providerId="LiveId" clId="{C4097305-5781-45CB-9BF0-97B7BDAF6765}" dt="2020-09-05T17:51:28.431" v="18529" actId="6549"/>
          <ac:spMkLst>
            <pc:docMk/>
            <pc:sldMk cId="4032954133" sldId="572"/>
            <ac:spMk id="13" creationId="{5CDC12D4-8013-4824-AC67-8509CAA4423C}"/>
          </ac:spMkLst>
        </pc:spChg>
      </pc:sldChg>
      <pc:sldChg chg="delSp modSp add mod">
        <pc:chgData name="Sarandis Marinakis" userId="ffdd748388b35624" providerId="LiveId" clId="{C4097305-5781-45CB-9BF0-97B7BDAF6765}" dt="2020-09-05T17:56:18.281" v="18694" actId="207"/>
        <pc:sldMkLst>
          <pc:docMk/>
          <pc:sldMk cId="3255401722" sldId="573"/>
        </pc:sldMkLst>
        <pc:spChg chg="del mod topLvl">
          <ac:chgData name="Sarandis Marinakis" userId="ffdd748388b35624" providerId="LiveId" clId="{C4097305-5781-45CB-9BF0-97B7BDAF6765}" dt="2020-09-05T17:55:10.943" v="18678" actId="478"/>
          <ac:spMkLst>
            <pc:docMk/>
            <pc:sldMk cId="3255401722" sldId="573"/>
            <ac:spMk id="11" creationId="{55D30748-7C72-4C72-93AF-572B24BEEFBC}"/>
          </ac:spMkLst>
        </pc:spChg>
        <pc:spChg chg="del mod topLvl">
          <ac:chgData name="Sarandis Marinakis" userId="ffdd748388b35624" providerId="LiveId" clId="{C4097305-5781-45CB-9BF0-97B7BDAF6765}" dt="2020-09-05T17:55:07.679" v="18677" actId="478"/>
          <ac:spMkLst>
            <pc:docMk/>
            <pc:sldMk cId="3255401722" sldId="573"/>
            <ac:spMk id="12" creationId="{4FFB701F-BC7B-420D-B388-6D9FDDAE2860}"/>
          </ac:spMkLst>
        </pc:spChg>
        <pc:spChg chg="mod">
          <ac:chgData name="Sarandis Marinakis" userId="ffdd748388b35624" providerId="LiveId" clId="{C4097305-5781-45CB-9BF0-97B7BDAF6765}" dt="2020-09-05T17:56:18.281" v="18694" actId="207"/>
          <ac:spMkLst>
            <pc:docMk/>
            <pc:sldMk cId="3255401722" sldId="573"/>
            <ac:spMk id="13" creationId="{5CDC12D4-8013-4824-AC67-8509CAA4423C}"/>
          </ac:spMkLst>
        </pc:spChg>
        <pc:grpChg chg="del">
          <ac:chgData name="Sarandis Marinakis" userId="ffdd748388b35624" providerId="LiveId" clId="{C4097305-5781-45CB-9BF0-97B7BDAF6765}" dt="2020-09-05T17:53:53.159" v="18658" actId="165"/>
          <ac:grpSpMkLst>
            <pc:docMk/>
            <pc:sldMk cId="3255401722" sldId="573"/>
            <ac:grpSpMk id="8" creationId="{B0364367-F5B7-4FF1-BC6A-F97183B882A4}"/>
          </ac:grpSpMkLst>
        </pc:grpChg>
        <pc:picChg chg="del mod topLvl">
          <ac:chgData name="Sarandis Marinakis" userId="ffdd748388b35624" providerId="LiveId" clId="{C4097305-5781-45CB-9BF0-97B7BDAF6765}" dt="2020-09-05T17:53:57.415" v="18659" actId="478"/>
          <ac:picMkLst>
            <pc:docMk/>
            <pc:sldMk cId="3255401722" sldId="573"/>
            <ac:picMk id="10" creationId="{0FEB7AF1-0BD0-4ADF-A6DD-C18692B4295B}"/>
          </ac:picMkLst>
        </pc:picChg>
      </pc:sldChg>
      <pc:sldChg chg="addSp modSp add mod">
        <pc:chgData name="Sarandis Marinakis" userId="ffdd748388b35624" providerId="LiveId" clId="{C4097305-5781-45CB-9BF0-97B7BDAF6765}" dt="2020-09-05T19:08:32.256" v="21438" actId="1036"/>
        <pc:sldMkLst>
          <pc:docMk/>
          <pc:sldMk cId="1055707788" sldId="574"/>
        </pc:sldMkLst>
        <pc:spChg chg="mod">
          <ac:chgData name="Sarandis Marinakis" userId="ffdd748388b35624" providerId="LiveId" clId="{C4097305-5781-45CB-9BF0-97B7BDAF6765}" dt="2020-09-05T19:08:32.256" v="21438" actId="1036"/>
          <ac:spMkLst>
            <pc:docMk/>
            <pc:sldMk cId="1055707788" sldId="57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8:48:09.544" v="20599" actId="20577"/>
          <ac:spMkLst>
            <pc:docMk/>
            <pc:sldMk cId="1055707788" sldId="57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8:43:10.095" v="19995" actId="1076"/>
          <ac:picMkLst>
            <pc:docMk/>
            <pc:sldMk cId="1055707788" sldId="574"/>
            <ac:picMk id="3" creationId="{D40D456D-18E1-4387-BD3A-8444F6D434AF}"/>
          </ac:picMkLst>
        </pc:picChg>
      </pc:sldChg>
      <pc:sldChg chg="modSp add mod">
        <pc:chgData name="Sarandis Marinakis" userId="ffdd748388b35624" providerId="LiveId" clId="{C4097305-5781-45CB-9BF0-97B7BDAF6765}" dt="2020-09-05T19:08:40.848" v="21442" actId="1036"/>
        <pc:sldMkLst>
          <pc:docMk/>
          <pc:sldMk cId="29931735" sldId="575"/>
        </pc:sldMkLst>
        <pc:spChg chg="mod">
          <ac:chgData name="Sarandis Marinakis" userId="ffdd748388b35624" providerId="LiveId" clId="{C4097305-5781-45CB-9BF0-97B7BDAF6765}" dt="2020-09-05T19:08:40.848" v="21442" actId="1036"/>
          <ac:spMkLst>
            <pc:docMk/>
            <pc:sldMk cId="29931735" sldId="57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9:04:46.424" v="21228" actId="5793"/>
          <ac:spMkLst>
            <pc:docMk/>
            <pc:sldMk cId="29931735" sldId="575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18:49:13.736" v="20638" actId="1035"/>
          <ac:picMkLst>
            <pc:docMk/>
            <pc:sldMk cId="29931735" sldId="575"/>
            <ac:picMk id="3" creationId="{D40D456D-18E1-4387-BD3A-8444F6D434AF}"/>
          </ac:picMkLst>
        </pc:picChg>
      </pc:sldChg>
      <pc:sldChg chg="addSp modSp add mod">
        <pc:chgData name="Sarandis Marinakis" userId="ffdd748388b35624" providerId="LiveId" clId="{C4097305-5781-45CB-9BF0-97B7BDAF6765}" dt="2020-09-05T20:46:08.964" v="22801" actId="113"/>
        <pc:sldMkLst>
          <pc:docMk/>
          <pc:sldMk cId="2069896059" sldId="576"/>
        </pc:sldMkLst>
        <pc:spChg chg="mod">
          <ac:chgData name="Sarandis Marinakis" userId="ffdd748388b35624" providerId="LiveId" clId="{C4097305-5781-45CB-9BF0-97B7BDAF6765}" dt="2020-09-05T20:46:08.964" v="22801" actId="113"/>
          <ac:spMkLst>
            <pc:docMk/>
            <pc:sldMk cId="2069896059" sldId="576"/>
            <ac:spMk id="13" creationId="{5CDC12D4-8013-4824-AC67-8509CAA4423C}"/>
          </ac:spMkLst>
        </pc:spChg>
        <pc:picChg chg="mod ord">
          <ac:chgData name="Sarandis Marinakis" userId="ffdd748388b35624" providerId="LiveId" clId="{C4097305-5781-45CB-9BF0-97B7BDAF6765}" dt="2020-09-05T20:45:15.436" v="22777" actId="1036"/>
          <ac:picMkLst>
            <pc:docMk/>
            <pc:sldMk cId="2069896059" sldId="576"/>
            <ac:picMk id="2" creationId="{164F232F-DB1E-440D-B6F7-06A505C0598A}"/>
          </ac:picMkLst>
        </pc:picChg>
        <pc:picChg chg="mod ord">
          <ac:chgData name="Sarandis Marinakis" userId="ffdd748388b35624" providerId="LiveId" clId="{C4097305-5781-45CB-9BF0-97B7BDAF6765}" dt="2020-09-05T20:45:15.436" v="22777" actId="1036"/>
          <ac:picMkLst>
            <pc:docMk/>
            <pc:sldMk cId="2069896059" sldId="576"/>
            <ac:picMk id="5" creationId="{A187B5F4-ECF4-48C0-A8D5-9B447D4F146D}"/>
          </ac:picMkLst>
        </pc:picChg>
        <pc:picChg chg="add mod">
          <ac:chgData name="Sarandis Marinakis" userId="ffdd748388b35624" providerId="LiveId" clId="{C4097305-5781-45CB-9BF0-97B7BDAF6765}" dt="2020-09-05T20:43:31.552" v="22748" actId="1076"/>
          <ac:picMkLst>
            <pc:docMk/>
            <pc:sldMk cId="2069896059" sldId="576"/>
            <ac:picMk id="6" creationId="{E1942A23-64AF-4107-BED7-59817E5E1789}"/>
          </ac:picMkLst>
        </pc:picChg>
      </pc:sldChg>
      <pc:sldChg chg="addSp delSp modSp add mod">
        <pc:chgData name="Sarandis Marinakis" userId="ffdd748388b35624" providerId="LiveId" clId="{C4097305-5781-45CB-9BF0-97B7BDAF6765}" dt="2020-09-05T20:50:17.258" v="22865" actId="1038"/>
        <pc:sldMkLst>
          <pc:docMk/>
          <pc:sldMk cId="2209941729" sldId="577"/>
        </pc:sldMkLst>
        <pc:spChg chg="mod">
          <ac:chgData name="Sarandis Marinakis" userId="ffdd748388b35624" providerId="LiveId" clId="{C4097305-5781-45CB-9BF0-97B7BDAF6765}" dt="2020-09-05T20:49:44.781" v="22832" actId="14100"/>
          <ac:spMkLst>
            <pc:docMk/>
            <pc:sldMk cId="2209941729" sldId="577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0:47:12.251" v="22811" actId="478"/>
          <ac:picMkLst>
            <pc:docMk/>
            <pc:sldMk cId="2209941729" sldId="577"/>
            <ac:picMk id="6" creationId="{E1942A23-64AF-4107-BED7-59817E5E1789}"/>
          </ac:picMkLst>
        </pc:picChg>
        <pc:picChg chg="add mod">
          <ac:chgData name="Sarandis Marinakis" userId="ffdd748388b35624" providerId="LiveId" clId="{C4097305-5781-45CB-9BF0-97B7BDAF6765}" dt="2020-09-05T20:50:17.258" v="22865" actId="1038"/>
          <ac:picMkLst>
            <pc:docMk/>
            <pc:sldMk cId="2209941729" sldId="577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0:57:06.955" v="22921" actId="14100"/>
        <pc:sldMkLst>
          <pc:docMk/>
          <pc:sldMk cId="3984692966" sldId="578"/>
        </pc:sldMkLst>
        <pc:spChg chg="mod">
          <ac:chgData name="Sarandis Marinakis" userId="ffdd748388b35624" providerId="LiveId" clId="{C4097305-5781-45CB-9BF0-97B7BDAF6765}" dt="2020-09-05T20:57:06.955" v="22921" actId="14100"/>
          <ac:spMkLst>
            <pc:docMk/>
            <pc:sldMk cId="3984692966" sldId="57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0:50:45.834" v="22868" actId="478"/>
          <ac:picMkLst>
            <pc:docMk/>
            <pc:sldMk cId="3984692966" sldId="578"/>
            <ac:picMk id="2" creationId="{164F232F-DB1E-440D-B6F7-06A505C0598A}"/>
          </ac:picMkLst>
        </pc:picChg>
        <pc:picChg chg="del">
          <ac:chgData name="Sarandis Marinakis" userId="ffdd748388b35624" providerId="LiveId" clId="{C4097305-5781-45CB-9BF0-97B7BDAF6765}" dt="2020-09-05T20:50:44.956" v="22867" actId="478"/>
          <ac:picMkLst>
            <pc:docMk/>
            <pc:sldMk cId="3984692966" sldId="578"/>
            <ac:picMk id="5" creationId="{A187B5F4-ECF4-48C0-A8D5-9B447D4F146D}"/>
          </ac:picMkLst>
        </pc:picChg>
        <pc:picChg chg="mod">
          <ac:chgData name="Sarandis Marinakis" userId="ffdd748388b35624" providerId="LiveId" clId="{C4097305-5781-45CB-9BF0-97B7BDAF6765}" dt="2020-09-05T20:50:54.763" v="22877" actId="1037"/>
          <ac:picMkLst>
            <pc:docMk/>
            <pc:sldMk cId="3984692966" sldId="578"/>
            <ac:picMk id="7" creationId="{3A7ACA43-69AF-4825-BC89-A0B1B651B9DB}"/>
          </ac:picMkLst>
        </pc:picChg>
      </pc:sldChg>
      <pc:sldChg chg="addSp modSp add mod">
        <pc:chgData name="Sarandis Marinakis" userId="ffdd748388b35624" providerId="LiveId" clId="{C4097305-5781-45CB-9BF0-97B7BDAF6765}" dt="2020-09-05T21:04:26.420" v="23031" actId="113"/>
        <pc:sldMkLst>
          <pc:docMk/>
          <pc:sldMk cId="353703550" sldId="579"/>
        </pc:sldMkLst>
        <pc:spChg chg="mod">
          <ac:chgData name="Sarandis Marinakis" userId="ffdd748388b35624" providerId="LiveId" clId="{C4097305-5781-45CB-9BF0-97B7BDAF6765}" dt="2020-09-05T21:04:26.420" v="23031" actId="113"/>
          <ac:spMkLst>
            <pc:docMk/>
            <pc:sldMk cId="353703550" sldId="579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03:58.107" v="23026" actId="1038"/>
          <ac:picMkLst>
            <pc:docMk/>
            <pc:sldMk cId="353703550" sldId="579"/>
            <ac:picMk id="4" creationId="{26DBFC50-1727-4D5F-9F79-02C1B7114385}"/>
          </ac:picMkLst>
        </pc:picChg>
        <pc:picChg chg="mod">
          <ac:chgData name="Sarandis Marinakis" userId="ffdd748388b35624" providerId="LiveId" clId="{C4097305-5781-45CB-9BF0-97B7BDAF6765}" dt="2020-09-05T21:03:53.331" v="23020" actId="1036"/>
          <ac:picMkLst>
            <pc:docMk/>
            <pc:sldMk cId="353703550" sldId="579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1:09:23.940" v="23238" actId="14100"/>
        <pc:sldMkLst>
          <pc:docMk/>
          <pc:sldMk cId="2247165201" sldId="580"/>
        </pc:sldMkLst>
        <pc:spChg chg="mod">
          <ac:chgData name="Sarandis Marinakis" userId="ffdd748388b35624" providerId="LiveId" clId="{C4097305-5781-45CB-9BF0-97B7BDAF6765}" dt="2020-09-05T21:09:23.940" v="23238" actId="14100"/>
          <ac:spMkLst>
            <pc:docMk/>
            <pc:sldMk cId="2247165201" sldId="580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04:45.380" v="23033" actId="478"/>
          <ac:picMkLst>
            <pc:docMk/>
            <pc:sldMk cId="2247165201" sldId="580"/>
            <ac:picMk id="4" creationId="{26DBFC50-1727-4D5F-9F79-02C1B7114385}"/>
          </ac:picMkLst>
        </pc:picChg>
        <pc:picChg chg="mod">
          <ac:chgData name="Sarandis Marinakis" userId="ffdd748388b35624" providerId="LiveId" clId="{C4097305-5781-45CB-9BF0-97B7BDAF6765}" dt="2020-09-05T21:09:08.508" v="23225" actId="1035"/>
          <ac:picMkLst>
            <pc:docMk/>
            <pc:sldMk cId="2247165201" sldId="580"/>
            <ac:picMk id="7" creationId="{3A7ACA43-69AF-4825-BC89-A0B1B651B9DB}"/>
          </ac:picMkLst>
        </pc:picChg>
      </pc:sldChg>
      <pc:sldChg chg="modSp add mod">
        <pc:chgData name="Sarandis Marinakis" userId="ffdd748388b35624" providerId="LiveId" clId="{C4097305-5781-45CB-9BF0-97B7BDAF6765}" dt="2020-09-05T21:15:18.506" v="23347" actId="1035"/>
        <pc:sldMkLst>
          <pc:docMk/>
          <pc:sldMk cId="2121208446" sldId="581"/>
        </pc:sldMkLst>
        <pc:spChg chg="mod">
          <ac:chgData name="Sarandis Marinakis" userId="ffdd748388b35624" providerId="LiveId" clId="{C4097305-5781-45CB-9BF0-97B7BDAF6765}" dt="2020-09-05T21:15:12.499" v="23322" actId="14100"/>
          <ac:spMkLst>
            <pc:docMk/>
            <pc:sldMk cId="2121208446" sldId="581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21:15:18.506" v="23347" actId="1035"/>
          <ac:picMkLst>
            <pc:docMk/>
            <pc:sldMk cId="2121208446" sldId="581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1:18:27.683" v="23439" actId="20577"/>
        <pc:sldMkLst>
          <pc:docMk/>
          <pc:sldMk cId="2357397857" sldId="582"/>
        </pc:sldMkLst>
        <pc:spChg chg="mod">
          <ac:chgData name="Sarandis Marinakis" userId="ffdd748388b35624" providerId="LiveId" clId="{C4097305-5781-45CB-9BF0-97B7BDAF6765}" dt="2020-09-05T21:17:13.452" v="23384" actId="6549"/>
          <ac:spMkLst>
            <pc:docMk/>
            <pc:sldMk cId="2357397857" sldId="58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1:18:27.683" v="23439" actId="20577"/>
          <ac:spMkLst>
            <pc:docMk/>
            <pc:sldMk cId="2357397857" sldId="582"/>
            <ac:spMk id="13" creationId="{5CDC12D4-8013-4824-AC67-8509CAA4423C}"/>
          </ac:spMkLst>
        </pc:spChg>
        <pc:picChg chg="del mod">
          <ac:chgData name="Sarandis Marinakis" userId="ffdd748388b35624" providerId="LiveId" clId="{C4097305-5781-45CB-9BF0-97B7BDAF6765}" dt="2020-09-05T21:17:20.083" v="23385" actId="478"/>
          <ac:picMkLst>
            <pc:docMk/>
            <pc:sldMk cId="2357397857" sldId="582"/>
            <ac:picMk id="7" creationId="{3A7ACA43-69AF-4825-BC89-A0B1B651B9DB}"/>
          </ac:picMkLst>
        </pc:picChg>
      </pc:sldChg>
      <pc:sldChg chg="modSp add mod">
        <pc:chgData name="Sarandis Marinakis" userId="ffdd748388b35624" providerId="LiveId" clId="{C4097305-5781-45CB-9BF0-97B7BDAF6765}" dt="2020-09-05T21:45:09.100" v="23461" actId="58"/>
        <pc:sldMkLst>
          <pc:docMk/>
          <pc:sldMk cId="1561809591" sldId="583"/>
        </pc:sldMkLst>
        <pc:spChg chg="mod">
          <ac:chgData name="Sarandis Marinakis" userId="ffdd748388b35624" providerId="LiveId" clId="{C4097305-5781-45CB-9BF0-97B7BDAF6765}" dt="2020-09-05T21:45:09.100" v="23461" actId="58"/>
          <ac:spMkLst>
            <pc:docMk/>
            <pc:sldMk cId="1561809591" sldId="583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21:50:00.029" v="23689" actId="6549"/>
        <pc:sldMkLst>
          <pc:docMk/>
          <pc:sldMk cId="205396162" sldId="584"/>
        </pc:sldMkLst>
        <pc:spChg chg="mod">
          <ac:chgData name="Sarandis Marinakis" userId="ffdd748388b35624" providerId="LiveId" clId="{C4097305-5781-45CB-9BF0-97B7BDAF6765}" dt="2020-09-05T21:50:00.029" v="23689" actId="6549"/>
          <ac:spMkLst>
            <pc:docMk/>
            <pc:sldMk cId="205396162" sldId="58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48:28.571" v="23606" actId="14100"/>
          <ac:picMkLst>
            <pc:docMk/>
            <pc:sldMk cId="205396162" sldId="584"/>
            <ac:picMk id="4" creationId="{FCE709BA-682D-47E8-9340-57A068B609AE}"/>
          </ac:picMkLst>
        </pc:picChg>
        <pc:picChg chg="add mod">
          <ac:chgData name="Sarandis Marinakis" userId="ffdd748388b35624" providerId="LiveId" clId="{C4097305-5781-45CB-9BF0-97B7BDAF6765}" dt="2020-09-05T21:48:37.910" v="23626" actId="14100"/>
          <ac:picMkLst>
            <pc:docMk/>
            <pc:sldMk cId="205396162" sldId="584"/>
            <ac:picMk id="6" creationId="{9D0DEC9D-AAC9-4327-9F3F-B2E35E6C4839}"/>
          </ac:picMkLst>
        </pc:picChg>
      </pc:sldChg>
      <pc:sldChg chg="delSp modSp add mod">
        <pc:chgData name="Sarandis Marinakis" userId="ffdd748388b35624" providerId="LiveId" clId="{C4097305-5781-45CB-9BF0-97B7BDAF6765}" dt="2020-09-05T21:52:18.541" v="23712" actId="6549"/>
        <pc:sldMkLst>
          <pc:docMk/>
          <pc:sldMk cId="1867937123" sldId="585"/>
        </pc:sldMkLst>
        <pc:spChg chg="mod">
          <ac:chgData name="Sarandis Marinakis" userId="ffdd748388b35624" providerId="LiveId" clId="{C4097305-5781-45CB-9BF0-97B7BDAF6765}" dt="2020-09-05T21:52:18.541" v="23712" actId="6549"/>
          <ac:spMkLst>
            <pc:docMk/>
            <pc:sldMk cId="1867937123" sldId="585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50:59.821" v="23703" actId="478"/>
          <ac:picMkLst>
            <pc:docMk/>
            <pc:sldMk cId="1867937123" sldId="585"/>
            <ac:picMk id="4" creationId="{FCE709BA-682D-47E8-9340-57A068B609AE}"/>
          </ac:picMkLst>
        </pc:picChg>
        <pc:picChg chg="del">
          <ac:chgData name="Sarandis Marinakis" userId="ffdd748388b35624" providerId="LiveId" clId="{C4097305-5781-45CB-9BF0-97B7BDAF6765}" dt="2020-09-05T21:50:57.421" v="23702" actId="478"/>
          <ac:picMkLst>
            <pc:docMk/>
            <pc:sldMk cId="1867937123" sldId="585"/>
            <ac:picMk id="6" creationId="{9D0DEC9D-AAC9-4327-9F3F-B2E35E6C4839}"/>
          </ac:picMkLst>
        </pc:picChg>
      </pc:sldChg>
      <pc:sldChg chg="modSp add mod">
        <pc:chgData name="Sarandis Marinakis" userId="ffdd748388b35624" providerId="LiveId" clId="{C4097305-5781-45CB-9BF0-97B7BDAF6765}" dt="2020-09-05T21:54:14.494" v="23887" actId="6549"/>
        <pc:sldMkLst>
          <pc:docMk/>
          <pc:sldMk cId="2694685752" sldId="586"/>
        </pc:sldMkLst>
        <pc:spChg chg="mod">
          <ac:chgData name="Sarandis Marinakis" userId="ffdd748388b35624" providerId="LiveId" clId="{C4097305-5781-45CB-9BF0-97B7BDAF6765}" dt="2020-09-05T21:54:14.494" v="23887" actId="6549"/>
          <ac:spMkLst>
            <pc:docMk/>
            <pc:sldMk cId="2694685752" sldId="586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21:57:01.101" v="24092" actId="20577"/>
        <pc:sldMkLst>
          <pc:docMk/>
          <pc:sldMk cId="700175672" sldId="587"/>
        </pc:sldMkLst>
        <pc:spChg chg="mod">
          <ac:chgData name="Sarandis Marinakis" userId="ffdd748388b35624" providerId="LiveId" clId="{C4097305-5781-45CB-9BF0-97B7BDAF6765}" dt="2020-09-05T21:57:01.101" v="24092" actId="20577"/>
          <ac:spMkLst>
            <pc:docMk/>
            <pc:sldMk cId="700175672" sldId="587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56:18.764" v="24079" actId="1035"/>
          <ac:picMkLst>
            <pc:docMk/>
            <pc:sldMk cId="700175672" sldId="587"/>
            <ac:picMk id="4" creationId="{43720C48-95AE-48A9-8F3C-A6F3469F2552}"/>
          </ac:picMkLst>
        </pc:picChg>
      </pc:sldChg>
      <pc:sldChg chg="delSp modSp add mod">
        <pc:chgData name="Sarandis Marinakis" userId="ffdd748388b35624" providerId="LiveId" clId="{C4097305-5781-45CB-9BF0-97B7BDAF6765}" dt="2020-09-05T21:59:47.262" v="24435" actId="20577"/>
        <pc:sldMkLst>
          <pc:docMk/>
          <pc:sldMk cId="519500715" sldId="588"/>
        </pc:sldMkLst>
        <pc:spChg chg="mod">
          <ac:chgData name="Sarandis Marinakis" userId="ffdd748388b35624" providerId="LiveId" clId="{C4097305-5781-45CB-9BF0-97B7BDAF6765}" dt="2020-09-05T21:57:43.788" v="24105" actId="20577"/>
          <ac:spMkLst>
            <pc:docMk/>
            <pc:sldMk cId="519500715" sldId="588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1:59:47.262" v="24435" actId="20577"/>
          <ac:spMkLst>
            <pc:docMk/>
            <pc:sldMk cId="519500715" sldId="58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57:51.884" v="24106" actId="478"/>
          <ac:picMkLst>
            <pc:docMk/>
            <pc:sldMk cId="519500715" sldId="588"/>
            <ac:picMk id="4" creationId="{43720C48-95AE-48A9-8F3C-A6F3469F2552}"/>
          </ac:picMkLst>
        </pc:picChg>
      </pc:sldChg>
      <pc:sldChg chg="modSp add mod">
        <pc:chgData name="Sarandis Marinakis" userId="ffdd748388b35624" providerId="LiveId" clId="{C4097305-5781-45CB-9BF0-97B7BDAF6765}" dt="2020-09-05T22:01:18.412" v="24458" actId="20577"/>
        <pc:sldMkLst>
          <pc:docMk/>
          <pc:sldMk cId="3044814658" sldId="589"/>
        </pc:sldMkLst>
        <pc:spChg chg="mod">
          <ac:chgData name="Sarandis Marinakis" userId="ffdd748388b35624" providerId="LiveId" clId="{C4097305-5781-45CB-9BF0-97B7BDAF6765}" dt="2020-09-05T22:01:18.412" v="24458" actId="20577"/>
          <ac:spMkLst>
            <pc:docMk/>
            <pc:sldMk cId="3044814658" sldId="589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03:38.389" v="24695" actId="113"/>
        <pc:sldMkLst>
          <pc:docMk/>
          <pc:sldMk cId="1528208427" sldId="590"/>
        </pc:sldMkLst>
        <pc:spChg chg="mod">
          <ac:chgData name="Sarandis Marinakis" userId="ffdd748388b35624" providerId="LiveId" clId="{C4097305-5781-45CB-9BF0-97B7BDAF6765}" dt="2020-09-05T22:01:53.451" v="24504" actId="20577"/>
          <ac:spMkLst>
            <pc:docMk/>
            <pc:sldMk cId="1528208427" sldId="590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03:38.389" v="24695" actId="113"/>
          <ac:spMkLst>
            <pc:docMk/>
            <pc:sldMk cId="1528208427" sldId="590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05:44.949" v="24764" actId="20577"/>
        <pc:sldMkLst>
          <pc:docMk/>
          <pc:sldMk cId="3101798580" sldId="591"/>
        </pc:sldMkLst>
        <pc:spChg chg="mod">
          <ac:chgData name="Sarandis Marinakis" userId="ffdd748388b35624" providerId="LiveId" clId="{C4097305-5781-45CB-9BF0-97B7BDAF6765}" dt="2020-09-05T22:04:33.197" v="24752" actId="6549"/>
          <ac:spMkLst>
            <pc:docMk/>
            <pc:sldMk cId="3101798580" sldId="591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05:44.949" v="24764" actId="20577"/>
          <ac:spMkLst>
            <pc:docMk/>
            <pc:sldMk cId="3101798580" sldId="591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0:13.485" v="24959" actId="20577"/>
        <pc:sldMkLst>
          <pc:docMk/>
          <pc:sldMk cId="3387123446" sldId="592"/>
        </pc:sldMkLst>
        <pc:spChg chg="mod">
          <ac:chgData name="Sarandis Marinakis" userId="ffdd748388b35624" providerId="LiveId" clId="{C4097305-5781-45CB-9BF0-97B7BDAF6765}" dt="2020-09-05T22:06:17.700" v="24795" actId="20577"/>
          <ac:spMkLst>
            <pc:docMk/>
            <pc:sldMk cId="3387123446" sldId="59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0:13.485" v="24959" actId="20577"/>
          <ac:spMkLst>
            <pc:docMk/>
            <pc:sldMk cId="3387123446" sldId="592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1:20.149" v="24975" actId="5793"/>
        <pc:sldMkLst>
          <pc:docMk/>
          <pc:sldMk cId="3726535289" sldId="593"/>
        </pc:sldMkLst>
        <pc:spChg chg="mod">
          <ac:chgData name="Sarandis Marinakis" userId="ffdd748388b35624" providerId="LiveId" clId="{C4097305-5781-45CB-9BF0-97B7BDAF6765}" dt="2020-09-05T22:11:20.149" v="24975" actId="5793"/>
          <ac:spMkLst>
            <pc:docMk/>
            <pc:sldMk cId="3726535289" sldId="593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3:39.869" v="25040" actId="20577"/>
        <pc:sldMkLst>
          <pc:docMk/>
          <pc:sldMk cId="3581719205" sldId="594"/>
        </pc:sldMkLst>
        <pc:spChg chg="mod">
          <ac:chgData name="Sarandis Marinakis" userId="ffdd748388b35624" providerId="LiveId" clId="{C4097305-5781-45CB-9BF0-97B7BDAF6765}" dt="2020-09-05T22:12:10.508" v="25020" actId="20577"/>
          <ac:spMkLst>
            <pc:docMk/>
            <pc:sldMk cId="3581719205" sldId="59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3:39.869" v="25040" actId="20577"/>
          <ac:spMkLst>
            <pc:docMk/>
            <pc:sldMk cId="3581719205" sldId="59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6:39.494" v="25134" actId="20577"/>
        <pc:sldMkLst>
          <pc:docMk/>
          <pc:sldMk cId="3094656473" sldId="595"/>
        </pc:sldMkLst>
        <pc:spChg chg="mod">
          <ac:chgData name="Sarandis Marinakis" userId="ffdd748388b35624" providerId="LiveId" clId="{C4097305-5781-45CB-9BF0-97B7BDAF6765}" dt="2020-09-05T22:14:25.909" v="25082" actId="6549"/>
          <ac:spMkLst>
            <pc:docMk/>
            <pc:sldMk cId="3094656473" sldId="59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6:39.494" v="25134" actId="20577"/>
          <ac:spMkLst>
            <pc:docMk/>
            <pc:sldMk cId="3094656473" sldId="59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23:49.501" v="25279" actId="255"/>
        <pc:sldMkLst>
          <pc:docMk/>
          <pc:sldMk cId="3283410521" sldId="596"/>
        </pc:sldMkLst>
        <pc:spChg chg="mod">
          <ac:chgData name="Sarandis Marinakis" userId="ffdd748388b35624" providerId="LiveId" clId="{C4097305-5781-45CB-9BF0-97B7BDAF6765}" dt="2020-09-05T22:18:37.221" v="25186" actId="20577"/>
          <ac:spMkLst>
            <pc:docMk/>
            <pc:sldMk cId="3283410521" sldId="596"/>
            <ac:spMk id="3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23:49.501" v="25279" actId="255"/>
          <ac:spMkLst>
            <pc:docMk/>
            <pc:sldMk cId="3283410521" sldId="596"/>
            <ac:spMk id="4" creationId="{00000000-0000-0000-0000-000000000000}"/>
          </ac:spMkLst>
        </pc:spChg>
      </pc:sldChg>
      <pc:sldMasterChg chg="delSldLayout">
        <pc:chgData name="Sarandis Marinakis" userId="ffdd748388b35624" providerId="LiveId" clId="{C4097305-5781-45CB-9BF0-97B7BDAF6765}" dt="2020-09-04T22:20:43.591" v="480" actId="47"/>
        <pc:sldMasterMkLst>
          <pc:docMk/>
          <pc:sldMasterMk cId="0" sldId="2147483673"/>
        </pc:sldMasterMkLst>
        <pc:sldLayoutChg chg="del">
          <pc:chgData name="Sarandis Marinakis" userId="ffdd748388b35624" providerId="LiveId" clId="{C4097305-5781-45CB-9BF0-97B7BDAF6765}" dt="2020-09-04T22:20:43.591" v="480" actId="47"/>
          <pc:sldLayoutMkLst>
            <pc:docMk/>
            <pc:sldMasterMk cId="0" sldId="2147483673"/>
            <pc:sldLayoutMk cId="2672776611" sldId="21474840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84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r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84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r" defTabSz="95593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E39F9F-8651-450B-8E79-C4C4D49CAC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55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84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r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8" y="4715153"/>
            <a:ext cx="543752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noProof="0"/>
              <a:t>Δεύτερου επιπέδου</a:t>
            </a:r>
          </a:p>
          <a:p>
            <a:pPr lvl="2"/>
            <a:r>
              <a:rPr lang="el-GR" altLang="en-US" noProof="0"/>
              <a:t>Τρίτου επιπέδου</a:t>
            </a:r>
          </a:p>
          <a:p>
            <a:pPr lvl="3"/>
            <a:r>
              <a:rPr lang="el-GR" altLang="en-US" noProof="0"/>
              <a:t>Τέταρτου επιπέδου</a:t>
            </a:r>
          </a:p>
          <a:p>
            <a:pPr lvl="4"/>
            <a:r>
              <a:rPr lang="el-GR" altLang="en-US" noProof="0"/>
              <a:t>Πέμπτου επιπέδου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84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r" defTabSz="95593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B718D8-D007-4260-90F4-1294BE7563B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362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6DC29A-35AA-43C9-A4E5-A6DC7202FB86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n-US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4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69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2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8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5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3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2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38391-FFF1-4B92-17FD-6290977C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22E696EB-C8B5-6903-053C-53C62057B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B4CD0C7-2EAF-5CB6-6A08-11AD725C8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087FA40-12D8-E6A1-0B60-3F45238AB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10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9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2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30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7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40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654" indent="-293713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853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794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735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4676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4617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4558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4499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E766AB-B1F0-449B-8762-FCCA284B3607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49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64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26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61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7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6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654" indent="-293713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853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794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735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4676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4617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4558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4499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E766AB-B1F0-449B-8762-FCCA284B3607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93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64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43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5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95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367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44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22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6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67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57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20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05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21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72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59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9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23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0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820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937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137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064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21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09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21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AE90D-8EC9-C249-EFF4-5A8CAFEE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1EF4B3C-CA04-816C-2CA2-79D5EF600C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4D83383-231A-E8F9-E867-8C5C343EC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F0C75E6-E1C8-5519-23A9-04F94EF7A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72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029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4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07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6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51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9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E6CD-E731-42C3-B399-2DB6506FDD2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89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30F8-C94E-447E-86CD-0BB8C338FC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341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4C-8DB0-45DC-9071-87DB963B3F3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792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4CB9-7C13-4388-8D89-676145BF9A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1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B86E-B2EE-4E58-806D-F28791E679A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102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2D33-E1D2-4847-A1EF-B0228FB5FE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6269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9120-6F6D-44DB-A7A3-9BBA94568BF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517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B1E-2622-445A-9CB6-8CD11C8D1D2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99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B7BB-958A-4A47-8937-0CCA8EEB423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4352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2171-A929-4763-B48B-E4A9D6000E8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425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C9A4-257F-4BAB-9166-144FA1DBD3F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360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CF52D6-9260-4ACC-B066-ACD1E2FB436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9" r:id="rId2"/>
    <p:sldLayoutId id="2147484027" r:id="rId3"/>
    <p:sldLayoutId id="2147484020" r:id="rId4"/>
    <p:sldLayoutId id="2147484028" r:id="rId5"/>
    <p:sldLayoutId id="2147484021" r:id="rId6"/>
    <p:sldLayoutId id="2147484022" r:id="rId7"/>
    <p:sldLayoutId id="2147484029" r:id="rId8"/>
    <p:sldLayoutId id="2147484023" r:id="rId9"/>
    <p:sldLayoutId id="2147484024" r:id="rId10"/>
    <p:sldLayoutId id="21474840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col.vamdc.eu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col.vamdc.eu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ΧΗΜΕΙΑ ΚΑΙ ΠΛΗΡΟΦΟΡΙΚΗ </a:t>
            </a:r>
            <a:r>
              <a:rPr lang="en-US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(</a:t>
            </a:r>
            <a:r>
              <a:rPr lang="el-GR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ΧΑ131</a:t>
            </a:r>
            <a:r>
              <a:rPr lang="en-US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8136924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600" dirty="0">
                <a:solidFill>
                  <a:schemeClr val="accent2"/>
                </a:solidFill>
                <a:ea typeface="ＭＳ Ｐゴシック" pitchFamily="34" charset="-128"/>
              </a:rPr>
              <a:t>Σαράντος Μαρινάκης</a:t>
            </a:r>
            <a:endParaRPr lang="en-US" altLang="en-US" sz="26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err="1">
                <a:solidFill>
                  <a:schemeClr val="accent2"/>
                </a:solidFill>
                <a:ea typeface="ＭＳ Ｐゴシック" pitchFamily="34" charset="-128"/>
              </a:rPr>
              <a:t>s.marinakis@u</a:t>
            </a:r>
            <a:r>
              <a:rPr lang="en-GB" altLang="en-US" sz="1800" dirty="0" err="1">
                <a:solidFill>
                  <a:schemeClr val="accent2"/>
                </a:solidFill>
                <a:ea typeface="ＭＳ Ｐゴシック" pitchFamily="34" charset="-128"/>
              </a:rPr>
              <a:t>patras</a:t>
            </a:r>
            <a:r>
              <a:rPr lang="en-US" altLang="en-US" sz="1800" dirty="0">
                <a:solidFill>
                  <a:schemeClr val="accent2"/>
                </a:solidFill>
                <a:ea typeface="ＭＳ Ｐゴシック" pitchFamily="34" charset="-128"/>
              </a:rPr>
              <a:t>.gr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Εισαγωγή στο μάθημα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 – 1</a:t>
            </a:r>
            <a:r>
              <a:rPr lang="el-GR" altLang="en-US" sz="2600" b="1" baseline="30000" dirty="0">
                <a:solidFill>
                  <a:schemeClr val="accent2"/>
                </a:solidFill>
                <a:ea typeface="ＭＳ Ｐゴシック" pitchFamily="34" charset="-128"/>
              </a:rPr>
              <a:t>ο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Μάθημα</a:t>
            </a:r>
            <a:endParaRPr lang="en-US" altLang="en-US" sz="2600" b="1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63" y="18113375"/>
            <a:ext cx="580072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5986463"/>
            <a:ext cx="914400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accent2"/>
                </a:solidFill>
              </a:rPr>
              <a:t>Παρασκευή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>
                <a:solidFill>
                  <a:schemeClr val="accent2"/>
                </a:solidFill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>
                <a:solidFill>
                  <a:schemeClr val="accent2"/>
                </a:solidFill>
              </a:rPr>
              <a:t>Οκτωβρίου</a:t>
            </a:r>
            <a:r>
              <a:rPr lang="en-US" altLang="en-US" sz="1800" dirty="0">
                <a:solidFill>
                  <a:schemeClr val="accent2"/>
                </a:solidFill>
              </a:rPr>
              <a:t> 202</a:t>
            </a:r>
            <a:r>
              <a:rPr lang="el-GR" altLang="en-US" sz="1800" dirty="0">
                <a:solidFill>
                  <a:schemeClr val="accent2"/>
                </a:solidFill>
              </a:rPr>
              <a:t>5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accent2"/>
                </a:solidFill>
              </a:rPr>
              <a:t>Τμήμα Χημείας, Πανεπιστήμιο Πατρών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Τι μπορεί να κάνει το Παν/</a:t>
            </a:r>
            <a:r>
              <a:rPr lang="el-GR" sz="3600" dirty="0" err="1">
                <a:solidFill>
                  <a:srgbClr val="002060"/>
                </a:solidFill>
              </a:rPr>
              <a:t>μιο</a:t>
            </a:r>
            <a:r>
              <a:rPr lang="el-GR" sz="3600" dirty="0">
                <a:solidFill>
                  <a:srgbClr val="002060"/>
                </a:solidFill>
              </a:rPr>
              <a:t> για εσάς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CB0E0E-439D-FCE4-C872-BE5095E70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7" y="1168526"/>
            <a:ext cx="6335563" cy="5537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72F6A-5BAA-24CE-8B75-A689BFD1F489}"/>
              </a:ext>
            </a:extLst>
          </p:cNvPr>
          <p:cNvSpPr txBox="1"/>
          <p:nvPr/>
        </p:nvSpPr>
        <p:spPr>
          <a:xfrm>
            <a:off x="6816724" y="3037990"/>
            <a:ext cx="2002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Χρησιμοποιήστε</a:t>
            </a:r>
          </a:p>
          <a:p>
            <a:r>
              <a:rPr lang="el-GR" dirty="0">
                <a:solidFill>
                  <a:srgbClr val="002060"/>
                </a:solidFill>
              </a:rPr>
              <a:t>το ιδρυματικό σας</a:t>
            </a:r>
          </a:p>
          <a:p>
            <a:r>
              <a:rPr lang="en-US" dirty="0">
                <a:solidFill>
                  <a:srgbClr val="002060"/>
                </a:solidFill>
              </a:rPr>
              <a:t>Email!</a:t>
            </a:r>
          </a:p>
        </p:txBody>
      </p:sp>
    </p:spTree>
    <p:extLst>
      <p:ext uri="{BB962C8B-B14F-4D97-AF65-F5344CB8AC3E}">
        <p14:creationId xmlns:p14="http://schemas.microsoft.com/office/powerpoint/2010/main" val="183537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Περιήγηση στην ιστοσελίδα του Τμήματος Χημείας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7657873" cy="47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Οδηγός σπουδών 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Ωρολόγιο πρόγραμμα 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Ανακοινώσεις 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Αιτήσεις – Ηλεκτρονική Γραμματεία</a:t>
            </a:r>
            <a:endParaRPr lang="en-US" sz="1800" kern="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0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Περιήγηση στην ιστοσελίδα του Τμήματος Χημείας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D18619-F1C0-051E-F4BB-82FA53662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76" y="1215608"/>
            <a:ext cx="6823258" cy="54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Περιήγηση στην ιστοσελίδα του Τμήματος Χημείας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4EFA9D-7E06-522B-33C9-3FEE4D8F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3" y="1221094"/>
            <a:ext cx="8123722" cy="50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Περιήγηση στην ιστοσελίδα του Τμήματος Χημείας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7ED533-A199-E6CC-84AD-6C537481E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33" y="1106906"/>
            <a:ext cx="7639213" cy="56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Χρήσιμη βιβλιογραφία</a:t>
            </a:r>
            <a:r>
              <a:rPr lang="en-US" sz="3600" dirty="0">
                <a:solidFill>
                  <a:srgbClr val="002060"/>
                </a:solidFill>
              </a:rPr>
              <a:t> (</a:t>
            </a:r>
            <a:r>
              <a:rPr lang="el-GR" sz="3600" dirty="0" err="1">
                <a:solidFill>
                  <a:srgbClr val="002060"/>
                </a:solidFill>
              </a:rPr>
              <a:t>Εύδοξος</a:t>
            </a:r>
            <a:r>
              <a:rPr lang="el-GR" sz="3600" dirty="0">
                <a:solidFill>
                  <a:srgbClr val="002060"/>
                </a:solidFill>
              </a:rPr>
              <a:t>!)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7377" y="1280560"/>
            <a:ext cx="7980033" cy="3456332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Christian Hill, Python </a:t>
            </a:r>
            <a:r>
              <a:rPr lang="el-GR" sz="2000" dirty="0">
                <a:ea typeface="+mn-ea"/>
                <a:cs typeface="+mn-cs"/>
              </a:rPr>
              <a:t>για Χημικούς, Εκδόσεις Γκότση, 2025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l-GR" sz="2000" dirty="0">
                <a:ea typeface="+mn-ea"/>
                <a:cs typeface="+mn-cs"/>
              </a:rPr>
              <a:t>Ι. Θ. </a:t>
            </a:r>
            <a:r>
              <a:rPr lang="el-GR" sz="2000" dirty="0" err="1">
                <a:ea typeface="+mn-ea"/>
                <a:cs typeface="+mn-cs"/>
              </a:rPr>
              <a:t>Φαμέλης</a:t>
            </a:r>
            <a:r>
              <a:rPr lang="el-GR" sz="2000" dirty="0">
                <a:ea typeface="+mn-ea"/>
                <a:cs typeface="+mn-cs"/>
              </a:rPr>
              <a:t>, Υπολογιστικά μαθηματικά – αριθμητικές μέθοδοι και μέθοδοι βελτιστοποίησης με υλοποίηση σε </a:t>
            </a:r>
            <a:r>
              <a:rPr lang="en-US" sz="2000" dirty="0">
                <a:ea typeface="+mn-ea"/>
                <a:cs typeface="+mn-cs"/>
              </a:rPr>
              <a:t>MATLAB</a:t>
            </a:r>
            <a:r>
              <a:rPr lang="el-GR" sz="2000" dirty="0">
                <a:ea typeface="+mn-ea"/>
                <a:cs typeface="+mn-cs"/>
              </a:rPr>
              <a:t> (</a:t>
            </a:r>
            <a:r>
              <a:rPr lang="en-US" sz="2000" dirty="0">
                <a:ea typeface="+mn-ea"/>
                <a:cs typeface="+mn-cs"/>
              </a:rPr>
              <a:t>Octave) </a:t>
            </a:r>
            <a:r>
              <a:rPr lang="el-GR" sz="2000" dirty="0">
                <a:ea typeface="+mn-ea"/>
                <a:cs typeface="+mn-cs"/>
              </a:rPr>
              <a:t>και </a:t>
            </a:r>
            <a:r>
              <a:rPr lang="en-US" sz="2000" dirty="0">
                <a:ea typeface="+mn-ea"/>
                <a:cs typeface="+mn-cs"/>
              </a:rPr>
              <a:t>Python, </a:t>
            </a:r>
            <a:r>
              <a:rPr lang="el-GR" sz="2000" dirty="0">
                <a:ea typeface="+mn-ea"/>
                <a:cs typeface="+mn-cs"/>
              </a:rPr>
              <a:t>Εκδόσεις ΄Κριτική, 2021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el-GR" sz="2000" dirty="0">
              <a:solidFill>
                <a:srgbClr val="7030A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79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Περιεχόμενο μαθήματος</a:t>
            </a:r>
            <a:r>
              <a:rPr lang="en-GB" sz="3600" dirty="0">
                <a:solidFill>
                  <a:srgbClr val="002060"/>
                </a:solidFill>
              </a:rPr>
              <a:t> (1/5)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272884"/>
            <a:ext cx="7206305" cy="4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Εισαγωγή στη δομή του υπολογιστή.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Χρήση του υπολογιστή, επικοινωνία μέσω δικτύου.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Εισαγωγή στο διαδίκτυο.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Αναζήτηση, άντληση και επεξεργασία επιστημονικής πληροφορίας.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Βάσεις δεδομένων.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Προγραμματισμός Η/Υ με έμφαση σε προβλήματα συναφή με θέματα Χημείας, Μαθηματικών, και Φυσικής.</a:t>
            </a:r>
            <a:endParaRPr lang="el-GR" altLang="en-US" sz="1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5349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Περιεχόμενο μαθήματος</a:t>
            </a:r>
            <a:r>
              <a:rPr lang="en-GB" sz="3600" dirty="0">
                <a:solidFill>
                  <a:srgbClr val="002060"/>
                </a:solidFill>
              </a:rPr>
              <a:t> (2/5)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272884"/>
            <a:ext cx="8650095" cy="4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Εισαγωγή στον προγραμματισμό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QB64 </a:t>
            </a:r>
            <a:r>
              <a:rPr lang="el-GR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13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6264B-FB53-AE52-E4AE-D525EBB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64219C02-A2FB-9E1E-49AF-F42D38C0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C86C497-46B2-2EAB-73F1-52EA7D1C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Περιεχόμενο μαθήματος</a:t>
            </a:r>
            <a:r>
              <a:rPr lang="en-GB" sz="3600" dirty="0">
                <a:solidFill>
                  <a:srgbClr val="002060"/>
                </a:solidFill>
              </a:rPr>
              <a:t> (3/5)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F73F4B-0CE0-DAD8-E07B-9059A8B8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272884"/>
            <a:ext cx="8650095" cy="4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Υπολογισμοί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Ρίζες εξισώσεων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Αριθμητική ολοκλήρωση.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Παρεμβολή κατά </a:t>
            </a:r>
            <a:r>
              <a:rPr lang="el-GR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Lagrange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Επίλυση συνήθων διαφορικών εξισώσεων, συστήματα διαφορικών εξισώσεων.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Εισαγωγή στη μηχανική μάθηση (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machine learning)</a:t>
            </a:r>
            <a:r>
              <a:rPr lang="el-GR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και τεχνητή νοημοσύνη (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artificial intelligence)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1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400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Περιεχόμενο μαθήματος</a:t>
            </a:r>
            <a:r>
              <a:rPr lang="en-GB" sz="3600" dirty="0">
                <a:solidFill>
                  <a:srgbClr val="002060"/>
                </a:solidFill>
              </a:rPr>
              <a:t> (4/5)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272884"/>
            <a:ext cx="7583295" cy="4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710" indent="-21971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l-GR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Κειμενογραφία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710" indent="-21971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Εισαγωγή στην χρήση βασικού λογισμικού (WORD, EXCEL/OFFICE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POWERPOINT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710" indent="-21971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Εισαγωγή στο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QtiPlot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710" indent="-21971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Σχεδίαση συναρτήσεων, </a:t>
            </a:r>
            <a:r>
              <a:rPr lang="el-GR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πολυωνυμική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προσαρμογή, επεξεργασία γραφικών παραστάσεων. 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4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Περίγραμμα ομιλίας</a:t>
            </a:r>
            <a:r>
              <a:rPr lang="en-US" sz="3600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7378" y="1552409"/>
            <a:ext cx="7256155" cy="4805362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Καλωσόρισμα στο Χημικό Τμήμα και στο ΧΑ131</a:t>
            </a:r>
            <a:r>
              <a:rPr lang="en-US" sz="2200" dirty="0">
                <a:ea typeface="+mn-ea"/>
                <a:cs typeface="+mn-cs"/>
              </a:rPr>
              <a:t> </a:t>
            </a: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Πως δουλεύουν οι υπολογιστές</a:t>
            </a: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Μνήμη και επεξεργαστές σε υπολογιστές και κινητά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Θεωρίες</a:t>
            </a:r>
            <a:r>
              <a:rPr lang="en-GB" sz="2200" dirty="0">
                <a:ea typeface="+mn-ea"/>
                <a:cs typeface="+mn-cs"/>
              </a:rPr>
              <a:t>,</a:t>
            </a:r>
            <a:r>
              <a:rPr lang="el-GR" sz="2200" dirty="0">
                <a:ea typeface="+mn-ea"/>
                <a:cs typeface="+mn-cs"/>
              </a:rPr>
              <a:t> δεδομένα και υπολογισμοί στη Χημεία</a:t>
            </a: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132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Περιεχόμενο μαθήματος</a:t>
            </a:r>
            <a:r>
              <a:rPr lang="en-GB" sz="3600" dirty="0">
                <a:solidFill>
                  <a:srgbClr val="002060"/>
                </a:solidFill>
              </a:rPr>
              <a:t> (5/5)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611086"/>
            <a:ext cx="7870166" cy="49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Υποχρεωτική σύνταξη πλήρους επιστημονικής εργασίας (Project) επί δεδομένου θέματος χημικού ενδιαφέροντος με άντληση πληροφορίας και επιστημονικών στοιχείων από το διαδίκτυο. </a:t>
            </a:r>
          </a:p>
          <a:p>
            <a:pPr algn="just">
              <a:spcBef>
                <a:spcPts val="600"/>
              </a:spcBef>
            </a:pPr>
            <a:endParaRPr lang="el-GR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Επιλέγεται ένα μόριο/μοριακό οικοδόμημα. </a:t>
            </a:r>
          </a:p>
          <a:p>
            <a:pPr algn="just">
              <a:spcBef>
                <a:spcPts val="600"/>
              </a:spcBef>
            </a:pPr>
            <a:endParaRPr lang="el-GR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Ο φοιτητής καλείται να παρουσιάσει </a:t>
            </a:r>
            <a:r>
              <a:rPr lang="el-GR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με ατομική εργασία σ</a:t>
            </a:r>
            <a:r>
              <a:rPr lang="el-GR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υνοπτικώς τη σπουδαιότητα και τις εφαρμογές του μορίου, ιστορικά στοιχεία από τη συμβολή του στη Χημεία, φυσικές και χημικές ιδιότητες, τοξικότητα, μεθόδους σύνθεσης.</a:t>
            </a:r>
            <a:endParaRPr lang="el-GR" altLang="en-US" sz="1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07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ΧΑ131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l-GR" sz="3600" dirty="0">
                <a:solidFill>
                  <a:srgbClr val="002060"/>
                </a:solidFill>
              </a:rPr>
              <a:t>Μαθησιακά αποτελέσματα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Στο τέλος του μαθήματος ο φοιτητής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/>
              <a:t>Θα έχει αποκτήσει τη βασική μεθοδολογία επίλυσης προβλημάτων Χημείας χρησιμοποιώντας μοντέρνους υπολογιστικούς αλγόριθμους. Οι γνώσεις και δεξιότητες που θα αποκτηθούν εμπίπτουν στην περιοχή της Πληροφορικής και του χειρισμού Ηλεκτρονικών Υπολογιστών.</a:t>
            </a:r>
            <a:endParaRPr lang="el-GR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dirty="0">
              <a:solidFill>
                <a:srgbClr val="00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+mj-lt"/>
                <a:ea typeface="Times" panose="02020603050405020304" pitchFamily="18" charset="0"/>
                <a:cs typeface="Times New Roman" panose="02020603050405020304" pitchFamily="18" charset="0"/>
              </a:rPr>
              <a:t>Θα γνωρίζει το χειρισμό ηλεκτρονικού υπολογιστή για προχωρημένες επιστημονικές εφαρμογές, και χρήση του διαδικτύου</a:t>
            </a:r>
          </a:p>
        </p:txBody>
      </p:sp>
    </p:spTree>
    <p:extLst>
      <p:ext uri="{BB962C8B-B14F-4D97-AF65-F5344CB8AC3E}">
        <p14:creationId xmlns:p14="http://schemas.microsoft.com/office/powerpoint/2010/main" val="401314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000" dirty="0">
                <a:solidFill>
                  <a:srgbClr val="002060"/>
                </a:solidFill>
              </a:rPr>
              <a:t>Πρόγραμμα</a:t>
            </a:r>
            <a:endParaRPr lang="en-US" sz="3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98101"/>
              </p:ext>
            </p:extLst>
          </p:nvPr>
        </p:nvGraphicFramePr>
        <p:xfrm>
          <a:off x="197095" y="1222821"/>
          <a:ext cx="8489706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218">
                  <a:extLst>
                    <a:ext uri="{9D8B030D-6E8A-4147-A177-3AD203B41FA5}">
                      <a16:colId xmlns:a16="http://schemas.microsoft.com/office/drawing/2014/main" val="4087205798"/>
                    </a:ext>
                  </a:extLst>
                </a:gridCol>
                <a:gridCol w="2774974">
                  <a:extLst>
                    <a:ext uri="{9D8B030D-6E8A-4147-A177-3AD203B41FA5}">
                      <a16:colId xmlns:a16="http://schemas.microsoft.com/office/drawing/2014/main" val="3192260758"/>
                    </a:ext>
                  </a:extLst>
                </a:gridCol>
                <a:gridCol w="240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l-GR" dirty="0"/>
                        <a:t>μέρα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Ώρες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Δραστηριότητα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Τόπος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«Επιλογή» 1 ώρα ανάμεσα σε</a:t>
                      </a:r>
                      <a:r>
                        <a:rPr lang="en-US" dirty="0"/>
                        <a:t>:</a:t>
                      </a:r>
                      <a:endParaRPr lang="el-GR" dirty="0"/>
                    </a:p>
                    <a:p>
                      <a:endParaRPr lang="el-G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dirty="0"/>
                        <a:t>Δευτέρα</a:t>
                      </a:r>
                      <a:r>
                        <a:rPr lang="en-US" dirty="0"/>
                        <a:t> </a:t>
                      </a:r>
                      <a:r>
                        <a:rPr lang="el-GR" dirty="0"/>
                        <a:t>1</a:t>
                      </a:r>
                      <a:r>
                        <a:rPr lang="en-US" dirty="0"/>
                        <a:t>:30 </a:t>
                      </a:r>
                      <a:r>
                        <a:rPr lang="el-GR" dirty="0" err="1"/>
                        <a:t>μμ</a:t>
                      </a:r>
                      <a:endParaRPr lang="el-G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dirty="0"/>
                        <a:t>Δευτέρα</a:t>
                      </a:r>
                      <a:r>
                        <a:rPr lang="en-US" dirty="0"/>
                        <a:t> 2:30 </a:t>
                      </a:r>
                      <a:r>
                        <a:rPr lang="el-GR" dirty="0" err="1"/>
                        <a:t>μμ</a:t>
                      </a:r>
                      <a:endParaRPr lang="el-G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dirty="0"/>
                        <a:t>Δευτέρα</a:t>
                      </a:r>
                      <a:r>
                        <a:rPr lang="en-US" dirty="0"/>
                        <a:t> 3:30 </a:t>
                      </a:r>
                      <a:r>
                        <a:rPr lang="el-GR" dirty="0" err="1"/>
                        <a:t>μμ</a:t>
                      </a:r>
                      <a:endParaRPr lang="el-G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dirty="0"/>
                        <a:t>Τετάρτη  </a:t>
                      </a:r>
                      <a:r>
                        <a:rPr lang="en-US" dirty="0"/>
                        <a:t>?</a:t>
                      </a:r>
                      <a:r>
                        <a:rPr lang="el-GR" dirty="0"/>
                        <a:t>4-5 </a:t>
                      </a:r>
                      <a:r>
                        <a:rPr lang="el-GR" dirty="0" err="1"/>
                        <a:t>μμ</a:t>
                      </a:r>
                      <a:r>
                        <a:rPr lang="en-US" dirty="0"/>
                        <a:t>?</a:t>
                      </a:r>
                      <a:endParaRPr lang="el-G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dirty="0"/>
                        <a:t>Τετάρτη  </a:t>
                      </a:r>
                      <a:r>
                        <a:rPr lang="en-US"/>
                        <a:t>?</a:t>
                      </a:r>
                      <a:r>
                        <a:rPr lang="el-GR"/>
                        <a:t>5-6 </a:t>
                      </a:r>
                      <a:r>
                        <a:rPr lang="el-GR" dirty="0" err="1"/>
                        <a:t>μμ</a:t>
                      </a:r>
                      <a:r>
                        <a:rPr lang="en-US" dirty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Εργαστήριο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(υπεύθυνος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κ. Κώστας Μακρής)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Υπολογιστικό Κέντρο, Βόρειο Κτήριο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Ισόγειο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Παρασκευή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GB" dirty="0"/>
                        <a:t>-1</a:t>
                      </a:r>
                      <a:r>
                        <a:rPr lang="el-GR" dirty="0" err="1"/>
                        <a:t>μμ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Διάλεξη </a:t>
                      </a:r>
                    </a:p>
                    <a:p>
                      <a:r>
                        <a:rPr lang="el-GR" dirty="0"/>
                        <a:t>(υπεύθυνοι </a:t>
                      </a:r>
                    </a:p>
                    <a:p>
                      <a:r>
                        <a:rPr lang="el-GR" dirty="0"/>
                        <a:t>κ. Σαράντος Μαρινάκης</a:t>
                      </a:r>
                    </a:p>
                    <a:p>
                      <a:r>
                        <a:rPr lang="el-GR" dirty="0"/>
                        <a:t>για τις εβδομάδες 1-</a:t>
                      </a:r>
                      <a:r>
                        <a:rPr lang="en-US" dirty="0"/>
                        <a:t>10</a:t>
                      </a:r>
                      <a:endParaRPr lang="el-GR" dirty="0"/>
                    </a:p>
                    <a:p>
                      <a:r>
                        <a:rPr lang="el-GR" dirty="0"/>
                        <a:t>κ. Γεώργιος Μαρούλης</a:t>
                      </a:r>
                    </a:p>
                    <a:p>
                      <a:r>
                        <a:rPr lang="el-GR" dirty="0"/>
                        <a:t>για τις εβδομάδες </a:t>
                      </a:r>
                      <a:r>
                        <a:rPr lang="en-US" dirty="0"/>
                        <a:t>11</a:t>
                      </a:r>
                      <a:r>
                        <a:rPr lang="el-GR" dirty="0"/>
                        <a:t>-1</a:t>
                      </a:r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ΑΘΕ10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4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002060"/>
                </a:solidFill>
              </a:rPr>
              <a:t>XA131: </a:t>
            </a:r>
            <a:r>
              <a:rPr lang="el-GR" sz="3600" dirty="0">
                <a:solidFill>
                  <a:srgbClr val="002060"/>
                </a:solidFill>
              </a:rPr>
              <a:t>Εξετάσεις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149600" algn="ctr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Τελική εξέταση μαθήματος (50%)</a:t>
            </a:r>
          </a:p>
          <a:p>
            <a:pPr>
              <a:tabLst>
                <a:tab pos="3149600" algn="ctr"/>
              </a:tabLst>
            </a:pPr>
            <a:endParaRPr lang="el-GR" sz="1800" i="1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149600" algn="ctr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Τελική εξέταση εργαστηρίου (30%)</a:t>
            </a:r>
          </a:p>
          <a:p>
            <a:pPr>
              <a:tabLst>
                <a:tab pos="3149600" algn="ctr"/>
              </a:tabLst>
            </a:pP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149600" algn="ctr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Αξιολόγηση της επιστημονικής εργασίας (20%)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149600" algn="ctr"/>
              </a:tabLst>
            </a:pP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6300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1</a:t>
            </a:r>
            <a:r>
              <a:rPr lang="el-GR" sz="3600" baseline="30000" dirty="0">
                <a:solidFill>
                  <a:srgbClr val="002060"/>
                </a:solidFill>
              </a:rPr>
              <a:t>ο</a:t>
            </a:r>
            <a:r>
              <a:rPr lang="el-GR" sz="3600" dirty="0">
                <a:solidFill>
                  <a:srgbClr val="002060"/>
                </a:solidFill>
              </a:rPr>
              <a:t> Μέρος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l-GR" sz="3600" dirty="0">
                <a:solidFill>
                  <a:srgbClr val="002060"/>
                </a:solidFill>
              </a:rPr>
              <a:t>Υπολογιστές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195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0" r="-6320"/>
          <a:stretch>
            <a:fillRect/>
          </a:stretch>
        </p:blipFill>
        <p:spPr>
          <a:xfrm>
            <a:off x="1689100" y="2173288"/>
            <a:ext cx="5746750" cy="3405187"/>
          </a:xfrm>
        </p:spPr>
      </p:pic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9FB65-C328-4EBD-8FFA-E0FD9F290A7E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Υπολογιστές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Ορισμός (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Wikipedia!): 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Ο ηλεκτρονικός υπολογιστής (συντ. Η/Υ) είναι μια μηχανή κατασκευασμένη κυρίως από ψηφιακά ηλεκτρονικά κυκλώματα και δευτερευόντως από ηλεκτρικά και μηχανικά συστήματα, και έχει ως σκοπό να επεξεργάζεται πληροφορίες. 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Ο ηλεκτρονικός υπολογιστής είναι ένα αυτοματοποιημένο, ηλεκτρονικό, ψηφιακό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επαναπρο­γραμ­ματιζόμενο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σύστημα γενικής χρήσης το οποίο μπορεί να επεξεργάζεται δεδομένα βάσει ενός συνόλου προκαθορισμένων οδηγιών, των εντολών που συνολικά ονομάζονται πρόγραμμα.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7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M</a:t>
            </a:r>
            <a:r>
              <a:rPr lang="el-GR" sz="3600" dirty="0" err="1">
                <a:solidFill>
                  <a:srgbClr val="002060"/>
                </a:solidFill>
              </a:rPr>
              <a:t>έρη</a:t>
            </a:r>
            <a:r>
              <a:rPr lang="el-GR" sz="3600" dirty="0">
                <a:solidFill>
                  <a:srgbClr val="002060"/>
                </a:solidFill>
              </a:rPr>
              <a:t> υπολογιστή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λικό (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hardware)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και λογισμικό (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software): 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hardware: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αποτελείται από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- κεντρική μονάδα επεξεργασίας (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central processing unit, CPU)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- κεντρική μνήμη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(RAM &amp; ROM-BIOS: read only memory &amp; basic input / output 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  system)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- μονάδες εισόδου-εξόδου (πληκτρολόγιο, ποντίκι, οθόνη,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- εσωτερικές (ή εξωτερικές) μονάδες ανάγνωσης και αποθήκευσης δεδομένων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  όπως σκληρός δίσκος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solid state drive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, δισκέτα (!),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CD, DVD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περιφερειακές συσκευές όπως εκτυπωτής, σαρωτής, μόντεμ,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κλπ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1800" dirty="0">
                <a:solidFill>
                  <a:srgbClr val="000000"/>
                </a:solidFill>
                <a:effectLst/>
                <a:latin typeface="+mj-lt"/>
                <a:ea typeface="Times" panose="02020603050405020304" pitchFamily="18" charset="0"/>
                <a:cs typeface="Times New Roman" panose="02020603050405020304" pitchFamily="18" charset="0"/>
              </a:rPr>
              <a:t>Ξεχάσαμε τίποτα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Times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8700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ΣΥΝΗΘΙΣΜΕΝΟΥ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002060"/>
                </a:solidFill>
              </a:rPr>
              <a:t>κινητού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Επεξεργαστές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RAM …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νήμη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σκληρού / σκληρών δίσκου / δίσκου …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GB" sz="1800" dirty="0">
              <a:solidFill>
                <a:srgbClr val="000000"/>
              </a:solidFill>
              <a:effectLst/>
              <a:latin typeface="+mj-lt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8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ΣΥΝΗΘΙΣΜΕΝΟΥ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002060"/>
                </a:solidFill>
              </a:rPr>
              <a:t>κινητού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7082E-E906-4DA2-89AE-E66E9DDE6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5" y="1134266"/>
            <a:ext cx="5273588" cy="56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7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ΣΥΝΗΘΙΣΜΕΝΟΥ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002060"/>
                </a:solidFill>
              </a:rPr>
              <a:t>υπολογιστή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Επεξεργαστές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RAM …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νήμη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σκληρού / σκληρών δίσκου / δίσκου …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GB" sz="1800" dirty="0">
              <a:solidFill>
                <a:srgbClr val="000000"/>
              </a:solidFill>
              <a:effectLst/>
              <a:latin typeface="+mj-lt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3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1</a:t>
            </a:r>
            <a:r>
              <a:rPr lang="el-GR" sz="3600" baseline="30000" dirty="0">
                <a:solidFill>
                  <a:srgbClr val="002060"/>
                </a:solidFill>
              </a:rPr>
              <a:t>ο</a:t>
            </a:r>
            <a:r>
              <a:rPr lang="el-GR" sz="3600" dirty="0">
                <a:solidFill>
                  <a:srgbClr val="002060"/>
                </a:solidFill>
              </a:rPr>
              <a:t> Μέρος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l-GR" sz="3600" dirty="0">
                <a:solidFill>
                  <a:srgbClr val="002060"/>
                </a:solidFill>
              </a:rPr>
              <a:t>Καλώς ήλθατε στο Χημικό Τμήμα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195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0" r="-6320"/>
          <a:stretch>
            <a:fillRect/>
          </a:stretch>
        </p:blipFill>
        <p:spPr>
          <a:xfrm>
            <a:off x="1689100" y="2173288"/>
            <a:ext cx="5746750" cy="3405187"/>
          </a:xfrm>
        </p:spPr>
      </p:pic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9FB65-C328-4EBD-8FFA-E0FD9F290A7E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5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ΣΥΝΗΘΙΣΜΕΝΟΥ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002060"/>
                </a:solidFill>
              </a:rPr>
              <a:t>υπολογιστή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30DBB-B548-449C-91F3-2A7C35CD4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004"/>
            <a:ext cx="9144000" cy="54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ΥΠΕΡΥΠΟΛΟΓΙΣΤΗ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8650095" cy="5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Επεξεργαστές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RAM …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νήμη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σκληρού / σκληρών δίσκου / δίσκου …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GB" sz="1800" dirty="0">
              <a:solidFill>
                <a:srgbClr val="000000"/>
              </a:solidFill>
              <a:effectLst/>
              <a:latin typeface="+mj-lt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ΥΠΕΡΥΠΟΛΟΓΙΣΤΗ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AD56F-2B57-4B90-ACFA-8A7B71DC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030"/>
            <a:ext cx="9144000" cy="5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28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X</a:t>
            </a:r>
            <a:r>
              <a:rPr lang="el-GR" sz="3600" dirty="0" err="1">
                <a:solidFill>
                  <a:srgbClr val="002060"/>
                </a:solidFill>
              </a:rPr>
              <a:t>αρακτηριστικά</a:t>
            </a:r>
            <a:r>
              <a:rPr lang="el-GR" sz="3600" dirty="0">
                <a:solidFill>
                  <a:srgbClr val="00206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ΥΠΕΡΥΠΟΛΟΓΙΣΤΗ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E01EB-11B7-4D93-A202-482996A4A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5" y="1163060"/>
            <a:ext cx="6465439" cy="56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86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Διαδίκτυο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Θα μπορούσαμε να γράψουμε πολλά αλλά όλοι έχετε γνώση του </a:t>
            </a:r>
            <a:r>
              <a:rPr lang="el-GR" altLang="en-US" sz="1800" kern="0" dirty="0" err="1"/>
              <a:t>διαδίκτυου</a:t>
            </a:r>
            <a:r>
              <a:rPr lang="el-GR" altLang="en-US" sz="1800" kern="0" dirty="0"/>
              <a:t> για απλές εφαρμογές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Όσο και αν ακούγεται παλιομοδίτικο, το διαδίκτυο και ιδιαίτερα τα </a:t>
            </a:r>
            <a:r>
              <a:rPr lang="en-GB" altLang="en-US" sz="1800" kern="0" dirty="0"/>
              <a:t>social media </a:t>
            </a:r>
            <a:r>
              <a:rPr lang="el-GR" altLang="en-US" sz="1800" kern="0" dirty="0"/>
              <a:t>έχουν πολλούς κινδύνους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Μπορείτε να αναφέρετε ορισμένους</a:t>
            </a:r>
            <a:r>
              <a:rPr lang="en-GB" altLang="en-US" sz="1800" kern="0" dirty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1800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Προσέχετε την ψυχική σας υγεία! Αν χρειαστείτε βοήθεια, το Παν/</a:t>
            </a:r>
            <a:r>
              <a:rPr lang="el-GR" altLang="en-US" sz="1800" kern="0" dirty="0" err="1"/>
              <a:t>μιο</a:t>
            </a:r>
            <a:r>
              <a:rPr lang="el-GR" altLang="en-US" sz="1800" kern="0" dirty="0"/>
              <a:t> μπορεί να βοηθήσει</a:t>
            </a: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2343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Τι είδους θεωρίες και υπολογισμούς πιστεύετε ότι μπορεί να είναι σχετικοί και χρήσιμοι στη </a:t>
            </a:r>
            <a:r>
              <a:rPr lang="el-GR" altLang="en-US" sz="1800" kern="0" dirty="0" err="1"/>
              <a:t>Χημεια</a:t>
            </a:r>
            <a:r>
              <a:rPr lang="en-GB" altLang="en-US" sz="1800" kern="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97857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6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Μοριακή γεωμετρία (στην ισορροπία)</a:t>
            </a:r>
            <a:r>
              <a:rPr lang="en-GB" altLang="en-US" sz="1800" kern="0" dirty="0"/>
              <a:t>: </a:t>
            </a:r>
            <a:r>
              <a:rPr lang="el-GR" altLang="en-US" sz="1800" kern="0" dirty="0"/>
              <a:t>μήκη δεσμών, γωνίες, </a:t>
            </a:r>
            <a:r>
              <a:rPr lang="el-GR" altLang="en-US" sz="1800" kern="0" dirty="0" err="1"/>
              <a:t>κλπ</a:t>
            </a:r>
            <a:r>
              <a:rPr lang="el-GR" altLang="en-US" sz="1800" kern="0" dirty="0"/>
              <a:t>)</a:t>
            </a:r>
            <a:endParaRPr lang="en-GB" altLang="en-US" sz="1800" kern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BD2F3-A135-406B-B7D1-9D889180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" y="2342366"/>
            <a:ext cx="9078103" cy="32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7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75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Απόλυτες τιμές ενέργειας</a:t>
            </a:r>
            <a:r>
              <a:rPr lang="en-GB" altLang="en-US" sz="1800" kern="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9285F-C5B3-4A78-A9E9-407EB1028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76" y="1154221"/>
            <a:ext cx="42862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4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Μοριακές ιδιότητες (κατανομή φορτίων, δίπολα, …) </a:t>
            </a:r>
            <a:r>
              <a:rPr lang="en-GB" altLang="en-US" sz="1800" kern="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BDE7D-9DF2-43D5-BD30-BF79F140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59" y="1549750"/>
            <a:ext cx="6547490" cy="52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8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7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Μοριακά τροχιακά</a:t>
            </a:r>
            <a:r>
              <a:rPr lang="en-GB" altLang="en-US" sz="1800" kern="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F0727-289F-4CD6-8C6C-BE9F9EE0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05" y="1495795"/>
            <a:ext cx="6372395" cy="5267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23FF2-15B7-43C8-9ACD-C060F943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173" y="2542783"/>
            <a:ext cx="2840831" cy="19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Συγχαρητήρια!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7657873" cy="47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Καλώς ήλθατε στο Χημικό Τμήμα της Πάτρας.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(Και αν έρχεστε από άλλη περιοχή, καλώς ήλθατε στην Πάτρα)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Χημεία ως καριέρα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δεν υπάρχει όριο (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Μάργκαρετ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Θάτσερ, ‘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Αγκελα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Μέρκελ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James Ratcliffe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4 (και πιθανότατα παραπάνω!) χρόνια είναι πολλά! Μην νοιάζεστε μόνον να περάσετε τα μαθήματα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Καλοί βαθμοί ίσως να χρειαστούν για …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Χρησιμοποιήστε τις γνώσεις (και εμπειρίες) που θα μαζέψετε για προσωπική και οικογενειακή προκοπή, αλλά και για το καλό όλου του κόσμου.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Οι Χημικοί στην Αγγλία ζουν παραπάνω από το μέσο όρο. Γιατί</a:t>
            </a:r>
            <a:r>
              <a:rPr lang="en-GB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 X</a:t>
            </a:r>
            <a:r>
              <a:rPr lang="el-GR" altLang="en-US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ημικές</a:t>
            </a: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ουσίες …</a:t>
            </a:r>
            <a:endParaRPr lang="en-US" altLang="en-US" sz="1800" kern="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800" kern="0" dirty="0"/>
              <a:t> </a:t>
            </a:r>
            <a:endParaRPr lang="en-US" sz="1800" kern="0" dirty="0">
              <a:cs typeface="Times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kern="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05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Διάφορα φάσματα …</a:t>
            </a:r>
            <a:r>
              <a:rPr lang="en-GB" altLang="en-US" sz="1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401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Δονητική φασματοσκοπία</a:t>
            </a:r>
            <a:r>
              <a:rPr lang="en-GB" altLang="en-US" sz="1800" kern="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5104C-2AEE-4F0C-8DB9-9EB00E6B1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852"/>
            <a:ext cx="9144000" cy="48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3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Δονητική φασματοσκοπία</a:t>
            </a:r>
            <a:r>
              <a:rPr lang="en-GB" altLang="en-US" sz="1800" kern="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29F95-9E19-4390-A602-2EC2D7B5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089"/>
            <a:ext cx="9144000" cy="48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8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65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Ηλεκτρονική φασματοσκοπία</a:t>
            </a:r>
            <a:r>
              <a:rPr lang="en-GB" altLang="en-US" sz="1800" kern="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50F5-BB57-4FD3-A3BB-FD6E236C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2075404"/>
            <a:ext cx="3295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76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Θεωρίες και υπολογισμοί στη Χημεία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ΝΜ</a:t>
            </a:r>
            <a:r>
              <a:rPr lang="en-GB" altLang="en-US" sz="1800" kern="0" dirty="0"/>
              <a:t>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9F0E1-8DB1-4AC1-BDF7-AED1EEFB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308"/>
            <a:ext cx="9144000" cy="50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3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941534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Η πληροφορία είναι δύναμη και πλούτος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Το λακωνίζειν εστί φιλοσοφείν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Η υπερβολικά πολλή πληροφορία είναι …</a:t>
            </a:r>
            <a:r>
              <a:rPr lang="en-GB" altLang="en-US" sz="1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416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941534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T</a:t>
            </a:r>
            <a:r>
              <a:rPr lang="el-GR" altLang="en-US" sz="1800" kern="0" dirty="0"/>
              <a:t>α </a:t>
            </a:r>
            <a:r>
              <a:rPr lang="en-GB" altLang="en-US" sz="1800" kern="0" dirty="0"/>
              <a:t>google </a:t>
            </a:r>
            <a:r>
              <a:rPr lang="el-GR" altLang="en-US" sz="1800" kern="0" dirty="0"/>
              <a:t>και το </a:t>
            </a:r>
            <a:r>
              <a:rPr lang="en-GB" altLang="en-US" sz="1800" kern="0" dirty="0" err="1"/>
              <a:t>bing</a:t>
            </a:r>
            <a:r>
              <a:rPr lang="en-GB" altLang="en-US" sz="1800" kern="0" dirty="0"/>
              <a:t> </a:t>
            </a:r>
            <a:r>
              <a:rPr lang="el-GR" altLang="en-US" sz="1800" kern="0" dirty="0"/>
              <a:t>είναι γενικά χρήσιμα</a:t>
            </a:r>
            <a:endParaRPr lang="en-US" altLang="en-US" sz="1800" kern="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800" kern="0" dirty="0"/>
              <a:t>   </a:t>
            </a:r>
            <a:r>
              <a:rPr lang="el-GR" altLang="en-US" sz="1800" kern="0" dirty="0"/>
              <a:t>όπως και το </a:t>
            </a:r>
            <a:r>
              <a:rPr lang="en-US" altLang="en-US" sz="1800" kern="0" dirty="0" err="1"/>
              <a:t>gemini</a:t>
            </a:r>
            <a:r>
              <a:rPr lang="en-US" altLang="en-US" sz="1800" kern="0" dirty="0"/>
              <a:t> </a:t>
            </a:r>
            <a:r>
              <a:rPr lang="el-GR" altLang="en-US" sz="1800" kern="0" dirty="0"/>
              <a:t>και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chatGPT</a:t>
            </a: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709110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31" y="1954060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Chemical Abstracts … </a:t>
            </a:r>
            <a:r>
              <a:rPr lang="en-GB" altLang="en-US" sz="1800" kern="0" dirty="0" err="1"/>
              <a:t>SciFinder</a:t>
            </a:r>
            <a:r>
              <a:rPr lang="el-GR" altLang="en-US" sz="1800" kern="0" dirty="0"/>
              <a:t> … </a:t>
            </a:r>
            <a:r>
              <a:rPr lang="en-US" altLang="en-US" sz="1800" kern="0" dirty="0"/>
              <a:t>Web of Knowledge … Scopus</a:t>
            </a: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95803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916AB-F94C-4D02-8A6F-95CD8A6EB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068"/>
            <a:ext cx="9144000" cy="47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3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Web of knowledge</a:t>
            </a:r>
          </a:p>
        </p:txBody>
      </p:sp>
    </p:spTree>
    <p:extLst>
      <p:ext uri="{BB962C8B-B14F-4D97-AF65-F5344CB8AC3E}">
        <p14:creationId xmlns:p14="http://schemas.microsoft.com/office/powerpoint/2010/main" val="380584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Τι γνωρίζετε από (Χημεία &amp;) Πληροφορική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7657873" cy="47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Operation system –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Λειτουργικά συστήματα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Proprietary and free 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oftware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ιδιοταγές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λεύθερο λογισμικό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Επιδεξιότητες (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περιήγηση στο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internet, 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συγγραφή κειμένου / λογιστικού φύλλου, παρουσίασης)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Social media</a:t>
            </a:r>
            <a:endParaRPr lang="el-GR" altLang="en-US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Προγραμματισμός σε κάποια γλώσσα 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(C, Fortran, C++, Python, </a:t>
            </a:r>
            <a:r>
              <a:rPr lang="el-GR" altLang="en-US" sz="1800" kern="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κλπ</a:t>
            </a: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altLang="en-US" sz="1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Πιστοποιητικά γνώσεων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</a:t>
            </a:r>
            <a:r>
              <a:rPr lang="el-GR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θα λάβετε και από εμάς!</a:t>
            </a:r>
            <a:endParaRPr lang="en-US" sz="1800" kern="0" dirty="0">
              <a:cs typeface="Times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kern="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47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Web of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EBBC3-95C2-4C09-A863-32C7C3100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09"/>
            <a:ext cx="9144000" cy="63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4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Scopus</a:t>
            </a:r>
          </a:p>
        </p:txBody>
      </p:sp>
    </p:spTree>
    <p:extLst>
      <p:ext uri="{BB962C8B-B14F-4D97-AF65-F5344CB8AC3E}">
        <p14:creationId xmlns:p14="http://schemas.microsoft.com/office/powerpoint/2010/main" val="3285441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Scopus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2F985-E2B3-4B74-ABF8-5B725B949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592"/>
            <a:ext cx="9144000" cy="58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59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ORCID</a:t>
            </a:r>
            <a:r>
              <a:rPr lang="el-GR" altLang="en-US" sz="1800" kern="0" dirty="0"/>
              <a:t> &amp; </a:t>
            </a:r>
            <a:r>
              <a:rPr lang="en-GB" altLang="en-US" sz="1800" kern="0" dirty="0"/>
              <a:t>PUBLONS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altLang="en-US" sz="1800" kern="0" dirty="0"/>
              <a:t>  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https://publons.com/researcher/2800454/sarantos-marinakis/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orcid.com/0000-0002-9367-4527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139041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ORCID</a:t>
            </a:r>
            <a:r>
              <a:rPr lang="el-GR" altLang="en-US" sz="1800" kern="0" dirty="0"/>
              <a:t> &amp; </a:t>
            </a:r>
            <a:r>
              <a:rPr lang="en-GB" altLang="en-US" sz="1800" kern="0" dirty="0"/>
              <a:t>PUBLONS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altLang="en-US" sz="1800" kern="0" dirty="0"/>
              <a:t>  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https://publons.com/researcher/2800454/sarantos-marinakis/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orcid.com/0000-0002-9367-4527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18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3C13B-39EB-45B7-B1EE-C8F88387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63"/>
            <a:ext cx="9144000" cy="64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7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ORCID</a:t>
            </a:r>
            <a:r>
              <a:rPr lang="el-GR" altLang="en-US" sz="1800" kern="0" dirty="0"/>
              <a:t> &amp; </a:t>
            </a:r>
            <a:r>
              <a:rPr lang="en-GB" altLang="en-US" sz="1800" kern="0" dirty="0"/>
              <a:t>PUBLONS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altLang="en-US" sz="1800" kern="0" dirty="0"/>
              <a:t>  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https://publons.com/researcher/2800454/sarantos-marinakis/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orcid.com/0000-0002-9367-4527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18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69DBD-5A12-4CFE-99CE-2EB224D34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15"/>
            <a:ext cx="9144000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0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465546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ORCID</a:t>
            </a:r>
            <a:r>
              <a:rPr lang="el-GR" altLang="en-US" sz="1800" kern="0" dirty="0"/>
              <a:t> &amp; </a:t>
            </a:r>
            <a:r>
              <a:rPr lang="en-GB" altLang="en-US" sz="1800" kern="0" dirty="0"/>
              <a:t>PUBLONS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altLang="en-US" sz="1800" kern="0" dirty="0"/>
              <a:t>  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https://publons.com/researcher/2800454/sarantos-marinakis/</a:t>
            </a:r>
          </a:p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orcid.com/0000-0002-9367-4527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18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C1043-B684-41C8-8949-56A6BEF3E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569"/>
            <a:ext cx="9144000" cy="42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2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7E633-EB51-B2F1-686E-7B340741D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00696950-7751-3E15-B5D6-52BAF696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5613ACD-147E-336E-5BD4-4273BCAE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Αναζήτηση, άντληση και επεξεργασία επιστημονικής πληροφορίας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 descr="Εικόνα που περιέχει κείμενο, γραμματοσειρά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E7C215D-433F-070D-5031-05D0F1F0C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784"/>
            <a:ext cx="9144000" cy="14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9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Βάσεις δεδομένων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941534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GB" altLang="en-US" sz="18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5B198-42DF-4248-8B34-98B74D18B0F7}"/>
              </a:ext>
            </a:extLst>
          </p:cNvPr>
          <p:cNvSpPr txBox="1"/>
          <p:nvPr/>
        </p:nvSpPr>
        <p:spPr>
          <a:xfrm>
            <a:off x="265305" y="1288029"/>
            <a:ext cx="4665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  <a:hlinkClick r:id="rId3"/>
              </a:rPr>
              <a:t>https://basecol.vamdc.eu/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51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Βάσεις δεδομένων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941534"/>
            <a:ext cx="7206305" cy="4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GB" altLang="en-US" sz="18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5B198-42DF-4248-8B34-98B74D18B0F7}"/>
              </a:ext>
            </a:extLst>
          </p:cNvPr>
          <p:cNvSpPr txBox="1"/>
          <p:nvPr/>
        </p:nvSpPr>
        <p:spPr>
          <a:xfrm>
            <a:off x="265305" y="1288029"/>
            <a:ext cx="4665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  <a:hlinkClick r:id="rId3"/>
              </a:rPr>
              <a:t>https://basecol.vamdc.eu/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71DC2-59E1-4D69-8ABF-FBBD39217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33"/>
            <a:ext cx="9144000" cy="58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Τι προσβλέπετε να μάθετε στη Χ &amp; Π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F48037-C241-4F48-863E-BC952334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" y="1451813"/>
            <a:ext cx="7657873" cy="47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Μπορούμε να συζητήσουμε για θέματα που θα επιλέξετε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Αλλά η ύλη είναι όπως περιγράφεται στον Οδηγό Σπουδών</a:t>
            </a:r>
            <a:endParaRPr lang="en-US" sz="1800" kern="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646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l-GR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</a:rPr>
              <a:t>Software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DC12D4-8013-4824-AC67-8509CAA4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05" y="1178421"/>
            <a:ext cx="7206305" cy="54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altLang="en-US" sz="1800" kern="0" dirty="0"/>
              <a:t>Ιδέες</a:t>
            </a:r>
            <a:r>
              <a:rPr lang="en-GB" altLang="en-US" sz="1800" kern="0" dirty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1800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gaussian.com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orca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DL_POLY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GROMACS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800" kern="0" dirty="0"/>
              <a:t>TURBOMOLE</a:t>
            </a:r>
          </a:p>
        </p:txBody>
      </p:sp>
    </p:spTree>
    <p:extLst>
      <p:ext uri="{BB962C8B-B14F-4D97-AF65-F5344CB8AC3E}">
        <p14:creationId xmlns:p14="http://schemas.microsoft.com/office/powerpoint/2010/main" val="228220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Ανασκόπηση</a:t>
            </a:r>
            <a:r>
              <a:rPr lang="en-US" sz="3600" dirty="0">
                <a:solidFill>
                  <a:srgbClr val="002060"/>
                </a:solidFill>
              </a:rPr>
              <a:t> (cont’d)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Θαυμαστός ο κόσμος της υπολογιστικής χημείας</a:t>
            </a:r>
            <a:endParaRPr lang="en-US" sz="22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GB" sz="2200" dirty="0"/>
              <a:t>Hardware, software, </a:t>
            </a:r>
            <a:r>
              <a:rPr lang="el-GR" sz="2200" dirty="0"/>
              <a:t>βάσεις δεδομένων</a:t>
            </a:r>
          </a:p>
          <a:p>
            <a:pPr eaLnBrk="1" hangingPunct="1">
              <a:defRPr/>
            </a:pPr>
            <a:r>
              <a:rPr lang="el-GR" sz="2200" dirty="0">
                <a:solidFill>
                  <a:srgbClr val="1A1AFF"/>
                </a:solidFill>
                <a:ea typeface="+mn-ea"/>
                <a:cs typeface="+mn-cs"/>
              </a:rPr>
              <a:t>Ερωτήσεις</a:t>
            </a:r>
            <a:r>
              <a:rPr lang="en-GB" sz="2200" dirty="0">
                <a:solidFill>
                  <a:srgbClr val="1A1AFF"/>
                </a:solidFill>
                <a:ea typeface="+mn-ea"/>
                <a:cs typeface="+mn-cs"/>
              </a:rPr>
              <a:t>;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1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Τι μπορεί να κάνει το Παν/</a:t>
            </a:r>
            <a:r>
              <a:rPr lang="el-GR" sz="3600" dirty="0" err="1">
                <a:solidFill>
                  <a:srgbClr val="002060"/>
                </a:solidFill>
              </a:rPr>
              <a:t>μιο</a:t>
            </a:r>
            <a:r>
              <a:rPr lang="el-GR" sz="3600" dirty="0">
                <a:solidFill>
                  <a:srgbClr val="002060"/>
                </a:solidFill>
              </a:rPr>
              <a:t> για εσάς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07A943A-4F3B-9978-7908-92803AC1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2" y="1135584"/>
            <a:ext cx="7671334" cy="56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Τι μπορεί να κάνει το Παν/</a:t>
            </a:r>
            <a:r>
              <a:rPr lang="el-GR" sz="3600" dirty="0" err="1">
                <a:solidFill>
                  <a:srgbClr val="002060"/>
                </a:solidFill>
              </a:rPr>
              <a:t>μιο</a:t>
            </a:r>
            <a:r>
              <a:rPr lang="el-GR" sz="3600" dirty="0">
                <a:solidFill>
                  <a:srgbClr val="002060"/>
                </a:solidFill>
              </a:rPr>
              <a:t> για εσάς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D2A53EA-AA28-C837-291C-E5C1CE62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2" y="1301757"/>
            <a:ext cx="6724819" cy="53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7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Τι μπορεί να κάνει το Παν/</a:t>
            </a:r>
            <a:r>
              <a:rPr lang="el-GR" sz="3600" dirty="0" err="1">
                <a:solidFill>
                  <a:srgbClr val="002060"/>
                </a:solidFill>
              </a:rPr>
              <a:t>μιο</a:t>
            </a:r>
            <a:r>
              <a:rPr lang="el-GR" sz="3600" dirty="0">
                <a:solidFill>
                  <a:srgbClr val="002060"/>
                </a:solidFill>
              </a:rPr>
              <a:t> για εσάς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6E8DAE-8B1B-9ABB-B006-202331FB5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39" y="1176900"/>
            <a:ext cx="6544737" cy="55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6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TPVERSION" val="5"/>
  <p:tag name="TPFULLVERSION" val="5.3.1.3337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28929</TotalTime>
  <Words>1586</Words>
  <Application>Microsoft Office PowerPoint</Application>
  <PresentationFormat>Προβολή στην οθόνη (4:3)</PresentationFormat>
  <Paragraphs>391</Paragraphs>
  <Slides>61</Slides>
  <Notes>61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7" baseType="lpstr">
      <vt:lpstr>ＭＳ Ｐゴシック</vt:lpstr>
      <vt:lpstr>Arial</vt:lpstr>
      <vt:lpstr>Symbol</vt:lpstr>
      <vt:lpstr>Times</vt:lpstr>
      <vt:lpstr>Times New Roman</vt:lpstr>
      <vt:lpstr>Clarity</vt:lpstr>
      <vt:lpstr>ΧΗΜΕΙΑ ΚΑΙ ΠΛΗΡΟΦΟΡΙΚΗ (ΧΑ131)</vt:lpstr>
      <vt:lpstr>Περίγραμμα ομιλίας  </vt:lpstr>
      <vt:lpstr>1ο Μέρος: Καλώς ήλθατε στο Χημικό Τμήμα</vt:lpstr>
      <vt:lpstr>Συγχαρητήρια!</vt:lpstr>
      <vt:lpstr>Τι γνωρίζετε από (Χημεία &amp;) Πληροφορική;</vt:lpstr>
      <vt:lpstr>Τι προσβλέπετε να μάθετε στη Χ &amp; Π;</vt:lpstr>
      <vt:lpstr>Τι μπορεί να κάνει το Παν/μιο για εσάς;</vt:lpstr>
      <vt:lpstr>Τι μπορεί να κάνει το Παν/μιο για εσάς;</vt:lpstr>
      <vt:lpstr>Τι μπορεί να κάνει το Παν/μιο για εσάς;</vt:lpstr>
      <vt:lpstr>Τι μπορεί να κάνει το Παν/μιο για εσάς;</vt:lpstr>
      <vt:lpstr>Περιήγηση στην ιστοσελίδα του Τμήματος Χημείας</vt:lpstr>
      <vt:lpstr>Περιήγηση στην ιστοσελίδα του Τμήματος Χημείας</vt:lpstr>
      <vt:lpstr>Περιήγηση στην ιστοσελίδα του Τμήματος Χημείας</vt:lpstr>
      <vt:lpstr>Περιήγηση στην ιστοσελίδα του Τμήματος Χημείας</vt:lpstr>
      <vt:lpstr>Χρήσιμη βιβλιογραφία (Εύδοξος!) </vt:lpstr>
      <vt:lpstr>Περιεχόμενο μαθήματος (1/5)</vt:lpstr>
      <vt:lpstr>Περιεχόμενο μαθήματος (2/5)</vt:lpstr>
      <vt:lpstr>Περιεχόμενο μαθήματος (3/5)</vt:lpstr>
      <vt:lpstr>Περιεχόμενο μαθήματος (4/5)</vt:lpstr>
      <vt:lpstr>Περιεχόμενο μαθήματος (5/5)</vt:lpstr>
      <vt:lpstr>ΧΑ131: Μαθησιακά αποτελέσματα</vt:lpstr>
      <vt:lpstr>Πρόγραμμα</vt:lpstr>
      <vt:lpstr>XA131: Εξετάσεις</vt:lpstr>
      <vt:lpstr>1ο Μέρος: Υπολογιστές</vt:lpstr>
      <vt:lpstr>Υπολογιστές</vt:lpstr>
      <vt:lpstr>Mέρη υπολογιστή</vt:lpstr>
      <vt:lpstr>Xαρακτηριστικά ΣΥΝΗΘΙΣΜΕΝΟΥ κινητού</vt:lpstr>
      <vt:lpstr>Xαρακτηριστικά ΣΥΝΗΘΙΣΜΕΝΟΥ κινητού</vt:lpstr>
      <vt:lpstr>Xαρακτηριστικά ΣΥΝΗΘΙΣΜΕΝΟΥ υπολογιστή</vt:lpstr>
      <vt:lpstr>Xαρακτηριστικά ΣΥΝΗΘΙΣΜΕΝΟΥ υπολογιστή</vt:lpstr>
      <vt:lpstr>Xαρακτηριστικά ΥΠΕΡΥΠΟΛΟΓΙΣΤΗ</vt:lpstr>
      <vt:lpstr>Xαρακτηριστικά ΥΠΕΡΥΠΟΛΟΓΙΣΤΗ</vt:lpstr>
      <vt:lpstr>Xαρακτηριστικά ΥΠΕΡΥΠΟΛΟΓΙΣΤΗ</vt:lpstr>
      <vt:lpstr>Διαδίκτυο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Θεωρίες και υπολογισμοί στη Χημεία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Αναζήτηση, άντληση και επεξεργασία επιστημονικής πληροφορίας</vt:lpstr>
      <vt:lpstr>Βάσεις δεδομένων</vt:lpstr>
      <vt:lpstr>Βάσεις δεδομένων</vt:lpstr>
      <vt:lpstr>Software</vt:lpstr>
      <vt:lpstr>Ανασκόπηση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contribution</dc:title>
  <dc:creator>sarandis</dc:creator>
  <cp:lastModifiedBy>Sarandis Marinakis</cp:lastModifiedBy>
  <cp:revision>1777</cp:revision>
  <cp:lastPrinted>2018-06-27T11:59:06Z</cp:lastPrinted>
  <dcterms:created xsi:type="dcterms:W3CDTF">2004-09-20T14:44:48Z</dcterms:created>
  <dcterms:modified xsi:type="dcterms:W3CDTF">2025-10-03T07:31:52Z</dcterms:modified>
</cp:coreProperties>
</file>