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E4EF"/>
    <a:srgbClr val="C5D3FF"/>
    <a:srgbClr val="C8FCF8"/>
    <a:srgbClr val="2F8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6E3F9-EBD3-4000-B32E-8D067BCEBB8D}" v="104" dt="2025-12-14T21:39:24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" d="100"/>
          <a:sy n="12" d="100"/>
        </p:scale>
        <p:origin x="27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Ιωάννα Αθανασοπούλου" userId="c44982d8d17c28aa" providerId="LiveId" clId="{3D2A0F18-D4DC-473B-A493-E265ECA63010}"/>
    <pc:docChg chg="undo redo custSel modSld">
      <pc:chgData name="Ιωάννα Αθανασοπούλου" userId="c44982d8d17c28aa" providerId="LiveId" clId="{3D2A0F18-D4DC-473B-A493-E265ECA63010}" dt="2025-12-14T21:39:24.013" v="1825" actId="2711"/>
      <pc:docMkLst>
        <pc:docMk/>
      </pc:docMkLst>
      <pc:sldChg chg="addSp delSp modSp mod setBg">
        <pc:chgData name="Ιωάννα Αθανασοπούλου" userId="c44982d8d17c28aa" providerId="LiveId" clId="{3D2A0F18-D4DC-473B-A493-E265ECA63010}" dt="2025-12-14T21:39:24.013" v="1825" actId="2711"/>
        <pc:sldMkLst>
          <pc:docMk/>
          <pc:sldMk cId="2902079273" sldId="257"/>
        </pc:sldMkLst>
        <pc:spChg chg="add del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2" creationId="{A150058E-AD36-7ECB-2954-E21D220B0BF6}"/>
          </ac:spMkLst>
        </pc:spChg>
        <pc:spChg chg="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3" creationId="{0D3BBFB3-9DB2-D336-6020-DFBFD3B30082}"/>
          </ac:spMkLst>
        </pc:spChg>
        <pc:spChg chg="add">
          <ac:chgData name="Ιωάννα Αθανασοπούλου" userId="c44982d8d17c28aa" providerId="LiveId" clId="{3D2A0F18-D4DC-473B-A493-E265ECA63010}" dt="2025-12-13T13:53:12.815" v="823"/>
          <ac:spMkLst>
            <pc:docMk/>
            <pc:sldMk cId="2902079273" sldId="257"/>
            <ac:spMk id="4" creationId="{BF07B245-A5BC-76E2-4DD3-F35A877B1679}"/>
          </ac:spMkLst>
        </pc:spChg>
        <pc:spChg chg="add mod">
          <ac:chgData name="Ιωάννα Αθανασοπούλου" userId="c44982d8d17c28aa" providerId="LiveId" clId="{3D2A0F18-D4DC-473B-A493-E265ECA63010}" dt="2025-12-14T21:39:24.013" v="1825" actId="2711"/>
          <ac:spMkLst>
            <pc:docMk/>
            <pc:sldMk cId="2902079273" sldId="257"/>
            <ac:spMk id="5" creationId="{8978CC52-F047-8E8C-5EA2-DA62DE4BABD4}"/>
          </ac:spMkLst>
        </pc:spChg>
        <pc:spChg chg="add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6" creationId="{ACF7BEBE-06F6-65B9-0E4D-1E478781287A}"/>
          </ac:spMkLst>
        </pc:spChg>
        <pc:spChg chg="add del mod">
          <ac:chgData name="Ιωάννα Αθανασοπούλου" userId="c44982d8d17c28aa" providerId="LiveId" clId="{3D2A0F18-D4DC-473B-A493-E265ECA63010}" dt="2025-12-13T13:53:58.965" v="834" actId="478"/>
          <ac:spMkLst>
            <pc:docMk/>
            <pc:sldMk cId="2902079273" sldId="257"/>
            <ac:spMk id="7" creationId="{F3ED88F4-9509-5A46-EC14-6EE1E99B3C30}"/>
          </ac:spMkLst>
        </pc:spChg>
        <pc:spChg chg="add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9" creationId="{31998F7F-B75F-DB23-59D0-A62576E0CC35}"/>
          </ac:spMkLst>
        </pc:spChg>
        <pc:spChg chg="add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11" creationId="{562D249D-4118-DDEB-2754-5C590E510C59}"/>
          </ac:spMkLst>
        </pc:spChg>
        <pc:spChg chg="add">
          <ac:chgData name="Ιωάννα Αθανασοπούλου" userId="c44982d8d17c28aa" providerId="LiveId" clId="{3D2A0F18-D4DC-473B-A493-E265ECA63010}" dt="2025-12-13T14:09:41.178" v="844"/>
          <ac:spMkLst>
            <pc:docMk/>
            <pc:sldMk cId="2902079273" sldId="257"/>
            <ac:spMk id="13" creationId="{2FAA5B84-2A4C-1561-F10D-3EC5CD892775}"/>
          </ac:spMkLst>
        </pc:spChg>
        <pc:spChg chg="add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15" creationId="{67D8422E-A6CE-F00D-3C45-7EE198B8C4B1}"/>
          </ac:spMkLst>
        </pc:spChg>
        <pc:spChg chg="add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17" creationId="{1EB7E624-92DE-FDF0-4F2A-0F5F5198CF1B}"/>
          </ac:spMkLst>
        </pc:spChg>
        <pc:spChg chg="add del mod">
          <ac:chgData name="Ιωάννα Αθανασοπούλου" userId="c44982d8d17c28aa" providerId="LiveId" clId="{3D2A0F18-D4DC-473B-A493-E265ECA63010}" dt="2025-12-13T18:34:10.748" v="1013" actId="478"/>
          <ac:spMkLst>
            <pc:docMk/>
            <pc:sldMk cId="2902079273" sldId="257"/>
            <ac:spMk id="19" creationId="{931001A9-F487-E2F8-08F0-A308652ECD02}"/>
          </ac:spMkLst>
        </pc:spChg>
        <pc:spChg chg="add mod">
          <ac:chgData name="Ιωάννα Αθανασοπούλου" userId="c44982d8d17c28aa" providerId="LiveId" clId="{3D2A0F18-D4DC-473B-A493-E265ECA63010}" dt="2025-12-13T21:42:11.782" v="1789" actId="403"/>
          <ac:spMkLst>
            <pc:docMk/>
            <pc:sldMk cId="2902079273" sldId="257"/>
            <ac:spMk id="20" creationId="{B538FED2-C7FC-6764-A19E-F35E52B31127}"/>
          </ac:spMkLst>
        </pc:spChg>
        <pc:spChg chg="add del mod">
          <ac:chgData name="Ιωάννα Αθανασοπούλου" userId="c44982d8d17c28aa" providerId="LiveId" clId="{3D2A0F18-D4DC-473B-A493-E265ECA63010}" dt="2025-12-13T19:55:20.571" v="1429" actId="478"/>
          <ac:spMkLst>
            <pc:docMk/>
            <pc:sldMk cId="2902079273" sldId="257"/>
            <ac:spMk id="22" creationId="{4E85E98F-185A-D99A-95D0-0F6201FE7DDB}"/>
          </ac:spMkLst>
        </pc:spChg>
        <pc:spChg chg="add del mod ord">
          <ac:chgData name="Ιωάννα Αθανασοπούλου" userId="c44982d8d17c28aa" providerId="LiveId" clId="{3D2A0F18-D4DC-473B-A493-E265ECA63010}" dt="2025-12-13T14:41:38.831" v="984" actId="478"/>
          <ac:spMkLst>
            <pc:docMk/>
            <pc:sldMk cId="2902079273" sldId="257"/>
            <ac:spMk id="22" creationId="{5ADC1330-A338-5E01-0536-A13901AF9F68}"/>
          </ac:spMkLst>
        </pc:spChg>
        <pc:spChg chg="add mod">
          <ac:chgData name="Ιωάννα Αθανασοπούλου" userId="c44982d8d17c28aa" providerId="LiveId" clId="{3D2A0F18-D4DC-473B-A493-E265ECA63010}" dt="2025-12-13T19:40:33.347" v="1310"/>
          <ac:spMkLst>
            <pc:docMk/>
            <pc:sldMk cId="2902079273" sldId="257"/>
            <ac:spMk id="23" creationId="{11EA5F99-1184-07CF-6F07-23696C3AC285}"/>
          </ac:spMkLst>
        </pc:spChg>
        <pc:spChg chg="add del mod">
          <ac:chgData name="Ιωάννα Αθανασοπούλου" userId="c44982d8d17c28aa" providerId="LiveId" clId="{3D2A0F18-D4DC-473B-A493-E265ECA63010}" dt="2025-12-13T14:40:52.478" v="977" actId="478"/>
          <ac:spMkLst>
            <pc:docMk/>
            <pc:sldMk cId="2902079273" sldId="257"/>
            <ac:spMk id="23" creationId="{8A1917E7-71E1-29E5-14FE-66E22618E4BD}"/>
          </ac:spMkLst>
        </pc:spChg>
        <pc:spChg chg="add mod">
          <ac:chgData name="Ιωάννα Αθανασοπούλου" userId="c44982d8d17c28aa" providerId="LiveId" clId="{3D2A0F18-D4DC-473B-A493-E265ECA63010}" dt="2025-12-13T18:57:37.902" v="1157" actId="14100"/>
          <ac:spMkLst>
            <pc:docMk/>
            <pc:sldMk cId="2902079273" sldId="257"/>
            <ac:spMk id="26" creationId="{F6263103-57C7-7EE6-373B-C8B4A85E91DE}"/>
          </ac:spMkLst>
        </pc:spChg>
        <pc:spChg chg="add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28" creationId="{847E5085-3F7C-59F5-E46D-148BF165D1FD}"/>
          </ac:spMkLst>
        </pc:spChg>
        <pc:spChg chg="add mod">
          <ac:chgData name="Ιωάννα Αθανασοπούλου" userId="c44982d8d17c28aa" providerId="LiveId" clId="{3D2A0F18-D4DC-473B-A493-E265ECA63010}" dt="2025-12-13T19:55:24.203" v="1431"/>
          <ac:spMkLst>
            <pc:docMk/>
            <pc:sldMk cId="2902079273" sldId="257"/>
            <ac:spMk id="31" creationId="{85FDC566-02D9-855E-9737-85911FA4D4A2}"/>
          </ac:spMkLst>
        </pc:spChg>
        <pc:spChg chg="add mod">
          <ac:chgData name="Ιωάννα Αθανασοπούλου" userId="c44982d8d17c28aa" providerId="LiveId" clId="{3D2A0F18-D4DC-473B-A493-E265ECA63010}" dt="2025-12-12T10:01:09.291" v="771" actId="1076"/>
          <ac:spMkLst>
            <pc:docMk/>
            <pc:sldMk cId="2902079273" sldId="257"/>
            <ac:spMk id="32" creationId="{EC1C819C-CDDC-2E18-48C0-C207048B1949}"/>
          </ac:spMkLst>
        </pc:spChg>
        <pc:spChg chg="add mod">
          <ac:chgData name="Ιωάννα Αθανασοπούλου" userId="c44982d8d17c28aa" providerId="LiveId" clId="{3D2A0F18-D4DC-473B-A493-E265ECA63010}" dt="2025-12-13T19:56:43.115" v="1462" actId="767"/>
          <ac:spMkLst>
            <pc:docMk/>
            <pc:sldMk cId="2902079273" sldId="257"/>
            <ac:spMk id="35" creationId="{014E0054-42CA-8EF5-9304-3A858A2B47AC}"/>
          </ac:spMkLst>
        </pc:spChg>
        <pc:spChg chg="add mod">
          <ac:chgData name="Ιωάννα Αθανασοπούλου" userId="c44982d8d17c28aa" providerId="LiveId" clId="{3D2A0F18-D4DC-473B-A493-E265ECA63010}" dt="2025-12-14T21:39:05.577" v="1824" actId="27636"/>
          <ac:spMkLst>
            <pc:docMk/>
            <pc:sldMk cId="2902079273" sldId="257"/>
            <ac:spMk id="36" creationId="{DAA26773-FD48-3377-CF9F-FD4BEE6D2920}"/>
          </ac:spMkLst>
        </pc:spChg>
        <pc:spChg chg="add del mod">
          <ac:chgData name="Ιωάννα Αθανασοπούλου" userId="c44982d8d17c28aa" providerId="LiveId" clId="{3D2A0F18-D4DC-473B-A493-E265ECA63010}" dt="2025-12-13T20:05:53.090" v="1681" actId="478"/>
          <ac:spMkLst>
            <pc:docMk/>
            <pc:sldMk cId="2902079273" sldId="257"/>
            <ac:spMk id="45" creationId="{2FFBCC7A-97E1-386D-24E6-175F6BEB7BC2}"/>
          </ac:spMkLst>
        </pc:spChg>
        <pc:spChg chg="add del">
          <ac:chgData name="Ιωάννα Αθανασοπούλου" userId="c44982d8d17c28aa" providerId="LiveId" clId="{3D2A0F18-D4DC-473B-A493-E265ECA63010}" dt="2025-12-13T20:07:38.124" v="1710" actId="478"/>
          <ac:spMkLst>
            <pc:docMk/>
            <pc:sldMk cId="2902079273" sldId="257"/>
            <ac:spMk id="46" creationId="{11782B38-08D1-2FFC-8924-A5A5E796B680}"/>
          </ac:spMkLst>
        </pc:spChg>
        <pc:graphicFrameChg chg="add del mod modGraphic">
          <ac:chgData name="Ιωάννα Αθανασοπούλου" userId="c44982d8d17c28aa" providerId="LiveId" clId="{3D2A0F18-D4DC-473B-A493-E265ECA63010}" dt="2025-12-13T19:33:42.869" v="1199" actId="478"/>
          <ac:graphicFrameMkLst>
            <pc:docMk/>
            <pc:sldMk cId="2902079273" sldId="257"/>
            <ac:graphicFrameMk id="12" creationId="{A0F2F231-D34B-7502-D2F3-C18ADC6A07D5}"/>
          </ac:graphicFrameMkLst>
        </pc:graphicFrameChg>
        <pc:graphicFrameChg chg="add del mod modGraphic">
          <ac:chgData name="Ιωάννα Αθανασοπούλου" userId="c44982d8d17c28aa" providerId="LiveId" clId="{3D2A0F18-D4DC-473B-A493-E265ECA63010}" dt="2025-12-13T20:08:20.742" v="1713" actId="478"/>
          <ac:graphicFrameMkLst>
            <pc:docMk/>
            <pc:sldMk cId="2902079273" sldId="257"/>
            <ac:graphicFrameMk id="47" creationId="{FC791B18-84ED-1E24-FFBB-E9BBDA4077AC}"/>
          </ac:graphicFrameMkLst>
        </pc:graphicFrameChg>
        <pc:picChg chg="add mod modCrop">
          <ac:chgData name="Ιωάννα Αθανασοπούλου" userId="c44982d8d17c28aa" providerId="LiveId" clId="{3D2A0F18-D4DC-473B-A493-E265ECA63010}" dt="2025-12-13T20:13:42.198" v="1753" actId="14100"/>
          <ac:picMkLst>
            <pc:docMk/>
            <pc:sldMk cId="2902079273" sldId="257"/>
            <ac:picMk id="4" creationId="{176DC58F-1FE4-B013-43C7-E166FB3E4865}"/>
          </ac:picMkLst>
        </pc:picChg>
        <pc:picChg chg="add mod modCrop">
          <ac:chgData name="Ιωάννα Αθανασοπούλου" userId="c44982d8d17c28aa" providerId="LiveId" clId="{3D2A0F18-D4DC-473B-A493-E265ECA63010}" dt="2025-12-13T18:51:00.331" v="1120" actId="732"/>
          <ac:picMkLst>
            <pc:docMk/>
            <pc:sldMk cId="2902079273" sldId="257"/>
            <ac:picMk id="7" creationId="{EBBF1722-9E2C-3960-390A-82BD0EF2BCE0}"/>
          </ac:picMkLst>
        </pc:picChg>
        <pc:picChg chg="add mod modCrop">
          <ac:chgData name="Ιωάννα Αθανασοπούλου" userId="c44982d8d17c28aa" providerId="LiveId" clId="{3D2A0F18-D4DC-473B-A493-E265ECA63010}" dt="2025-12-13T19:37:26.398" v="1297" actId="1076"/>
          <ac:picMkLst>
            <pc:docMk/>
            <pc:sldMk cId="2902079273" sldId="257"/>
            <ac:picMk id="8" creationId="{950CFE4B-80EE-147E-87BC-798B75E175B9}"/>
          </ac:picMkLst>
        </pc:picChg>
        <pc:picChg chg="add mod">
          <ac:chgData name="Ιωάννα Αθανασοπούλου" userId="c44982d8d17c28aa" providerId="LiveId" clId="{3D2A0F18-D4DC-473B-A493-E265ECA63010}" dt="2025-12-13T20:12:38.648" v="1747" actId="1076"/>
          <ac:picMkLst>
            <pc:docMk/>
            <pc:sldMk cId="2902079273" sldId="257"/>
            <ac:picMk id="10" creationId="{8DEB646E-9824-1FC0-0BC3-59E0AAEE1EC7}"/>
          </ac:picMkLst>
        </pc:picChg>
        <pc:picChg chg="add del mod">
          <ac:chgData name="Ιωάννα Αθανασοπούλου" userId="c44982d8d17c28aa" providerId="LiveId" clId="{3D2A0F18-D4DC-473B-A493-E265ECA63010}" dt="2025-12-13T13:54:39.080" v="843" actId="478"/>
          <ac:picMkLst>
            <pc:docMk/>
            <pc:sldMk cId="2902079273" sldId="257"/>
            <ac:picMk id="12" creationId="{1062A22B-488C-28D2-5F39-E0821E06BBEF}"/>
          </ac:picMkLst>
        </pc:picChg>
        <pc:picChg chg="add mod">
          <ac:chgData name="Ιωάννα Αθανασοπούλου" userId="c44982d8d17c28aa" providerId="LiveId" clId="{3D2A0F18-D4DC-473B-A493-E265ECA63010}" dt="2025-12-13T20:13:13.458" v="1750" actId="14100"/>
          <ac:picMkLst>
            <pc:docMk/>
            <pc:sldMk cId="2902079273" sldId="257"/>
            <ac:picMk id="14" creationId="{D72AC285-ECB4-3113-A357-B86AAB1F8277}"/>
          </ac:picMkLst>
        </pc:picChg>
        <pc:picChg chg="add mod">
          <ac:chgData name="Ιωάννα Αθανασοπούλου" userId="c44982d8d17c28aa" providerId="LiveId" clId="{3D2A0F18-D4DC-473B-A493-E265ECA63010}" dt="2025-12-13T18:57:23.130" v="1154" actId="14100"/>
          <ac:picMkLst>
            <pc:docMk/>
            <pc:sldMk cId="2902079273" sldId="257"/>
            <ac:picMk id="16" creationId="{D256A849-401D-4D04-9818-9E1A12A95EC5}"/>
          </ac:picMkLst>
        </pc:picChg>
        <pc:picChg chg="add del mod">
          <ac:chgData name="Ιωάννα Αθανασοπούλου" userId="c44982d8d17c28aa" providerId="LiveId" clId="{3D2A0F18-D4DC-473B-A493-E265ECA63010}" dt="2025-12-13T18:34:12.148" v="1014" actId="478"/>
          <ac:picMkLst>
            <pc:docMk/>
            <pc:sldMk cId="2902079273" sldId="257"/>
            <ac:picMk id="18" creationId="{6CD8795A-3C3C-98FA-0720-0B22CA903BDD}"/>
          </ac:picMkLst>
        </pc:picChg>
        <pc:picChg chg="add del mod ord modCrop">
          <ac:chgData name="Ιωάννα Αθανασοπούλου" userId="c44982d8d17c28aa" providerId="LiveId" clId="{3D2A0F18-D4DC-473B-A493-E265ECA63010}" dt="2025-12-13T19:27:03.636" v="1161" actId="478"/>
          <ac:picMkLst>
            <pc:docMk/>
            <pc:sldMk cId="2902079273" sldId="257"/>
            <ac:picMk id="21" creationId="{5389BF31-D20F-050B-6103-DF3408BDFE4C}"/>
          </ac:picMkLst>
        </pc:picChg>
        <pc:picChg chg="add mod">
          <ac:chgData name="Ιωάννα Αθανασοπούλου" userId="c44982d8d17c28aa" providerId="LiveId" clId="{3D2A0F18-D4DC-473B-A493-E265ECA63010}" dt="2025-12-13T18:36:26.170" v="1030" actId="1076"/>
          <ac:picMkLst>
            <pc:docMk/>
            <pc:sldMk cId="2902079273" sldId="257"/>
            <ac:picMk id="24" creationId="{99E0797F-3699-42CE-66EF-3E739B37E66C}"/>
          </ac:picMkLst>
        </pc:picChg>
        <pc:picChg chg="add mod">
          <ac:chgData name="Ιωάννα Αθανασοπούλου" userId="c44982d8d17c28aa" providerId="LiveId" clId="{3D2A0F18-D4DC-473B-A493-E265ECA63010}" dt="2025-12-13T18:57:40.440" v="1158" actId="14100"/>
          <ac:picMkLst>
            <pc:docMk/>
            <pc:sldMk cId="2902079273" sldId="257"/>
            <ac:picMk id="25" creationId="{3765CAE6-3C03-8A42-CA78-F72CB4B74F55}"/>
          </ac:picMkLst>
        </pc:picChg>
        <pc:picChg chg="add del mod modCrop">
          <ac:chgData name="Ιωάννα Αθανασοπούλου" userId="c44982d8d17c28aa" providerId="LiveId" clId="{3D2A0F18-D4DC-473B-A493-E265ECA63010}" dt="2025-12-13T19:46:59.656" v="1366" actId="478"/>
          <ac:picMkLst>
            <pc:docMk/>
            <pc:sldMk cId="2902079273" sldId="257"/>
            <ac:picMk id="27" creationId="{4F11B951-3D8A-0DCF-AB48-F3CB7872AC5B}"/>
          </ac:picMkLst>
        </pc:picChg>
        <pc:picChg chg="add mod">
          <ac:chgData name="Ιωάννα Αθανασοπούλου" userId="c44982d8d17c28aa" providerId="LiveId" clId="{3D2A0F18-D4DC-473B-A493-E265ECA63010}" dt="2025-12-13T18:36:42.846" v="1034" actId="1076"/>
          <ac:picMkLst>
            <pc:docMk/>
            <pc:sldMk cId="2902079273" sldId="257"/>
            <ac:picMk id="29" creationId="{1D382B3B-6249-83B1-1E7A-FC7926C97BDA}"/>
          </ac:picMkLst>
        </pc:picChg>
        <pc:picChg chg="add mod modCrop">
          <ac:chgData name="Ιωάννα Αθανασοπούλου" userId="c44982d8d17c28aa" providerId="LiveId" clId="{3D2A0F18-D4DC-473B-A493-E265ECA63010}" dt="2025-12-13T20:14:13.209" v="1758" actId="14100"/>
          <ac:picMkLst>
            <pc:docMk/>
            <pc:sldMk cId="2902079273" sldId="257"/>
            <ac:picMk id="30" creationId="{BC10BFC0-38EC-D150-818F-2638D01767A4}"/>
          </ac:picMkLst>
        </pc:picChg>
        <pc:picChg chg="add del mod modCrop">
          <ac:chgData name="Ιωάννα Αθανασοπούλου" userId="c44982d8d17c28aa" providerId="LiveId" clId="{3D2A0F18-D4DC-473B-A493-E265ECA63010}" dt="2025-12-13T19:56:52.132" v="1480" actId="478"/>
          <ac:picMkLst>
            <pc:docMk/>
            <pc:sldMk cId="2902079273" sldId="257"/>
            <ac:picMk id="33" creationId="{922BC25F-5902-2BA4-9698-3C7A9E32B842}"/>
          </ac:picMkLst>
        </pc:picChg>
        <pc:picChg chg="add">
          <ac:chgData name="Ιωάννα Αθανασοπούλου" userId="c44982d8d17c28aa" providerId="LiveId" clId="{3D2A0F18-D4DC-473B-A493-E265ECA63010}" dt="2025-12-13T19:55:43.162" v="1437"/>
          <ac:picMkLst>
            <pc:docMk/>
            <pc:sldMk cId="2902079273" sldId="257"/>
            <ac:picMk id="34" creationId="{5C970AF6-ED31-FED0-7602-69DF08E7ACE9}"/>
          </ac:picMkLst>
        </pc:picChg>
        <pc:cxnChg chg="add del mod">
          <ac:chgData name="Ιωάννα Αθανασοπούλου" userId="c44982d8d17c28aa" providerId="LiveId" clId="{3D2A0F18-D4DC-473B-A493-E265ECA63010}" dt="2025-12-13T20:01:03.048" v="1573" actId="478"/>
          <ac:cxnSpMkLst>
            <pc:docMk/>
            <pc:sldMk cId="2902079273" sldId="257"/>
            <ac:cxnSpMk id="38" creationId="{4314AF92-FB5D-6A07-0A05-48B625B620A9}"/>
          </ac:cxnSpMkLst>
        </pc:cxnChg>
        <pc:cxnChg chg="add del mod">
          <ac:chgData name="Ιωάννα Αθανασοπούλου" userId="c44982d8d17c28aa" providerId="LiveId" clId="{3D2A0F18-D4DC-473B-A493-E265ECA63010}" dt="2025-12-13T20:06:51.166" v="1693" actId="478"/>
          <ac:cxnSpMkLst>
            <pc:docMk/>
            <pc:sldMk cId="2902079273" sldId="257"/>
            <ac:cxnSpMk id="41" creationId="{45BB3ED4-B8D2-5349-C45E-D3C17B5DE15C}"/>
          </ac:cxnSpMkLst>
        </pc:cxnChg>
        <pc:cxnChg chg="add del mod">
          <ac:chgData name="Ιωάννα Αθανασοπούλου" userId="c44982d8d17c28aa" providerId="LiveId" clId="{3D2A0F18-D4DC-473B-A493-E265ECA63010}" dt="2025-12-13T20:06:48.659" v="1691" actId="478"/>
          <ac:cxnSpMkLst>
            <pc:docMk/>
            <pc:sldMk cId="2902079273" sldId="257"/>
            <ac:cxnSpMk id="42" creationId="{8C31529C-ADC6-BBB9-A0C0-7784E544B072}"/>
          </ac:cxnSpMkLst>
        </pc:cxnChg>
        <pc:cxnChg chg="add del mod">
          <ac:chgData name="Ιωάννα Αθανασοπούλου" userId="c44982d8d17c28aa" providerId="LiveId" clId="{3D2A0F18-D4DC-473B-A493-E265ECA63010}" dt="2025-12-13T20:06:50.009" v="1692" actId="478"/>
          <ac:cxnSpMkLst>
            <pc:docMk/>
            <pc:sldMk cId="2902079273" sldId="257"/>
            <ac:cxnSpMk id="43" creationId="{10DBE73F-5104-8B84-47D3-DDE1A21EE5D0}"/>
          </ac:cxnSpMkLst>
        </pc:cxnChg>
        <pc:cxnChg chg="add del mod">
          <ac:chgData name="Ιωάννα Αθανασοπούλου" userId="c44982d8d17c28aa" providerId="LiveId" clId="{3D2A0F18-D4DC-473B-A493-E265ECA63010}" dt="2025-12-13T20:06:46.354" v="1690" actId="478"/>
          <ac:cxnSpMkLst>
            <pc:docMk/>
            <pc:sldMk cId="2902079273" sldId="257"/>
            <ac:cxnSpMk id="44" creationId="{93F57A4C-2CF4-483D-B422-612C0E09698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1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93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54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2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51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72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31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87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4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91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2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FDE5A-D327-4AEE-8CBC-CBACB18D423B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EADD8C-2AE9-436F-993C-478A60E784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9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0058E-AD36-7ECB-2954-E21D220B0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"/>
            <a:ext cx="28800424" cy="2343150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2"/>
                </a:solidFill>
              </a:rPr>
              <a:t>Exosomal</a:t>
            </a:r>
            <a:r>
              <a:rPr lang="en-US" sz="7200" b="1" dirty="0">
                <a:solidFill>
                  <a:schemeClr val="bg2"/>
                </a:solidFill>
              </a:rPr>
              <a:t> </a:t>
            </a:r>
            <a:r>
              <a:rPr lang="en-US" sz="7200" b="1" dirty="0" err="1">
                <a:solidFill>
                  <a:schemeClr val="bg2"/>
                </a:solidFill>
              </a:rPr>
              <a:t>Biglycan</a:t>
            </a:r>
            <a:r>
              <a:rPr lang="en-US" sz="7200" b="1" dirty="0">
                <a:solidFill>
                  <a:schemeClr val="bg2"/>
                </a:solidFill>
              </a:rPr>
              <a:t> promotes gastric cancer progression via M2 polarization and CXCL10-mediated JAK/STAT1 activation</a:t>
            </a:r>
            <a:endParaRPr lang="el-GR" sz="11800" dirty="0">
              <a:solidFill>
                <a:schemeClr val="bg2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3BBFB3-9DB2-D336-6020-DFBFD3B30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41777"/>
            <a:ext cx="28780430" cy="4997401"/>
          </a:xfrm>
        </p:spPr>
        <p:txBody>
          <a:bodyPr>
            <a:normAutofit/>
          </a:bodyPr>
          <a:lstStyle/>
          <a:p>
            <a:pPr algn="l"/>
            <a:r>
              <a:rPr lang="en-US" sz="3900" dirty="0"/>
              <a:t>Wenchao Li¹˒², </a:t>
            </a:r>
            <a:r>
              <a:rPr lang="en-US" sz="3900" dirty="0" err="1"/>
              <a:t>Songcheng</a:t>
            </a:r>
            <a:r>
              <a:rPr lang="en-US" sz="3900" dirty="0"/>
              <a:t> Yin¹˒³, </a:t>
            </a:r>
            <a:r>
              <a:rPr lang="en-US" sz="3900" dirty="0" err="1"/>
              <a:t>Hongfa</a:t>
            </a:r>
            <a:r>
              <a:rPr lang="en-US" sz="3900" dirty="0"/>
              <a:t> Wei¹˒⁴, Junjie Liu⁵, Changhua Zhang¹˒⁴, Zidan Zhao¹, Mingyu Huo¹, </a:t>
            </a:r>
            <a:r>
              <a:rPr lang="en-US" sz="3900" dirty="0" err="1"/>
              <a:t>Fuhui</a:t>
            </a:r>
            <a:r>
              <a:rPr lang="en-US" sz="3900" dirty="0"/>
              <a:t> Wang¹˒⁴, Liang Qiao⁶</a:t>
            </a:r>
          </a:p>
          <a:p>
            <a:pPr algn="l"/>
            <a:br>
              <a:rPr lang="en-US" sz="3900" dirty="0"/>
            </a:br>
            <a:r>
              <a:rPr lang="en-US" sz="3900" dirty="0"/>
              <a:t>¹ Digestive Diseases Center, The Seventh Affiliated Hospital, Sun Yat-sen University, Shenzhen, China</a:t>
            </a:r>
            <a:br>
              <a:rPr lang="en-US" sz="3900" dirty="0"/>
            </a:br>
            <a:r>
              <a:rPr lang="en-US" sz="3900" dirty="0"/>
              <a:t>² Department of Thyroid and Breast Surgery, The Third Affiliated Hospital, Sun Yat-sen University, Guangzhou, China</a:t>
            </a:r>
            <a:br>
              <a:rPr lang="en-US" sz="3900" dirty="0"/>
            </a:br>
            <a:r>
              <a:rPr lang="en-US" sz="3900" dirty="0"/>
              <a:t>³ Department of General Surgery, The First Affiliated Hospital of Shantou University Medical College, Shantou, China</a:t>
            </a:r>
            <a:br>
              <a:rPr lang="en-US" sz="3900" dirty="0"/>
            </a:br>
            <a:r>
              <a:rPr lang="en-US" sz="3900" dirty="0"/>
              <a:t>⁴ Guangdong Provincial Key Laboratory of Digestive Cancer Research, Shenzhen, China</a:t>
            </a:r>
            <a:br>
              <a:rPr lang="en-US" sz="3900" dirty="0"/>
            </a:br>
            <a:r>
              <a:rPr lang="en-US" sz="3900" dirty="0"/>
              <a:t>⁵ Department of Gastric Surgery, The Sixth Affiliated Hospital, Sun Yat-sen University, Guangzhou, China</a:t>
            </a:r>
            <a:br>
              <a:rPr lang="en-US" sz="3900" dirty="0"/>
            </a:br>
            <a:r>
              <a:rPr lang="en-US" sz="3900" dirty="0"/>
              <a:t>⁶ Storr Liver Centre, </a:t>
            </a:r>
            <a:r>
              <a:rPr lang="en-US" sz="3900" dirty="0" err="1"/>
              <a:t>Westmead</a:t>
            </a:r>
            <a:r>
              <a:rPr lang="en-US" sz="3900" dirty="0"/>
              <a:t> Institute for Medical Research, University of Sydney, Australia</a:t>
            </a:r>
            <a:endParaRPr lang="el-GR" sz="3900" dirty="0"/>
          </a:p>
          <a:p>
            <a:pPr algn="l"/>
            <a:endParaRPr lang="en-US" sz="3900" dirty="0"/>
          </a:p>
          <a:p>
            <a:pPr algn="l"/>
            <a:endParaRPr lang="el-GR" sz="3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7BEBE-06F6-65B9-0E4D-1E478781287A}"/>
              </a:ext>
            </a:extLst>
          </p:cNvPr>
          <p:cNvSpPr txBox="1"/>
          <p:nvPr/>
        </p:nvSpPr>
        <p:spPr>
          <a:xfrm>
            <a:off x="-39984" y="7473923"/>
            <a:ext cx="15350877" cy="698652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INTRODUCTION – AIM</a:t>
            </a:r>
            <a:endParaRPr lang="el-GR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4000" dirty="0"/>
              <a:t>Gastric cancer (GC) is often diagnosed at advanced stages, with a 5-year survival rate below 20%. The tumor microenvironment, particularly macrophage polarization toward the M2 phenotype, plays a key role in GC progression and immune </a:t>
            </a:r>
            <a:r>
              <a:rPr lang="en-US" sz="4000" dirty="0" err="1"/>
              <a:t>envasion</a:t>
            </a:r>
            <a:r>
              <a:rPr lang="en-US" sz="4000" dirty="0"/>
              <a:t>. In this study, we investigate the role of GC-derived </a:t>
            </a:r>
            <a:r>
              <a:rPr lang="en-US" sz="4000" dirty="0" err="1"/>
              <a:t>exosomal</a:t>
            </a:r>
            <a:r>
              <a:rPr lang="en-US" sz="4000" dirty="0"/>
              <a:t> </a:t>
            </a:r>
            <a:r>
              <a:rPr lang="en-US" sz="4000" dirty="0" err="1"/>
              <a:t>Biglycan</a:t>
            </a:r>
            <a:r>
              <a:rPr lang="en-US" sz="4000" dirty="0"/>
              <a:t> (BGN) in macrophage reprogramming. We show that </a:t>
            </a:r>
            <a:r>
              <a:rPr lang="en-US" sz="4000" dirty="0" err="1"/>
              <a:t>exosomal</a:t>
            </a:r>
            <a:r>
              <a:rPr lang="en-US" sz="4000" dirty="0"/>
              <a:t> BGN is taken up by macrophages, binds to NONO, induces M2 polarization, and upregulates CXCL10. Elevated CXCL10 activates JAK/STAT1 signaling in GC cells, promoting proliferation, invasion, and metastatic potential.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50CFE4B-80EE-147E-87BC-798B75E1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6080"/>
            <a:ext cx="15287721" cy="802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998F7F-B75F-DB23-59D0-A62576E0CC35}"/>
              </a:ext>
            </a:extLst>
          </p:cNvPr>
          <p:cNvSpPr txBox="1"/>
          <p:nvPr/>
        </p:nvSpPr>
        <p:spPr>
          <a:xfrm>
            <a:off x="0" y="14853165"/>
            <a:ext cx="15287716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Exosome-treated macrophages promote tumor growth in vivo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DEB646E-9824-1FC0-0BC3-59E0AAEE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652" y="13588703"/>
            <a:ext cx="12992757" cy="3619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2D249D-4118-DDEB-2754-5C590E510C59}"/>
              </a:ext>
            </a:extLst>
          </p:cNvPr>
          <p:cNvSpPr txBox="1"/>
          <p:nvPr/>
        </p:nvSpPr>
        <p:spPr>
          <a:xfrm>
            <a:off x="15801922" y="12975305"/>
            <a:ext cx="12992757" cy="64616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Enhanced M2 macrophage infiltration in tumors in vivo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72AC285-ECB4-3113-A357-B86AAB1F82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27606" b="47804"/>
          <a:stretch>
            <a:fillRect/>
          </a:stretch>
        </p:blipFill>
        <p:spPr>
          <a:xfrm>
            <a:off x="15827652" y="19115629"/>
            <a:ext cx="12967028" cy="50721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D8422E-A6CE-F00D-3C45-7EE198B8C4B1}"/>
              </a:ext>
            </a:extLst>
          </p:cNvPr>
          <p:cNvSpPr txBox="1"/>
          <p:nvPr/>
        </p:nvSpPr>
        <p:spPr>
          <a:xfrm>
            <a:off x="15827652" y="17896721"/>
            <a:ext cx="12967026" cy="12003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GC-derived exosomes enhance CXCL10 secretion in macrophages to drive tumor progression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256A849-401D-4D04-9818-9E1A12A95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94" y="25252769"/>
            <a:ext cx="15307715" cy="61769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B7E624-92DE-FDF0-4F2A-0F5F5198CF1B}"/>
              </a:ext>
            </a:extLst>
          </p:cNvPr>
          <p:cNvSpPr txBox="1"/>
          <p:nvPr/>
        </p:nvSpPr>
        <p:spPr>
          <a:xfrm>
            <a:off x="-39984" y="24069813"/>
            <a:ext cx="15327705" cy="12003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CXCL10 promotes GC progression by activating JAK/STAT1 signaling pathway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99E0797F-3699-42CE-66EF-3E739B37E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874" y="33278200"/>
            <a:ext cx="9745579" cy="536941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3765CAE6-3C03-8A42-CA78-F72CB4B7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987" y="33243455"/>
            <a:ext cx="5636734" cy="54041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263103-57C7-7EE6-373B-C8B4A85E91DE}"/>
              </a:ext>
            </a:extLst>
          </p:cNvPr>
          <p:cNvSpPr txBox="1"/>
          <p:nvPr/>
        </p:nvSpPr>
        <p:spPr>
          <a:xfrm>
            <a:off x="-63156" y="32077871"/>
            <a:ext cx="15350877" cy="12003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Biglycan</a:t>
            </a:r>
            <a:r>
              <a:rPr lang="en-US" sz="3600" b="1" dirty="0">
                <a:solidFill>
                  <a:schemeClr val="bg1"/>
                </a:solidFill>
              </a:rPr>
              <a:t>-rich GC exosomes reprogram macrophages toward M2 phenotype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E5085-3F7C-59F5-E46D-148BF165D1FD}"/>
              </a:ext>
            </a:extLst>
          </p:cNvPr>
          <p:cNvSpPr txBox="1"/>
          <p:nvPr/>
        </p:nvSpPr>
        <p:spPr>
          <a:xfrm>
            <a:off x="15923836" y="32043126"/>
            <a:ext cx="12856593" cy="12003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Exosomal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biglycan</a:t>
            </a:r>
            <a:r>
              <a:rPr lang="en-US" sz="3600" b="1" dirty="0">
                <a:solidFill>
                  <a:schemeClr val="bg1"/>
                </a:solidFill>
              </a:rPr>
              <a:t> increases CXCL10 expression in macrophages by binding to NONO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1D382B3B-6249-83B1-1E7A-FC7926C97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7202" y="33192587"/>
            <a:ext cx="7613223" cy="5404162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BC10BFC0-38EC-D150-818F-2638D01767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9353" t="53955" r="26627" b="5890"/>
          <a:stretch>
            <a:fillRect/>
          </a:stretch>
        </p:blipFill>
        <p:spPr>
          <a:xfrm>
            <a:off x="15923836" y="33192587"/>
            <a:ext cx="5274807" cy="540416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1C819C-CDDC-2E18-48C0-C207048B1949}"/>
              </a:ext>
            </a:extLst>
          </p:cNvPr>
          <p:cNvSpPr txBox="1"/>
          <p:nvPr/>
        </p:nvSpPr>
        <p:spPr>
          <a:xfrm>
            <a:off x="-19994" y="38767976"/>
            <a:ext cx="28800424" cy="76944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Conclusions</a:t>
            </a:r>
            <a:endParaRPr lang="el-GR" sz="4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8FED2-C7FC-6764-A19E-F35E52B31127}"/>
              </a:ext>
            </a:extLst>
          </p:cNvPr>
          <p:cNvSpPr txBox="1"/>
          <p:nvPr/>
        </p:nvSpPr>
        <p:spPr>
          <a:xfrm>
            <a:off x="0" y="39708644"/>
            <a:ext cx="286131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4400" b="1" dirty="0"/>
              <a:t>Ε</a:t>
            </a:r>
            <a:r>
              <a:rPr lang="en-US" sz="4400" b="1" dirty="0" err="1"/>
              <a:t>xosomal</a:t>
            </a:r>
            <a:r>
              <a:rPr lang="en-US" sz="4400" b="1" dirty="0"/>
              <a:t> BGN derived from GC cell is delivered to macrophages, where it binds to NONO protein, thereby driving M2 polarization and upregulating CXCL10 expression. </a:t>
            </a:r>
            <a:endParaRPr lang="el-GR" sz="4400" b="1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400" b="1" dirty="0"/>
              <a:t>The higher level of CXCL10 released by macrophages stimulated the malignant behavior of GC cells by activating the JAK/STAT1 signaling pathway.</a:t>
            </a:r>
            <a:endParaRPr lang="el-GR" sz="4400" b="1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400" b="1" dirty="0"/>
              <a:t>These results suggest that BGN</a:t>
            </a:r>
            <a:r>
              <a:rPr lang="el-GR" sz="4400" b="1" dirty="0"/>
              <a:t>,</a:t>
            </a:r>
            <a:r>
              <a:rPr lang="en-US" sz="4400" b="1" dirty="0"/>
              <a:t>CXCL10 &amp; CXCR3 may serve as a therapeutic targets for GC patients.</a:t>
            </a:r>
            <a:endParaRPr lang="el-GR" sz="4400" b="1" dirty="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FAA5B84-2A4C-1561-F10D-3EC5CD892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47813" y="21447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 descr="Εικόνα που περιέχει κείμενο, διάγραμμα, στιγμιότυπο οθόνης, κύκλ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76DC58F-1FE4-B013-43C7-E166FB3E486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66" r="15100" b="47712"/>
          <a:stretch>
            <a:fillRect/>
          </a:stretch>
        </p:blipFill>
        <p:spPr>
          <a:xfrm>
            <a:off x="15923836" y="25430652"/>
            <a:ext cx="12922278" cy="5999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8CC52-F047-8E8C-5EA2-DA62DE4BABD4}"/>
              </a:ext>
            </a:extLst>
          </p:cNvPr>
          <p:cNvSpPr txBox="1"/>
          <p:nvPr/>
        </p:nvSpPr>
        <p:spPr>
          <a:xfrm>
            <a:off x="15879086" y="24867024"/>
            <a:ext cx="12967027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CXCL10 enhances GC cell proliferation and EMT via CXCR3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A26773-FD48-3377-CF9F-FD4BEE6D2920}"/>
              </a:ext>
            </a:extLst>
          </p:cNvPr>
          <p:cNvSpPr txBox="1">
            <a:spLocks/>
          </p:cNvSpPr>
          <p:nvPr/>
        </p:nvSpPr>
        <p:spPr>
          <a:xfrm>
            <a:off x="15801922" y="7527749"/>
            <a:ext cx="12992757" cy="452431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METHODS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Exosome isolation &amp; validation     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Macrophage polarization analysis            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Tumor cell functional assays (migration, invasion, </a:t>
            </a:r>
          </a:p>
          <a:p>
            <a:pPr algn="ctr"/>
            <a:r>
              <a:rPr lang="en-US" sz="4000" dirty="0"/>
              <a:t>EMT, apoptosis)             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In vivo xenograft tumor growth and histological stains      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Mechanistic analysis of CXCL10/JAK-STAT signaling</a:t>
            </a: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792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Θέμα του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0883FC-AC9A-421C-B493-DE82530211B0}">
  <we:reference id="wa200006038" version="1.0.0.5" store="en-US" storeType="OMEX"/>
  <we:alternateReferences>
    <we:reference id="wa200006038" version="1.0.0.5" store="en-US" storeType="OMEX"/>
  </we:alternateReferences>
  <we:properties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440</Words>
  <Application>Microsoft Office PowerPoint</Application>
  <PresentationFormat>Προσαρμογή</PresentationFormat>
  <Paragraphs>23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Θέμα του Office</vt:lpstr>
      <vt:lpstr>Exosomal Biglycan promotes gastric cancer progression via M2 polarization and CXCL10-mediated JAK/STAT1 activation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Ιωάννα Αθανασοπούλου</dc:creator>
  <cp:lastModifiedBy>Ιωάννα Αθανασοπούλου</cp:lastModifiedBy>
  <cp:revision>1</cp:revision>
  <dcterms:created xsi:type="dcterms:W3CDTF">2025-12-09T22:40:46Z</dcterms:created>
  <dcterms:modified xsi:type="dcterms:W3CDTF">2025-12-14T21:39:31Z</dcterms:modified>
</cp:coreProperties>
</file>