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F68EA2-2345-45FF-8DE9-12DEEC51D9F1}" v="16" dt="2025-11-29T11:08:19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878" y="-2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Σταυρούλα Μαυράκη" userId="4f864934c1c68379" providerId="LiveId" clId="{FC154F4E-7851-40F6-A0A7-65422637C90E}"/>
    <pc:docChg chg="undo redo custSel addSld modSld">
      <pc:chgData name="Σταυρούλα Μαυράκη" userId="4f864934c1c68379" providerId="LiveId" clId="{FC154F4E-7851-40F6-A0A7-65422637C90E}" dt="2025-11-29T11:35:07.676" v="1561" actId="1076"/>
      <pc:docMkLst>
        <pc:docMk/>
      </pc:docMkLst>
      <pc:sldChg chg="addSp delSp modSp new mod modClrScheme chgLayout">
        <pc:chgData name="Σταυρούλα Μαυράκη" userId="4f864934c1c68379" providerId="LiveId" clId="{FC154F4E-7851-40F6-A0A7-65422637C90E}" dt="2025-11-29T11:35:07.676" v="1561" actId="1076"/>
        <pc:sldMkLst>
          <pc:docMk/>
          <pc:sldMk cId="1898688563" sldId="256"/>
        </pc:sldMkLst>
        <pc:spChg chg="del">
          <ac:chgData name="Σταυρούλα Μαυράκη" userId="4f864934c1c68379" providerId="LiveId" clId="{FC154F4E-7851-40F6-A0A7-65422637C90E}" dt="2025-11-28T10:38:15.155" v="1" actId="700"/>
          <ac:spMkLst>
            <pc:docMk/>
            <pc:sldMk cId="1898688563" sldId="256"/>
            <ac:spMk id="2" creationId="{599949CC-0A68-2763-E751-95467B0D4CB6}"/>
          </ac:spMkLst>
        </pc:spChg>
        <pc:spChg chg="add mod">
          <ac:chgData name="Σταυρούλα Μαυράκη" userId="4f864934c1c68379" providerId="LiveId" clId="{FC154F4E-7851-40F6-A0A7-65422637C90E}" dt="2025-11-28T11:36:54.287" v="230" actId="20577"/>
          <ac:spMkLst>
            <pc:docMk/>
            <pc:sldMk cId="1898688563" sldId="256"/>
            <ac:spMk id="2" creationId="{FBCAC5CE-88C1-78C7-AE1A-3A0476149F67}"/>
          </ac:spMkLst>
        </pc:spChg>
        <pc:spChg chg="del">
          <ac:chgData name="Σταυρούλα Μαυράκη" userId="4f864934c1c68379" providerId="LiveId" clId="{FC154F4E-7851-40F6-A0A7-65422637C90E}" dt="2025-11-28T10:38:15.155" v="1" actId="700"/>
          <ac:spMkLst>
            <pc:docMk/>
            <pc:sldMk cId="1898688563" sldId="256"/>
            <ac:spMk id="3" creationId="{F2CCCC93-62A9-BAE8-4269-443AD0464DBA}"/>
          </ac:spMkLst>
        </pc:spChg>
        <pc:spChg chg="add mod">
          <ac:chgData name="Σταυρούλα Μαυράκη" userId="4f864934c1c68379" providerId="LiveId" clId="{FC154F4E-7851-40F6-A0A7-65422637C90E}" dt="2025-11-28T11:36:03.100" v="228" actId="1076"/>
          <ac:spMkLst>
            <pc:docMk/>
            <pc:sldMk cId="1898688563" sldId="256"/>
            <ac:spMk id="5" creationId="{8C5C8451-E825-248B-FAF5-97AD0B483547}"/>
          </ac:spMkLst>
        </pc:spChg>
        <pc:spChg chg="add del mod">
          <ac:chgData name="Σταυρούλα Μαυράκη" userId="4f864934c1c68379" providerId="LiveId" clId="{FC154F4E-7851-40F6-A0A7-65422637C90E}" dt="2025-11-28T10:45:57.589" v="50"/>
          <ac:spMkLst>
            <pc:docMk/>
            <pc:sldMk cId="1898688563" sldId="256"/>
            <ac:spMk id="5" creationId="{AB5EC6FD-37CE-19FD-1D13-86202B714C60}"/>
          </ac:spMkLst>
        </pc:spChg>
        <pc:spChg chg="add mod">
          <ac:chgData name="Σταυρούλα Μαυράκη" userId="4f864934c1c68379" providerId="LiveId" clId="{FC154F4E-7851-40F6-A0A7-65422637C90E}" dt="2025-11-29T11:30:52.501" v="1545" actId="20577"/>
          <ac:spMkLst>
            <pc:docMk/>
            <pc:sldMk cId="1898688563" sldId="256"/>
            <ac:spMk id="12" creationId="{1B0243F5-F77B-FAE4-F2DF-9E0E774B0129}"/>
          </ac:spMkLst>
        </pc:spChg>
        <pc:spChg chg="add mod">
          <ac:chgData name="Σταυρούλα Μαυράκη" userId="4f864934c1c68379" providerId="LiveId" clId="{FC154F4E-7851-40F6-A0A7-65422637C90E}" dt="2025-11-28T16:23:12.975" v="729" actId="1076"/>
          <ac:spMkLst>
            <pc:docMk/>
            <pc:sldMk cId="1898688563" sldId="256"/>
            <ac:spMk id="13" creationId="{A7847BD4-E4DE-5A67-76B2-AE35CD5DCD45}"/>
          </ac:spMkLst>
        </pc:spChg>
        <pc:spChg chg="add del mod">
          <ac:chgData name="Σταυρούλα Μαυράκη" userId="4f864934c1c68379" providerId="LiveId" clId="{FC154F4E-7851-40F6-A0A7-65422637C90E}" dt="2025-11-28T15:58:52.159" v="362"/>
          <ac:spMkLst>
            <pc:docMk/>
            <pc:sldMk cId="1898688563" sldId="256"/>
            <ac:spMk id="15" creationId="{41BA2AF2-B89D-1330-9F90-4436715185D7}"/>
          </ac:spMkLst>
        </pc:spChg>
        <pc:spChg chg="add del mod">
          <ac:chgData name="Σταυρούλα Μαυράκη" userId="4f864934c1c68379" providerId="LiveId" clId="{FC154F4E-7851-40F6-A0A7-65422637C90E}" dt="2025-11-29T08:45:44.193" v="884"/>
          <ac:spMkLst>
            <pc:docMk/>
            <pc:sldMk cId="1898688563" sldId="256"/>
            <ac:spMk id="15" creationId="{86A43A8B-3C73-F613-39B0-DF6F1EBD2A3D}"/>
          </ac:spMkLst>
        </pc:spChg>
        <pc:spChg chg="add mod">
          <ac:chgData name="Σταυρούλα Μαυράκη" userId="4f864934c1c68379" providerId="LiveId" clId="{FC154F4E-7851-40F6-A0A7-65422637C90E}" dt="2025-11-28T16:00:47.521" v="381" actId="115"/>
          <ac:spMkLst>
            <pc:docMk/>
            <pc:sldMk cId="1898688563" sldId="256"/>
            <ac:spMk id="17" creationId="{17C852D5-924C-2D9C-0001-3BE57BAEE2C2}"/>
          </ac:spMkLst>
        </pc:spChg>
        <pc:spChg chg="add mod">
          <ac:chgData name="Σταυρούλα Μαυράκη" userId="4f864934c1c68379" providerId="LiveId" clId="{FC154F4E-7851-40F6-A0A7-65422637C90E}" dt="2025-11-29T08:52:43.417" v="962" actId="1076"/>
          <ac:spMkLst>
            <pc:docMk/>
            <pc:sldMk cId="1898688563" sldId="256"/>
            <ac:spMk id="18" creationId="{45B79E49-9476-E23C-51CD-D6B85C77E29E}"/>
          </ac:spMkLst>
        </pc:spChg>
        <pc:spChg chg="add del mod">
          <ac:chgData name="Σταυρούλα Μαυράκη" userId="4f864934c1c68379" providerId="LiveId" clId="{FC154F4E-7851-40F6-A0A7-65422637C90E}" dt="2025-11-29T08:50:35.171" v="946"/>
          <ac:spMkLst>
            <pc:docMk/>
            <pc:sldMk cId="1898688563" sldId="256"/>
            <ac:spMk id="21" creationId="{3B1A4BA0-4A7E-BC28-76A5-9A39AEBAD1B3}"/>
          </ac:spMkLst>
        </pc:spChg>
        <pc:spChg chg="add mod">
          <ac:chgData name="Σταυρούλα Μαυράκη" userId="4f864934c1c68379" providerId="LiveId" clId="{FC154F4E-7851-40F6-A0A7-65422637C90E}" dt="2025-11-29T08:54:15.336" v="988" actId="1076"/>
          <ac:spMkLst>
            <pc:docMk/>
            <pc:sldMk cId="1898688563" sldId="256"/>
            <ac:spMk id="23" creationId="{94508F0B-1CD9-6A7E-1E4B-866A66AC573B}"/>
          </ac:spMkLst>
        </pc:spChg>
        <pc:spChg chg="add mod">
          <ac:chgData name="Σταυρούλα Μαυράκη" userId="4f864934c1c68379" providerId="LiveId" clId="{FC154F4E-7851-40F6-A0A7-65422637C90E}" dt="2025-11-28T16:10:55.963" v="652" actId="20577"/>
          <ac:spMkLst>
            <pc:docMk/>
            <pc:sldMk cId="1898688563" sldId="256"/>
            <ac:spMk id="24" creationId="{0A6F6A3F-BA73-0989-CFF4-509468ECD43E}"/>
          </ac:spMkLst>
        </pc:spChg>
        <pc:spChg chg="add del">
          <ac:chgData name="Σταυρούλα Μαυράκη" userId="4f864934c1c68379" providerId="LiveId" clId="{FC154F4E-7851-40F6-A0A7-65422637C90E}" dt="2025-11-29T08:51:20.215" v="954" actId="22"/>
          <ac:spMkLst>
            <pc:docMk/>
            <pc:sldMk cId="1898688563" sldId="256"/>
            <ac:spMk id="26" creationId="{6E272772-C1F6-B77E-1D19-58B56DA9CA44}"/>
          </ac:spMkLst>
        </pc:spChg>
        <pc:spChg chg="add del mod">
          <ac:chgData name="Σταυρούλα Μαυράκη" userId="4f864934c1c68379" providerId="LiveId" clId="{FC154F4E-7851-40F6-A0A7-65422637C90E}" dt="2025-11-28T16:04:23.346" v="459"/>
          <ac:spMkLst>
            <pc:docMk/>
            <pc:sldMk cId="1898688563" sldId="256"/>
            <ac:spMk id="26" creationId="{71C601D0-C8F8-4B4D-C0A4-C64D90155B78}"/>
          </ac:spMkLst>
        </pc:spChg>
        <pc:spChg chg="add mod">
          <ac:chgData name="Σταυρούλα Μαυράκη" userId="4f864934c1c68379" providerId="LiveId" clId="{FC154F4E-7851-40F6-A0A7-65422637C90E}" dt="2025-11-28T16:11:50.423" v="658" actId="1076"/>
          <ac:spMkLst>
            <pc:docMk/>
            <pc:sldMk cId="1898688563" sldId="256"/>
            <ac:spMk id="28" creationId="{D4B07AA8-58DC-5FC2-24BF-E9DA749E944C}"/>
          </ac:spMkLst>
        </pc:spChg>
        <pc:spChg chg="add mod">
          <ac:chgData name="Σταυρούλα Μαυράκη" userId="4f864934c1c68379" providerId="LiveId" clId="{FC154F4E-7851-40F6-A0A7-65422637C90E}" dt="2025-11-29T10:51:49.296" v="1364" actId="1076"/>
          <ac:spMkLst>
            <pc:docMk/>
            <pc:sldMk cId="1898688563" sldId="256"/>
            <ac:spMk id="29" creationId="{5DA4A6E3-B6DD-31ED-677F-B70879283BBE}"/>
          </ac:spMkLst>
        </pc:spChg>
        <pc:spChg chg="add mod">
          <ac:chgData name="Σταυρούλα Μαυράκη" userId="4f864934c1c68379" providerId="LiveId" clId="{FC154F4E-7851-40F6-A0A7-65422637C90E}" dt="2025-11-28T16:27:56.515" v="808" actId="1076"/>
          <ac:spMkLst>
            <pc:docMk/>
            <pc:sldMk cId="1898688563" sldId="256"/>
            <ac:spMk id="30" creationId="{ED4C82BE-B8A5-F36A-DA78-203BF4D46C4A}"/>
          </ac:spMkLst>
        </pc:spChg>
        <pc:spChg chg="add mod">
          <ac:chgData name="Σταυρούλα Μαυράκη" userId="4f864934c1c68379" providerId="LiveId" clId="{FC154F4E-7851-40F6-A0A7-65422637C90E}" dt="2025-11-28T16:18:45.823" v="695" actId="1076"/>
          <ac:spMkLst>
            <pc:docMk/>
            <pc:sldMk cId="1898688563" sldId="256"/>
            <ac:spMk id="32" creationId="{79F7CCBC-EDA5-D0C3-6043-96910DD97506}"/>
          </ac:spMkLst>
        </pc:spChg>
        <pc:spChg chg="add mod">
          <ac:chgData name="Σταυρούλα Μαυράκη" userId="4f864934c1c68379" providerId="LiveId" clId="{FC154F4E-7851-40F6-A0A7-65422637C90E}" dt="2025-11-29T09:04:35.460" v="1060" actId="1076"/>
          <ac:spMkLst>
            <pc:docMk/>
            <pc:sldMk cId="1898688563" sldId="256"/>
            <ac:spMk id="33" creationId="{9A4164DF-999C-6B2B-0225-DCFC1776CAD7}"/>
          </ac:spMkLst>
        </pc:spChg>
        <pc:spChg chg="add mod">
          <ac:chgData name="Σταυρούλα Μαυράκη" userId="4f864934c1c68379" providerId="LiveId" clId="{FC154F4E-7851-40F6-A0A7-65422637C90E}" dt="2025-11-28T16:21:11.473" v="713" actId="1076"/>
          <ac:spMkLst>
            <pc:docMk/>
            <pc:sldMk cId="1898688563" sldId="256"/>
            <ac:spMk id="34" creationId="{9110817F-0433-D258-80AE-AFEEA34D9AE5}"/>
          </ac:spMkLst>
        </pc:spChg>
        <pc:spChg chg="add mod">
          <ac:chgData name="Σταυρούλα Μαυράκη" userId="4f864934c1c68379" providerId="LiveId" clId="{FC154F4E-7851-40F6-A0A7-65422637C90E}" dt="2025-11-28T16:18:49.095" v="696" actId="1076"/>
          <ac:spMkLst>
            <pc:docMk/>
            <pc:sldMk cId="1898688563" sldId="256"/>
            <ac:spMk id="36" creationId="{67022E05-8582-63D5-9102-74E07F149882}"/>
          </ac:spMkLst>
        </pc:spChg>
        <pc:spChg chg="add del mod">
          <ac:chgData name="Σταυρούλα Μαυράκη" userId="4f864934c1c68379" providerId="LiveId" clId="{FC154F4E-7851-40F6-A0A7-65422637C90E}" dt="2025-11-29T10:32:56.992" v="1123"/>
          <ac:spMkLst>
            <pc:docMk/>
            <pc:sldMk cId="1898688563" sldId="256"/>
            <ac:spMk id="37" creationId="{ACB30C19-0D24-7E7C-1442-4D75DEBA7033}"/>
          </ac:spMkLst>
        </pc:spChg>
        <pc:spChg chg="add mod">
          <ac:chgData name="Σταυρούλα Μαυράκη" userId="4f864934c1c68379" providerId="LiveId" clId="{FC154F4E-7851-40F6-A0A7-65422637C90E}" dt="2025-11-28T16:21:45.768" v="718" actId="1076"/>
          <ac:spMkLst>
            <pc:docMk/>
            <pc:sldMk cId="1898688563" sldId="256"/>
            <ac:spMk id="38" creationId="{FFBAA043-8244-2707-398C-DFCF5F1F433C}"/>
          </ac:spMkLst>
        </pc:spChg>
        <pc:spChg chg="add mod">
          <ac:chgData name="Σταυρούλα Μαυράκη" userId="4f864934c1c68379" providerId="LiveId" clId="{FC154F4E-7851-40F6-A0A7-65422637C90E}" dt="2025-11-29T11:04:42.961" v="1403" actId="1076"/>
          <ac:spMkLst>
            <pc:docMk/>
            <pc:sldMk cId="1898688563" sldId="256"/>
            <ac:spMk id="40" creationId="{E9A0370E-A26E-3746-5AA5-6E627B67116C}"/>
          </ac:spMkLst>
        </pc:spChg>
        <pc:spChg chg="add mod">
          <ac:chgData name="Σταυρούλα Μαυράκη" userId="4f864934c1c68379" providerId="LiveId" clId="{FC154F4E-7851-40F6-A0A7-65422637C90E}" dt="2025-11-28T16:20:01.289" v="704" actId="1076"/>
          <ac:spMkLst>
            <pc:docMk/>
            <pc:sldMk cId="1898688563" sldId="256"/>
            <ac:spMk id="41" creationId="{E6B32381-2612-EEB8-E5BD-08EF1966775A}"/>
          </ac:spMkLst>
        </pc:spChg>
        <pc:spChg chg="add mod">
          <ac:chgData name="Σταυρούλα Μαυράκη" userId="4f864934c1c68379" providerId="LiveId" clId="{FC154F4E-7851-40F6-A0A7-65422637C90E}" dt="2025-11-29T10:51:54.018" v="1365" actId="1076"/>
          <ac:spMkLst>
            <pc:docMk/>
            <pc:sldMk cId="1898688563" sldId="256"/>
            <ac:spMk id="42" creationId="{35776D0E-CC3F-DA0B-08B2-6255290185AE}"/>
          </ac:spMkLst>
        </pc:spChg>
        <pc:spChg chg="add mod">
          <ac:chgData name="Σταυρούλα Μαυράκη" userId="4f864934c1c68379" providerId="LiveId" clId="{FC154F4E-7851-40F6-A0A7-65422637C90E}" dt="2025-11-28T16:27:52.399" v="806" actId="1076"/>
          <ac:spMkLst>
            <pc:docMk/>
            <pc:sldMk cId="1898688563" sldId="256"/>
            <ac:spMk id="43" creationId="{1652EAD9-7245-661A-2381-CCB570F5EF3D}"/>
          </ac:spMkLst>
        </pc:spChg>
        <pc:spChg chg="add mod">
          <ac:chgData name="Σταυρούλα Μαυράκη" userId="4f864934c1c68379" providerId="LiveId" clId="{FC154F4E-7851-40F6-A0A7-65422637C90E}" dt="2025-11-29T10:42:10.385" v="1198" actId="1076"/>
          <ac:spMkLst>
            <pc:docMk/>
            <pc:sldMk cId="1898688563" sldId="256"/>
            <ac:spMk id="48" creationId="{717DDC74-15B8-0442-EC38-EC3F62AA2AD7}"/>
          </ac:spMkLst>
        </pc:spChg>
        <pc:spChg chg="add mod">
          <ac:chgData name="Σταυρούλα Μαυράκη" userId="4f864934c1c68379" providerId="LiveId" clId="{FC154F4E-7851-40F6-A0A7-65422637C90E}" dt="2025-11-29T10:54:00.131" v="1371" actId="1076"/>
          <ac:spMkLst>
            <pc:docMk/>
            <pc:sldMk cId="1898688563" sldId="256"/>
            <ac:spMk id="52" creationId="{C263E57A-164B-4BF1-5E71-84679529DB11}"/>
          </ac:spMkLst>
        </pc:spChg>
        <pc:spChg chg="add mod">
          <ac:chgData name="Σταυρούλα Μαυράκη" userId="4f864934c1c68379" providerId="LiveId" clId="{FC154F4E-7851-40F6-A0A7-65422637C90E}" dt="2025-11-29T11:26:50.793" v="1521" actId="1076"/>
          <ac:spMkLst>
            <pc:docMk/>
            <pc:sldMk cId="1898688563" sldId="256"/>
            <ac:spMk id="55" creationId="{D2C5A2C2-823F-6D95-924A-EDE69359DF15}"/>
          </ac:spMkLst>
        </pc:spChg>
        <pc:spChg chg="add mod">
          <ac:chgData name="Σταυρούλα Μαυράκη" userId="4f864934c1c68379" providerId="LiveId" clId="{FC154F4E-7851-40F6-A0A7-65422637C90E}" dt="2025-11-29T10:56:54.812" v="1376" actId="1076"/>
          <ac:spMkLst>
            <pc:docMk/>
            <pc:sldMk cId="1898688563" sldId="256"/>
            <ac:spMk id="58" creationId="{81733F97-91CE-915F-2C19-2C0189333387}"/>
          </ac:spMkLst>
        </pc:spChg>
        <pc:spChg chg="add mod">
          <ac:chgData name="Σταυρούλα Μαυράκη" userId="4f864934c1c68379" providerId="LiveId" clId="{FC154F4E-7851-40F6-A0A7-65422637C90E}" dt="2025-11-29T10:56:38.313" v="1374" actId="1076"/>
          <ac:spMkLst>
            <pc:docMk/>
            <pc:sldMk cId="1898688563" sldId="256"/>
            <ac:spMk id="60" creationId="{F2EFFE49-10C9-E99A-69C1-6E20B949320C}"/>
          </ac:spMkLst>
        </pc:spChg>
        <pc:spChg chg="add del mod">
          <ac:chgData name="Σταυρούλα Μαυράκη" userId="4f864934c1c68379" providerId="LiveId" clId="{FC154F4E-7851-40F6-A0A7-65422637C90E}" dt="2025-11-29T10:48:08.092" v="1344" actId="22"/>
          <ac:spMkLst>
            <pc:docMk/>
            <pc:sldMk cId="1898688563" sldId="256"/>
            <ac:spMk id="62" creationId="{3F255A13-703E-22C4-5AB2-0A644A3A6F46}"/>
          </ac:spMkLst>
        </pc:spChg>
        <pc:spChg chg="add mod">
          <ac:chgData name="Σταυρούλα Μαυράκη" userId="4f864934c1c68379" providerId="LiveId" clId="{FC154F4E-7851-40F6-A0A7-65422637C90E}" dt="2025-11-29T10:54:07.966" v="1372" actId="1076"/>
          <ac:spMkLst>
            <pc:docMk/>
            <pc:sldMk cId="1898688563" sldId="256"/>
            <ac:spMk id="64" creationId="{A17B9F37-E78D-D8D1-F290-7F29F22ADFC9}"/>
          </ac:spMkLst>
        </pc:spChg>
        <pc:spChg chg="add mod">
          <ac:chgData name="Σταυρούλα Μαυράκη" userId="4f864934c1c68379" providerId="LiveId" clId="{FC154F4E-7851-40F6-A0A7-65422637C90E}" dt="2025-11-29T11:23:35.084" v="1505" actId="14100"/>
          <ac:spMkLst>
            <pc:docMk/>
            <pc:sldMk cId="1898688563" sldId="256"/>
            <ac:spMk id="70" creationId="{0436A68D-57EB-CD39-DE14-DC31F0FEEA3E}"/>
          </ac:spMkLst>
        </pc:spChg>
        <pc:spChg chg="add del">
          <ac:chgData name="Σταυρούλα Μαυράκη" userId="4f864934c1c68379" providerId="LiveId" clId="{FC154F4E-7851-40F6-A0A7-65422637C90E}" dt="2025-11-29T11:06:32.715" v="1432" actId="22"/>
          <ac:spMkLst>
            <pc:docMk/>
            <pc:sldMk cId="1898688563" sldId="256"/>
            <ac:spMk id="72" creationId="{9C185F44-D7DF-3064-86D4-90A61B4A0B90}"/>
          </ac:spMkLst>
        </pc:spChg>
        <pc:spChg chg="add mod">
          <ac:chgData name="Σταυρούλα Μαυράκη" userId="4f864934c1c68379" providerId="LiveId" clId="{FC154F4E-7851-40F6-A0A7-65422637C90E}" dt="2025-11-29T11:23:43.241" v="1506" actId="1076"/>
          <ac:spMkLst>
            <pc:docMk/>
            <pc:sldMk cId="1898688563" sldId="256"/>
            <ac:spMk id="74" creationId="{88C92F59-CB12-F1B9-6127-A2C345C7FB67}"/>
          </ac:spMkLst>
        </pc:spChg>
        <pc:spChg chg="add mod">
          <ac:chgData name="Σταυρούλα Μαυράκη" userId="4f864934c1c68379" providerId="LiveId" clId="{FC154F4E-7851-40F6-A0A7-65422637C90E}" dt="2025-11-29T11:18:18.721" v="1491" actId="1076"/>
          <ac:spMkLst>
            <pc:docMk/>
            <pc:sldMk cId="1898688563" sldId="256"/>
            <ac:spMk id="75" creationId="{EF66A920-7BC5-F42D-966A-376628977533}"/>
          </ac:spMkLst>
        </pc:spChg>
        <pc:spChg chg="add mod">
          <ac:chgData name="Σταυρούλα Μαυράκη" userId="4f864934c1c68379" providerId="LiveId" clId="{FC154F4E-7851-40F6-A0A7-65422637C90E}" dt="2025-11-29T11:35:00.806" v="1559" actId="1076"/>
          <ac:spMkLst>
            <pc:docMk/>
            <pc:sldMk cId="1898688563" sldId="256"/>
            <ac:spMk id="77" creationId="{B418A8DA-EFFB-6B13-5B80-799A0C3AD708}"/>
          </ac:spMkLst>
        </pc:spChg>
        <pc:spChg chg="add mod">
          <ac:chgData name="Σταυρούλα Μαυράκη" userId="4f864934c1c68379" providerId="LiveId" clId="{FC154F4E-7851-40F6-A0A7-65422637C90E}" dt="2025-11-29T11:35:07.676" v="1561" actId="1076"/>
          <ac:spMkLst>
            <pc:docMk/>
            <pc:sldMk cId="1898688563" sldId="256"/>
            <ac:spMk id="79" creationId="{D0241701-BFDC-692E-A7E2-A1A2271068DA}"/>
          </ac:spMkLst>
        </pc:spChg>
        <pc:spChg chg="add mod">
          <ac:chgData name="Σταυρούλα Μαυράκη" userId="4f864934c1c68379" providerId="LiveId" clId="{FC154F4E-7851-40F6-A0A7-65422637C90E}" dt="2025-11-29T11:35:04.099" v="1560" actId="1076"/>
          <ac:spMkLst>
            <pc:docMk/>
            <pc:sldMk cId="1898688563" sldId="256"/>
            <ac:spMk id="81" creationId="{0C16BCDC-97AA-E8CD-708B-D54F304BEB0F}"/>
          </ac:spMkLst>
        </pc:spChg>
        <pc:spChg chg="add del mod">
          <ac:chgData name="Σταυρούλα Μαυράκη" userId="4f864934c1c68379" providerId="LiveId" clId="{FC154F4E-7851-40F6-A0A7-65422637C90E}" dt="2025-11-29T11:25:50.840" v="1515"/>
          <ac:spMkLst>
            <pc:docMk/>
            <pc:sldMk cId="1898688563" sldId="256"/>
            <ac:spMk id="83" creationId="{37E6DB14-56BD-D9AF-D7EC-24B15F2CAC1D}"/>
          </ac:spMkLst>
        </pc:spChg>
        <pc:spChg chg="add mod">
          <ac:chgData name="Σταυρούλα Μαυράκη" userId="4f864934c1c68379" providerId="LiveId" clId="{FC154F4E-7851-40F6-A0A7-65422637C90E}" dt="2025-11-29T11:32:05.469" v="1554" actId="113"/>
          <ac:spMkLst>
            <pc:docMk/>
            <pc:sldMk cId="1898688563" sldId="256"/>
            <ac:spMk id="84" creationId="{8BD697D7-3FBD-265E-0A57-A4E07C43B48A}"/>
          </ac:spMkLst>
        </pc:spChg>
        <pc:picChg chg="add mod">
          <ac:chgData name="Σταυρούλα Μαυράκη" userId="4f864934c1c68379" providerId="LiveId" clId="{FC154F4E-7851-40F6-A0A7-65422637C90E}" dt="2025-11-28T11:33:23.813" v="194" actId="14100"/>
          <ac:picMkLst>
            <pc:docMk/>
            <pc:sldMk cId="1898688563" sldId="256"/>
            <ac:picMk id="3" creationId="{FAB7389A-FA2E-5627-D395-7C0158C23923}"/>
          </ac:picMkLst>
        </pc:picChg>
        <pc:picChg chg="add mod">
          <ac:chgData name="Σταυρούλα Μαυράκη" userId="4f864934c1c68379" providerId="LiveId" clId="{FC154F4E-7851-40F6-A0A7-65422637C90E}" dt="2025-11-29T08:54:05.326" v="986" actId="1076"/>
          <ac:picMkLst>
            <pc:docMk/>
            <pc:sldMk cId="1898688563" sldId="256"/>
            <ac:picMk id="4" creationId="{EB1C5706-B412-5A1E-A00A-A56EFD3B223B}"/>
          </ac:picMkLst>
        </pc:picChg>
        <pc:picChg chg="add mod">
          <ac:chgData name="Σταυρούλα Μαυράκη" userId="4f864934c1c68379" providerId="LiveId" clId="{FC154F4E-7851-40F6-A0A7-65422637C90E}" dt="2025-11-29T08:54:19.017" v="990" actId="1076"/>
          <ac:picMkLst>
            <pc:docMk/>
            <pc:sldMk cId="1898688563" sldId="256"/>
            <ac:picMk id="6" creationId="{D594D473-6422-B8FC-8FD5-4B8D71B6B106}"/>
          </ac:picMkLst>
        </pc:picChg>
        <pc:picChg chg="add mod">
          <ac:chgData name="Σταυρούλα Μαυράκη" userId="4f864934c1c68379" providerId="LiveId" clId="{FC154F4E-7851-40F6-A0A7-65422637C90E}" dt="2025-11-29T08:59:28.241" v="1040" actId="1076"/>
          <ac:picMkLst>
            <pc:docMk/>
            <pc:sldMk cId="1898688563" sldId="256"/>
            <ac:picMk id="7" creationId="{AC262353-99DC-258F-6BE5-5A759E683F18}"/>
          </ac:picMkLst>
        </pc:picChg>
        <pc:picChg chg="add mod">
          <ac:chgData name="Σταυρούλα Μαυράκη" userId="4f864934c1c68379" providerId="LiveId" clId="{FC154F4E-7851-40F6-A0A7-65422637C90E}" dt="2025-11-29T10:42:07.349" v="1197" actId="1076"/>
          <ac:picMkLst>
            <pc:docMk/>
            <pc:sldMk cId="1898688563" sldId="256"/>
            <ac:picMk id="8" creationId="{1D6F8F8F-EDFA-EA5D-EB8D-B519D0685018}"/>
          </ac:picMkLst>
        </pc:picChg>
        <pc:picChg chg="add mod">
          <ac:chgData name="Σταυρούλα Μαυράκη" userId="4f864934c1c68379" providerId="LiveId" clId="{FC154F4E-7851-40F6-A0A7-65422637C90E}" dt="2025-11-29T10:42:03.383" v="1196" actId="1076"/>
          <ac:picMkLst>
            <pc:docMk/>
            <pc:sldMk cId="1898688563" sldId="256"/>
            <ac:picMk id="9" creationId="{1D928DD2-F540-A0C5-EA2C-E20F6A7F8E88}"/>
          </ac:picMkLst>
        </pc:picChg>
        <pc:picChg chg="add mod">
          <ac:chgData name="Σταυρούλα Μαυράκη" userId="4f864934c1c68379" providerId="LiveId" clId="{FC154F4E-7851-40F6-A0A7-65422637C90E}" dt="2025-11-29T10:45:55.583" v="1259" actId="1076"/>
          <ac:picMkLst>
            <pc:docMk/>
            <pc:sldMk cId="1898688563" sldId="256"/>
            <ac:picMk id="10" creationId="{F0145753-73D5-DCFD-0F33-BEAC5F1B4728}"/>
          </ac:picMkLst>
        </pc:picChg>
        <pc:picChg chg="add mod">
          <ac:chgData name="Σταυρούλα Μαυράκη" userId="4f864934c1c68379" providerId="LiveId" clId="{FC154F4E-7851-40F6-A0A7-65422637C90E}" dt="2025-11-29T10:46:01.688" v="1261" actId="1076"/>
          <ac:picMkLst>
            <pc:docMk/>
            <pc:sldMk cId="1898688563" sldId="256"/>
            <ac:picMk id="11" creationId="{15738769-A28B-E8C4-FEF1-6F8A44E6F64A}"/>
          </ac:picMkLst>
        </pc:picChg>
        <pc:picChg chg="add mod">
          <ac:chgData name="Σταυρούλα Μαυράκη" userId="4f864934c1c68379" providerId="LiveId" clId="{FC154F4E-7851-40F6-A0A7-65422637C90E}" dt="2025-11-28T16:21:26.414" v="715" actId="1076"/>
          <ac:picMkLst>
            <pc:docMk/>
            <pc:sldMk cId="1898688563" sldId="256"/>
            <ac:picMk id="45" creationId="{0EA97B9C-B8CD-5CA0-3E7E-B3040EECAE32}"/>
          </ac:picMkLst>
        </pc:picChg>
        <pc:picChg chg="add mod">
          <ac:chgData name="Σταυρούλα Μαυράκη" userId="4f864934c1c68379" providerId="LiveId" clId="{FC154F4E-7851-40F6-A0A7-65422637C90E}" dt="2025-11-28T16:21:37.129" v="717" actId="1076"/>
          <ac:picMkLst>
            <pc:docMk/>
            <pc:sldMk cId="1898688563" sldId="256"/>
            <ac:picMk id="47" creationId="{22A22EFA-CF11-134F-32F7-FF3FC9CA4306}"/>
          </ac:picMkLst>
        </pc:picChg>
        <pc:picChg chg="add mod">
          <ac:chgData name="Σταυρούλα Μαυράκη" userId="4f864934c1c68379" providerId="LiveId" clId="{FC154F4E-7851-40F6-A0A7-65422637C90E}" dt="2025-11-28T16:21:58.731" v="720" actId="1076"/>
          <ac:picMkLst>
            <pc:docMk/>
            <pc:sldMk cId="1898688563" sldId="256"/>
            <ac:picMk id="49" creationId="{A4C4EF6D-1AD0-9CEA-FD6E-090AE3AD8B1B}"/>
          </ac:picMkLst>
        </pc:picChg>
        <pc:cxnChg chg="add mod">
          <ac:chgData name="Σταυρούλα Μαυράκη" userId="4f864934c1c68379" providerId="LiveId" clId="{FC154F4E-7851-40F6-A0A7-65422637C90E}" dt="2025-11-29T11:32:31.312" v="1556" actId="14100"/>
          <ac:cxnSpMkLst>
            <pc:docMk/>
            <pc:sldMk cId="1898688563" sldId="256"/>
            <ac:cxnSpMk id="19" creationId="{9D894BDA-3704-87DB-AD75-2C7A58D66D02}"/>
          </ac:cxnSpMkLst>
        </pc:cxnChg>
        <pc:cxnChg chg="add mod">
          <ac:chgData name="Σταυρούλα Μαυράκη" userId="4f864934c1c68379" providerId="LiveId" clId="{FC154F4E-7851-40F6-A0A7-65422637C90E}" dt="2025-11-29T11:32:52.461" v="1558" actId="14100"/>
          <ac:cxnSpMkLst>
            <pc:docMk/>
            <pc:sldMk cId="1898688563" sldId="256"/>
            <ac:cxnSpMk id="51" creationId="{BB37EF2C-30FD-DC82-5134-69F6284A418D}"/>
          </ac:cxnSpMkLst>
        </pc:cxnChg>
        <pc:cxnChg chg="add mod">
          <ac:chgData name="Σταυρούλα Μαυράκη" userId="4f864934c1c68379" providerId="LiveId" clId="{FC154F4E-7851-40F6-A0A7-65422637C90E}" dt="2025-11-28T16:22:56.981" v="728" actId="208"/>
          <ac:cxnSpMkLst>
            <pc:docMk/>
            <pc:sldMk cId="1898688563" sldId="256"/>
            <ac:cxnSpMk id="54" creationId="{D3B34F66-46CF-9DAC-6138-D5CE97EF864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904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545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893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0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729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366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4124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726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866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552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38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39EA25-4322-47E1-8279-EC3D0B5E1D3F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3B12B8-29F8-4746-B9B3-A3D7B3A05B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150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BCAC5CE-88C1-78C7-AE1A-3A0476149F67}"/>
              </a:ext>
            </a:extLst>
          </p:cNvPr>
          <p:cNvSpPr/>
          <p:nvPr/>
        </p:nvSpPr>
        <p:spPr>
          <a:xfrm>
            <a:off x="0" y="0"/>
            <a:ext cx="28800425" cy="661181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7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role of urine derived exosome</a:t>
            </a:r>
            <a:r>
              <a:rPr kumimoji="0" lang="el-GR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metalloproteinases as</a:t>
            </a:r>
            <a:r>
              <a:rPr kumimoji="0" lang="el-GR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biomarkers</a:t>
            </a:r>
            <a:r>
              <a:rPr kumimoji="0" lang="el-GR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prostate cancer detection may</a:t>
            </a:r>
            <a:r>
              <a:rPr kumimoji="0" lang="el-GR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 confounded by non-malignant</a:t>
            </a:r>
            <a:r>
              <a:rPr kumimoji="0" lang="el-GR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prostatic inflammation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7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FAB7389A-FA2E-5627-D395-7C0158C23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7543" y="0"/>
            <a:ext cx="4388878" cy="3177705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EB1C5706-B412-5A1E-A00A-A56EFD3B2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48" y="23803172"/>
            <a:ext cx="6197417" cy="5157293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D594D473-6422-B8FC-8FD5-4B8D71B6B1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2037" y="23603173"/>
            <a:ext cx="5181280" cy="5242523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AC262353-99DC-258F-6BE5-5A759E683F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3306" y="32681397"/>
            <a:ext cx="9696908" cy="3352147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1D6F8F8F-EDFA-EA5D-EB8D-B519D06850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48718" y="7547562"/>
            <a:ext cx="7359108" cy="4899033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1D928DD2-F540-A0C5-EA2C-E20F6A7F8E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76261" y="14020254"/>
            <a:ext cx="7490622" cy="8309473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F0145753-73D5-DCFD-0F33-BEAC5F1B47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559755" y="25453855"/>
            <a:ext cx="10299462" cy="4145919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15738769-A28B-E8C4-FEF1-6F8A44E6F6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503727" y="31731862"/>
            <a:ext cx="10401664" cy="4426784"/>
          </a:xfrm>
          <a:prstGeom prst="rect">
            <a:avLst/>
          </a:prstGeom>
        </p:spPr>
      </p:pic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1B0243F5-F77B-FAE4-F2DF-9E0E774B0129}"/>
              </a:ext>
            </a:extLst>
          </p:cNvPr>
          <p:cNvSpPr/>
          <p:nvPr/>
        </p:nvSpPr>
        <p:spPr>
          <a:xfrm>
            <a:off x="0" y="37758959"/>
            <a:ext cx="28800425" cy="544167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A7847BD4-E4DE-5A67-76B2-AE35CD5DCD45}"/>
              </a:ext>
            </a:extLst>
          </p:cNvPr>
          <p:cNvSpPr/>
          <p:nvPr/>
        </p:nvSpPr>
        <p:spPr>
          <a:xfrm>
            <a:off x="1" y="7273145"/>
            <a:ext cx="14725370" cy="270595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Metalloproteinases (MMPs) are promising diagnostic and prognostic biomarkers for prostate cancer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This study explored the association between urinary exosome MMP levels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incidence of prostate cancer.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5C8451-E825-248B-FAF5-97AD0B483547}"/>
              </a:ext>
            </a:extLst>
          </p:cNvPr>
          <p:cNvSpPr txBox="1"/>
          <p:nvPr/>
        </p:nvSpPr>
        <p:spPr>
          <a:xfrm>
            <a:off x="2131497" y="5404920"/>
            <a:ext cx="26517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l-GR" sz="2800" b="0" i="0" u="none" strike="noStrike" baseline="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Corbel" panose="020B0503020204020204" pitchFamily="34" charset="0"/>
              </a:rPr>
              <a:t> </a:t>
            </a:r>
            <a:r>
              <a:rPr lang="en-US" sz="3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Jad Najdi, Layal Hajjar1, Ola </a:t>
            </a:r>
            <a:r>
              <a:rPr lang="en-US" sz="3000" b="1" i="0" u="none" strike="noStrike" baseline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Hadadeh</a:t>
            </a:r>
            <a:r>
              <a:rPr lang="en-US" sz="3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Talar </a:t>
            </a:r>
            <a:r>
              <a:rPr lang="en-US" sz="3000" b="1" i="0" u="none" strike="noStrike" baseline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Telvizian</a:t>
            </a:r>
            <a:r>
              <a:rPr lang="en-US" sz="3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Christelle Dagher, Albert El Hajj, Wassim Abou-Kheir, Deborah Mukherji, Marwan El-Sabban </a:t>
            </a:r>
            <a:endParaRPr lang="el-GR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9D894BDA-3704-87DB-AD75-2C7A58D66D02}"/>
              </a:ext>
            </a:extLst>
          </p:cNvPr>
          <p:cNvCxnSpPr>
            <a:cxnSpLocks/>
          </p:cNvCxnSpPr>
          <p:nvPr/>
        </p:nvCxnSpPr>
        <p:spPr>
          <a:xfrm flipH="1">
            <a:off x="14553767" y="6611816"/>
            <a:ext cx="171603" cy="3118390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A6F6A3F-BA73-0989-CFF4-509468ECD43E}"/>
              </a:ext>
            </a:extLst>
          </p:cNvPr>
          <p:cNvSpPr txBox="1"/>
          <p:nvPr/>
        </p:nvSpPr>
        <p:spPr>
          <a:xfrm>
            <a:off x="396483" y="10669296"/>
            <a:ext cx="1400372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University Medical Center (2015-2019)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147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Groups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negative biopsy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patients with positive biopsy/before prostatectomy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78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healthy patients (control)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D4C82BE-B8A5-F36A-DA78-203BF4D46C4A}"/>
              </a:ext>
            </a:extLst>
          </p:cNvPr>
          <p:cNvSpPr txBox="1"/>
          <p:nvPr/>
        </p:nvSpPr>
        <p:spPr>
          <a:xfrm>
            <a:off x="5166084" y="14579876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 collection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F7CCBC-EDA5-D0C3-6043-96910DD97506}"/>
              </a:ext>
            </a:extLst>
          </p:cNvPr>
          <p:cNvSpPr txBox="1"/>
          <p:nvPr/>
        </p:nvSpPr>
        <p:spPr>
          <a:xfrm>
            <a:off x="3772761" y="15828405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Exosomes purification from urine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110817F-0433-D258-80AE-AFEEA34D9AE5}"/>
              </a:ext>
            </a:extLst>
          </p:cNvPr>
          <p:cNvSpPr txBox="1"/>
          <p:nvPr/>
        </p:nvSpPr>
        <p:spPr>
          <a:xfrm>
            <a:off x="1289000" y="16984239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Exosomes characterization by scanning electron microscopy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022E05-8582-63D5-9102-74E07F149882}"/>
              </a:ext>
            </a:extLst>
          </p:cNvPr>
          <p:cNvSpPr txBox="1"/>
          <p:nvPr/>
        </p:nvSpPr>
        <p:spPr>
          <a:xfrm>
            <a:off x="3317757" y="18201005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Immunoblot analysis of exosomes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BAA043-8244-2707-398C-DFCF5F1F433C}"/>
              </a:ext>
            </a:extLst>
          </p:cNvPr>
          <p:cNvSpPr txBox="1"/>
          <p:nvPr/>
        </p:nvSpPr>
        <p:spPr>
          <a:xfrm>
            <a:off x="1168451" y="19347515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Metalloproteinases activity detection by gelatin zymography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9A0370E-A26E-3746-5AA5-6E627B67116C}"/>
              </a:ext>
            </a:extLst>
          </p:cNvPr>
          <p:cNvSpPr txBox="1"/>
          <p:nvPr/>
        </p:nvSpPr>
        <p:spPr>
          <a:xfrm>
            <a:off x="4583307" y="20548394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analysis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6B32381-2612-EEB8-E5BD-08EF1966775A}"/>
              </a:ext>
            </a:extLst>
          </p:cNvPr>
          <p:cNvSpPr txBox="1"/>
          <p:nvPr/>
        </p:nvSpPr>
        <p:spPr>
          <a:xfrm>
            <a:off x="6757804" y="15228507"/>
            <a:ext cx="4056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endParaRPr lang="el-GR" sz="40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652EAD9-7245-661A-2381-CCB570F5EF3D}"/>
              </a:ext>
            </a:extLst>
          </p:cNvPr>
          <p:cNvSpPr txBox="1"/>
          <p:nvPr/>
        </p:nvSpPr>
        <p:spPr>
          <a:xfrm>
            <a:off x="6757804" y="16372435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</p:txBody>
      </p:sp>
      <p:pic>
        <p:nvPicPr>
          <p:cNvPr id="45" name="Εικόνα 44">
            <a:extLst>
              <a:ext uri="{FF2B5EF4-FFF2-40B4-BE49-F238E27FC236}">
                <a16:creationId xmlns:a16="http://schemas.microsoft.com/office/drawing/2014/main" id="{0EA97B9C-B8CD-5CA0-3E7E-B3040EECAE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92388" y="17528269"/>
            <a:ext cx="865707" cy="1066892"/>
          </a:xfrm>
          <a:prstGeom prst="rect">
            <a:avLst/>
          </a:prstGeom>
        </p:spPr>
      </p:pic>
      <p:pic>
        <p:nvPicPr>
          <p:cNvPr id="47" name="Εικόνα 46">
            <a:extLst>
              <a:ext uri="{FF2B5EF4-FFF2-40B4-BE49-F238E27FC236}">
                <a16:creationId xmlns:a16="http://schemas.microsoft.com/office/drawing/2014/main" id="{22A22EFA-CF11-134F-32F7-FF3FC9CA43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1491" y="18627228"/>
            <a:ext cx="865707" cy="1066892"/>
          </a:xfrm>
          <a:prstGeom prst="rect">
            <a:avLst/>
          </a:prstGeom>
        </p:spPr>
      </p:pic>
      <p:pic>
        <p:nvPicPr>
          <p:cNvPr id="49" name="Εικόνα 48">
            <a:extLst>
              <a:ext uri="{FF2B5EF4-FFF2-40B4-BE49-F238E27FC236}">
                <a16:creationId xmlns:a16="http://schemas.microsoft.com/office/drawing/2014/main" id="{A4C4EF6D-1AD0-9CEA-FD6E-090AE3AD8B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1491" y="19774257"/>
            <a:ext cx="865707" cy="1066892"/>
          </a:xfrm>
          <a:prstGeom prst="rect">
            <a:avLst/>
          </a:prstGeom>
        </p:spPr>
      </p:pic>
      <p:cxnSp>
        <p:nvCxnSpPr>
          <p:cNvPr id="51" name="Ευθεία γραμμή σύνδεσης 50">
            <a:extLst>
              <a:ext uri="{FF2B5EF4-FFF2-40B4-BE49-F238E27FC236}">
                <a16:creationId xmlns:a16="http://schemas.microsoft.com/office/drawing/2014/main" id="{BB37EF2C-30FD-DC82-5134-69F6284A418D}"/>
              </a:ext>
            </a:extLst>
          </p:cNvPr>
          <p:cNvCxnSpPr>
            <a:cxnSpLocks/>
          </p:cNvCxnSpPr>
          <p:nvPr/>
        </p:nvCxnSpPr>
        <p:spPr>
          <a:xfrm flipV="1">
            <a:off x="0" y="21331531"/>
            <a:ext cx="14553767" cy="9825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Ευθεία γραμμή σύνδεσης 53">
            <a:extLst>
              <a:ext uri="{FF2B5EF4-FFF2-40B4-BE49-F238E27FC236}">
                <a16:creationId xmlns:a16="http://schemas.microsoft.com/office/drawing/2014/main" id="{D3B34F66-46CF-9DAC-6138-D5CE97EF864B}"/>
              </a:ext>
            </a:extLst>
          </p:cNvPr>
          <p:cNvCxnSpPr/>
          <p:nvPr/>
        </p:nvCxnSpPr>
        <p:spPr>
          <a:xfrm>
            <a:off x="0" y="9983052"/>
            <a:ext cx="14725370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5B79E49-9476-E23C-51CD-D6B85C77E29E}"/>
              </a:ext>
            </a:extLst>
          </p:cNvPr>
          <p:cNvSpPr txBox="1"/>
          <p:nvPr/>
        </p:nvSpPr>
        <p:spPr>
          <a:xfrm>
            <a:off x="633258" y="29038981"/>
            <a:ext cx="656684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 micrograph of urine exosomes</a:t>
            </a:r>
            <a:endParaRPr lang="el-GR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4508F0B-1CD9-6A7E-1E4B-866A66AC573B}"/>
              </a:ext>
            </a:extLst>
          </p:cNvPr>
          <p:cNvSpPr txBox="1"/>
          <p:nvPr/>
        </p:nvSpPr>
        <p:spPr>
          <a:xfrm>
            <a:off x="7782036" y="28969782"/>
            <a:ext cx="727373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expression of exosome-specific biomarkers</a:t>
            </a:r>
            <a:r>
              <a:rPr 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TSG-101, CD9, and CD63)</a:t>
            </a:r>
            <a:endParaRPr lang="el-GR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DA4A6E3-B6DD-31ED-677F-B70879283BBE}"/>
              </a:ext>
            </a:extLst>
          </p:cNvPr>
          <p:cNvSpPr txBox="1"/>
          <p:nvPr/>
        </p:nvSpPr>
        <p:spPr>
          <a:xfrm>
            <a:off x="219028" y="22203324"/>
            <a:ext cx="1456279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roves that the membrane-bound vesicles detected by SEM are exosomes.</a:t>
            </a:r>
            <a:endParaRPr lang="el-GR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A4164DF-999C-6B2B-0225-DCFC1776CAD7}"/>
              </a:ext>
            </a:extLst>
          </p:cNvPr>
          <p:cNvSpPr txBox="1"/>
          <p:nvPr/>
        </p:nvSpPr>
        <p:spPr>
          <a:xfrm>
            <a:off x="673055" y="36234532"/>
            <a:ext cx="1362716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3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Zymograms of MMPs in urine samples from healthy and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patients</a:t>
            </a:r>
            <a:endParaRPr lang="el-GR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776D0E-CC3F-DA0B-08B2-6255290185AE}"/>
              </a:ext>
            </a:extLst>
          </p:cNvPr>
          <p:cNvSpPr txBox="1"/>
          <p:nvPr/>
        </p:nvSpPr>
        <p:spPr>
          <a:xfrm>
            <a:off x="351344" y="32064017"/>
            <a:ext cx="13438167" cy="47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2700"/>
              </a:lnSpc>
              <a:buNone/>
            </a:pPr>
            <a:r>
              <a:rPr lang="en-US" sz="4000" b="1" i="0" dirty="0">
                <a:solidFill>
                  <a:srgbClr val="1F1F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Gelatinase activity in urine of patients with </a:t>
            </a:r>
            <a:r>
              <a:rPr lang="en-US" sz="4000" b="1" i="0" dirty="0" err="1">
                <a:solidFill>
                  <a:srgbClr val="1F1F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b="1" i="0" dirty="0">
                <a:solidFill>
                  <a:srgbClr val="1F1F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17DDC74-15B8-0442-EC38-EC3F62AA2AD7}"/>
              </a:ext>
            </a:extLst>
          </p:cNvPr>
          <p:cNvSpPr txBox="1"/>
          <p:nvPr/>
        </p:nvSpPr>
        <p:spPr>
          <a:xfrm>
            <a:off x="16174504" y="12348708"/>
            <a:ext cx="1190753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4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 of MMP-9 and MMP-2 in urine exosomes from healthy subjects and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patients. </a:t>
            </a:r>
            <a:r>
              <a:rPr lang="en-US" dirty="0"/>
              <a:t>(</a:t>
            </a:r>
            <a:endParaRPr lang="el-GR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63E57A-164B-4BF1-5E71-84679529DB11}"/>
              </a:ext>
            </a:extLst>
          </p:cNvPr>
          <p:cNvSpPr txBox="1"/>
          <p:nvPr/>
        </p:nvSpPr>
        <p:spPr>
          <a:xfrm>
            <a:off x="14978921" y="6915471"/>
            <a:ext cx="1459305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Urinary MMP-2 and MMP-9 were mapped in isolated exosomes. 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2C5A2C2-823F-6D95-924A-EDE69359DF15}"/>
              </a:ext>
            </a:extLst>
          </p:cNvPr>
          <p:cNvSpPr txBox="1"/>
          <p:nvPr/>
        </p:nvSpPr>
        <p:spPr>
          <a:xfrm>
            <a:off x="16041932" y="22588712"/>
            <a:ext cx="129823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Gelatinase species in urine of healthy subjects (upper panel) and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patients (lower panel)</a:t>
            </a:r>
            <a:endParaRPr lang="el-GR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1733F97-91CE-915F-2C19-2C0189333387}"/>
              </a:ext>
            </a:extLst>
          </p:cNvPr>
          <p:cNvSpPr txBox="1"/>
          <p:nvPr/>
        </p:nvSpPr>
        <p:spPr>
          <a:xfrm>
            <a:off x="15240961" y="29918254"/>
            <a:ext cx="1356122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6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MMP-2 expression in urine exosomes among patients with positive biopsy, negative biopsy, and healthy subjects. 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2EFFE49-10C9-E99A-69C1-6E20B949320C}"/>
              </a:ext>
            </a:extLst>
          </p:cNvPr>
          <p:cNvSpPr txBox="1"/>
          <p:nvPr/>
        </p:nvSpPr>
        <p:spPr>
          <a:xfrm>
            <a:off x="15181869" y="36253154"/>
            <a:ext cx="1345308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7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MMP-9 expression in urine exosomes among patients with positive biopsy, negative biopsy and healthy subjects.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17B9F37-E78D-D8D1-F290-7F29F22ADFC9}"/>
              </a:ext>
            </a:extLst>
          </p:cNvPr>
          <p:cNvSpPr txBox="1"/>
          <p:nvPr/>
        </p:nvSpPr>
        <p:spPr>
          <a:xfrm>
            <a:off x="14914587" y="24535905"/>
            <a:ext cx="149809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Distribution of MMP expression in population subsets.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436A68D-57EB-CD39-DE14-DC31F0FEEA3E}"/>
              </a:ext>
            </a:extLst>
          </p:cNvPr>
          <p:cNvSpPr txBox="1"/>
          <p:nvPr/>
        </p:nvSpPr>
        <p:spPr>
          <a:xfrm>
            <a:off x="351344" y="39906918"/>
            <a:ext cx="208540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increase in MMP-9 expression is associated with increased odds of being diagnosed with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8C92F59-CB12-F1B9-6127-A2C345C7FB67}"/>
              </a:ext>
            </a:extLst>
          </p:cNvPr>
          <p:cNvSpPr txBox="1"/>
          <p:nvPr/>
        </p:nvSpPr>
        <p:spPr>
          <a:xfrm>
            <a:off x="63503" y="39220014"/>
            <a:ext cx="204169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increase in MMP-2 expression is associated with increased probability of negative biopsy.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0241701-BFDC-692E-A7E2-A1A2271068DA}"/>
              </a:ext>
            </a:extLst>
          </p:cNvPr>
          <p:cNvSpPr txBox="1"/>
          <p:nvPr/>
        </p:nvSpPr>
        <p:spPr>
          <a:xfrm>
            <a:off x="391589" y="41996305"/>
            <a:ext cx="16808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 urine MMP levels could indicate the need for prostate biopsy</a:t>
            </a:r>
            <a:r>
              <a:rPr lang="en-US" sz="4000" dirty="0">
                <a:solidFill>
                  <a:schemeClr val="bg1"/>
                </a:solidFill>
              </a:rPr>
              <a:t>.</a:t>
            </a:r>
            <a:endParaRPr lang="el-GR" sz="4000" dirty="0">
              <a:solidFill>
                <a:schemeClr val="bg1"/>
              </a:solidFill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16BCDC-97AA-E8CD-708B-D54F304BEB0F}"/>
              </a:ext>
            </a:extLst>
          </p:cNvPr>
          <p:cNvSpPr txBox="1"/>
          <p:nvPr/>
        </p:nvSpPr>
        <p:spPr>
          <a:xfrm>
            <a:off x="391589" y="40672866"/>
            <a:ext cx="21183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MMP-2 and MMP-9 urinary expression use as biomarkers for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should be evaluated with caution. (Multiple confounding variables can affect their level of expression)</a:t>
            </a:r>
            <a:endParaRPr lang="el-G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Οβάλ 83">
            <a:extLst>
              <a:ext uri="{FF2B5EF4-FFF2-40B4-BE49-F238E27FC236}">
                <a16:creationId xmlns:a16="http://schemas.microsoft.com/office/drawing/2014/main" id="{8BD697D7-3FBD-265E-0A57-A4E07C43B48A}"/>
              </a:ext>
            </a:extLst>
          </p:cNvPr>
          <p:cNvSpPr/>
          <p:nvPr/>
        </p:nvSpPr>
        <p:spPr>
          <a:xfrm>
            <a:off x="20976125" y="38279188"/>
            <a:ext cx="7658830" cy="445000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Future studies should include control groups with non-malignant prostatic inflammatory disease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Διάγραμμα ροής: Δεδομένα 14">
            <a:extLst>
              <a:ext uri="{FF2B5EF4-FFF2-40B4-BE49-F238E27FC236}">
                <a16:creationId xmlns:a16="http://schemas.microsoft.com/office/drawing/2014/main" id="{B6ED7FAC-0BDF-D388-2156-04FC393E1ED1}"/>
              </a:ext>
            </a:extLst>
          </p:cNvPr>
          <p:cNvSpPr/>
          <p:nvPr/>
        </p:nvSpPr>
        <p:spPr>
          <a:xfrm>
            <a:off x="66415" y="6611815"/>
            <a:ext cx="7391680" cy="657377"/>
          </a:xfrm>
          <a:prstGeom prst="flowChartInputOutpu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Introduction- Aim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Διάγραμμα ροής: Δεδομένα 21">
            <a:extLst>
              <a:ext uri="{FF2B5EF4-FFF2-40B4-BE49-F238E27FC236}">
                <a16:creationId xmlns:a16="http://schemas.microsoft.com/office/drawing/2014/main" id="{4DB790CF-965E-B6CE-1DAD-AD9C282DA681}"/>
              </a:ext>
            </a:extLst>
          </p:cNvPr>
          <p:cNvSpPr/>
          <p:nvPr/>
        </p:nvSpPr>
        <p:spPr>
          <a:xfrm>
            <a:off x="6667" y="9981397"/>
            <a:ext cx="7391680" cy="657377"/>
          </a:xfrm>
          <a:prstGeom prst="flowChartInputOutpu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Participants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6212CC-F745-DC1B-F5B9-E2E5C347FF4A}"/>
              </a:ext>
            </a:extLst>
          </p:cNvPr>
          <p:cNvSpPr txBox="1"/>
          <p:nvPr/>
        </p:nvSpPr>
        <p:spPr>
          <a:xfrm>
            <a:off x="396483" y="9983052"/>
            <a:ext cx="14993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Διάγραμμα ροής: Δεδομένα 26">
            <a:extLst>
              <a:ext uri="{FF2B5EF4-FFF2-40B4-BE49-F238E27FC236}">
                <a16:creationId xmlns:a16="http://schemas.microsoft.com/office/drawing/2014/main" id="{BB40A95F-857C-2C1B-43E3-171AA6F14224}"/>
              </a:ext>
            </a:extLst>
          </p:cNvPr>
          <p:cNvSpPr/>
          <p:nvPr/>
        </p:nvSpPr>
        <p:spPr>
          <a:xfrm>
            <a:off x="-5282" y="13940948"/>
            <a:ext cx="7391680" cy="657377"/>
          </a:xfrm>
          <a:prstGeom prst="flowChartInputOutpu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Design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1" name="Διάγραμμα ροής: Δεδομένα 30">
            <a:extLst>
              <a:ext uri="{FF2B5EF4-FFF2-40B4-BE49-F238E27FC236}">
                <a16:creationId xmlns:a16="http://schemas.microsoft.com/office/drawing/2014/main" id="{D2805D44-19E8-A30A-18B3-2420CDF2E2F0}"/>
              </a:ext>
            </a:extLst>
          </p:cNvPr>
          <p:cNvSpPr/>
          <p:nvPr/>
        </p:nvSpPr>
        <p:spPr>
          <a:xfrm>
            <a:off x="6667" y="21400812"/>
            <a:ext cx="7391680" cy="657377"/>
          </a:xfrm>
          <a:prstGeom prst="flowChartInputOutpu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5" name="Διάγραμμα ροής: Δεδομένα 34">
            <a:extLst>
              <a:ext uri="{FF2B5EF4-FFF2-40B4-BE49-F238E27FC236}">
                <a16:creationId xmlns:a16="http://schemas.microsoft.com/office/drawing/2014/main" id="{28D255F0-8A21-9CA6-8315-7ED524261C44}"/>
              </a:ext>
            </a:extLst>
          </p:cNvPr>
          <p:cNvSpPr/>
          <p:nvPr/>
        </p:nvSpPr>
        <p:spPr>
          <a:xfrm>
            <a:off x="-5282" y="38132808"/>
            <a:ext cx="7391680" cy="657377"/>
          </a:xfrm>
          <a:prstGeom prst="flowChartInputOutpu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Conclusions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6885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</TotalTime>
  <Words>398</Words>
  <Application>Microsoft Office PowerPoint</Application>
  <PresentationFormat>Προσαρμογή</PresentationFormat>
  <Paragraphs>41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Corbel</vt:lpstr>
      <vt:lpstr>Times New Roman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Σταυρούλα Μαυράκη</dc:creator>
  <cp:lastModifiedBy>Σταυρούλα Μαυράκη</cp:lastModifiedBy>
  <cp:revision>3</cp:revision>
  <dcterms:created xsi:type="dcterms:W3CDTF">2025-11-28T10:29:54Z</dcterms:created>
  <dcterms:modified xsi:type="dcterms:W3CDTF">2025-12-06T14:45:19Z</dcterms:modified>
</cp:coreProperties>
</file>