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  <p:sldMasterId id="2147483712" r:id="rId2"/>
  </p:sldMasterIdLst>
  <p:sldIdLst>
    <p:sldId id="256" r:id="rId3"/>
    <p:sldId id="257" r:id="rId4"/>
    <p:sldId id="261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C49397-2A85-4024-B247-2A4454C51F34}" v="133" dt="2024-12-27T17:53:55.7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292" y="17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doros Chatzimichail" userId="52a535a7216aa390" providerId="LiveId" clId="{1DC49397-2A85-4024-B247-2A4454C51F34}"/>
    <pc:docChg chg="undo custSel addSld delSld modSld sldOrd">
      <pc:chgData name="Thodoros Chatzimichail" userId="52a535a7216aa390" providerId="LiveId" clId="{1DC49397-2A85-4024-B247-2A4454C51F34}" dt="2024-12-27T18:32:58.757" v="5571" actId="20577"/>
      <pc:docMkLst>
        <pc:docMk/>
      </pc:docMkLst>
      <pc:sldChg chg="modSp mod">
        <pc:chgData name="Thodoros Chatzimichail" userId="52a535a7216aa390" providerId="LiveId" clId="{1DC49397-2A85-4024-B247-2A4454C51F34}" dt="2024-12-24T12:24:46.366" v="113" actId="14100"/>
        <pc:sldMkLst>
          <pc:docMk/>
          <pc:sldMk cId="3154218226" sldId="256"/>
        </pc:sldMkLst>
        <pc:spChg chg="mod">
          <ac:chgData name="Thodoros Chatzimichail" userId="52a535a7216aa390" providerId="LiveId" clId="{1DC49397-2A85-4024-B247-2A4454C51F34}" dt="2024-12-24T12:24:46.366" v="113" actId="14100"/>
          <ac:spMkLst>
            <pc:docMk/>
            <pc:sldMk cId="3154218226" sldId="256"/>
            <ac:spMk id="2" creationId="{6DCDDF15-39B5-64F8-1B4E-228E73902F23}"/>
          </ac:spMkLst>
        </pc:spChg>
        <pc:spChg chg="mod">
          <ac:chgData name="Thodoros Chatzimichail" userId="52a535a7216aa390" providerId="LiveId" clId="{1DC49397-2A85-4024-B247-2A4454C51F34}" dt="2024-12-24T12:24:29.330" v="109" actId="1076"/>
          <ac:spMkLst>
            <pc:docMk/>
            <pc:sldMk cId="3154218226" sldId="256"/>
            <ac:spMk id="3" creationId="{FC4D8D9A-4F0F-005B-BD0A-688339A1D2F5}"/>
          </ac:spMkLst>
        </pc:spChg>
      </pc:sldChg>
      <pc:sldChg chg="addSp delSp modSp mod">
        <pc:chgData name="Thodoros Chatzimichail" userId="52a535a7216aa390" providerId="LiveId" clId="{1DC49397-2A85-4024-B247-2A4454C51F34}" dt="2024-12-24T13:00:01.795" v="1172" actId="1076"/>
        <pc:sldMkLst>
          <pc:docMk/>
          <pc:sldMk cId="3368102601" sldId="257"/>
        </pc:sldMkLst>
        <pc:spChg chg="mod">
          <ac:chgData name="Thodoros Chatzimichail" userId="52a535a7216aa390" providerId="LiveId" clId="{1DC49397-2A85-4024-B247-2A4454C51F34}" dt="2024-12-24T12:59:57.729" v="1171" actId="1076"/>
          <ac:spMkLst>
            <pc:docMk/>
            <pc:sldMk cId="3368102601" sldId="257"/>
            <ac:spMk id="6" creationId="{0943CD76-CC2B-F860-18D6-0987EF75BB94}"/>
          </ac:spMkLst>
        </pc:spChg>
        <pc:spChg chg="mod">
          <ac:chgData name="Thodoros Chatzimichail" userId="52a535a7216aa390" providerId="LiveId" clId="{1DC49397-2A85-4024-B247-2A4454C51F34}" dt="2024-12-24T11:16:11.775" v="10" actId="1076"/>
          <ac:spMkLst>
            <pc:docMk/>
            <pc:sldMk cId="3368102601" sldId="257"/>
            <ac:spMk id="8" creationId="{B2F32AE5-4376-0762-63A1-2560E743B81A}"/>
          </ac:spMkLst>
        </pc:spChg>
        <pc:spChg chg="add mod">
          <ac:chgData name="Thodoros Chatzimichail" userId="52a535a7216aa390" providerId="LiveId" clId="{1DC49397-2A85-4024-B247-2A4454C51F34}" dt="2024-12-24T13:00:01.795" v="1172" actId="1076"/>
          <ac:spMkLst>
            <pc:docMk/>
            <pc:sldMk cId="3368102601" sldId="257"/>
            <ac:spMk id="13" creationId="{5C715C50-C82D-E33E-023E-A7DF9E45E539}"/>
          </ac:spMkLst>
        </pc:spChg>
      </pc:sldChg>
      <pc:sldChg chg="new del">
        <pc:chgData name="Thodoros Chatzimichail" userId="52a535a7216aa390" providerId="LiveId" clId="{1DC49397-2A85-4024-B247-2A4454C51F34}" dt="2024-12-24T11:15:24.125" v="3" actId="2696"/>
        <pc:sldMkLst>
          <pc:docMk/>
          <pc:sldMk cId="2010577122" sldId="258"/>
        </pc:sldMkLst>
      </pc:sldChg>
      <pc:sldChg chg="addSp delSp modSp add mod">
        <pc:chgData name="Thodoros Chatzimichail" userId="52a535a7216aa390" providerId="LiveId" clId="{1DC49397-2A85-4024-B247-2A4454C51F34}" dt="2024-12-24T13:00:23.855" v="1176" actId="20577"/>
        <pc:sldMkLst>
          <pc:docMk/>
          <pc:sldMk cId="2062166110" sldId="258"/>
        </pc:sldMkLst>
        <pc:spChg chg="add mod">
          <ac:chgData name="Thodoros Chatzimichail" userId="52a535a7216aa390" providerId="LiveId" clId="{1DC49397-2A85-4024-B247-2A4454C51F34}" dt="2024-12-24T12:36:57.254" v="396" actId="255"/>
          <ac:spMkLst>
            <pc:docMk/>
            <pc:sldMk cId="2062166110" sldId="258"/>
            <ac:spMk id="3" creationId="{03C60F59-6AB8-6F92-EDCB-B68E527DF595}"/>
          </ac:spMkLst>
        </pc:spChg>
        <pc:spChg chg="mod">
          <ac:chgData name="Thodoros Chatzimichail" userId="52a535a7216aa390" providerId="LiveId" clId="{1DC49397-2A85-4024-B247-2A4454C51F34}" dt="2024-12-24T13:00:23.855" v="1176" actId="20577"/>
          <ac:spMkLst>
            <pc:docMk/>
            <pc:sldMk cId="2062166110" sldId="258"/>
            <ac:spMk id="8" creationId="{1CFF9041-9AB4-66BA-E8A6-9C72D010F29F}"/>
          </ac:spMkLst>
        </pc:spChg>
      </pc:sldChg>
      <pc:sldChg chg="add del">
        <pc:chgData name="Thodoros Chatzimichail" userId="52a535a7216aa390" providerId="LiveId" clId="{1DC49397-2A85-4024-B247-2A4454C51F34}" dt="2024-12-24T11:15:22.242" v="2" actId="2696"/>
        <pc:sldMkLst>
          <pc:docMk/>
          <pc:sldMk cId="3057103841" sldId="259"/>
        </pc:sldMkLst>
      </pc:sldChg>
      <pc:sldChg chg="addSp delSp modSp add mod">
        <pc:chgData name="Thodoros Chatzimichail" userId="52a535a7216aa390" providerId="LiveId" clId="{1DC49397-2A85-4024-B247-2A4454C51F34}" dt="2024-12-24T13:09:30.361" v="1408" actId="20577"/>
        <pc:sldMkLst>
          <pc:docMk/>
          <pc:sldMk cId="4047300719" sldId="259"/>
        </pc:sldMkLst>
        <pc:spChg chg="mod">
          <ac:chgData name="Thodoros Chatzimichail" userId="52a535a7216aa390" providerId="LiveId" clId="{1DC49397-2A85-4024-B247-2A4454C51F34}" dt="2024-12-24T13:09:30.361" v="1408" actId="20577"/>
          <ac:spMkLst>
            <pc:docMk/>
            <pc:sldMk cId="4047300719" sldId="259"/>
            <ac:spMk id="3" creationId="{F5776CC7-233B-B988-1FC3-B1C9B84ACF02}"/>
          </ac:spMkLst>
        </pc:spChg>
        <pc:spChg chg="mod">
          <ac:chgData name="Thodoros Chatzimichail" userId="52a535a7216aa390" providerId="LiveId" clId="{1DC49397-2A85-4024-B247-2A4454C51F34}" dt="2024-12-24T13:07:58.125" v="1395" actId="1076"/>
          <ac:spMkLst>
            <pc:docMk/>
            <pc:sldMk cId="4047300719" sldId="259"/>
            <ac:spMk id="8" creationId="{2148BC56-F3F5-50E5-DA59-D016BF2C63D0}"/>
          </ac:spMkLst>
        </pc:spChg>
        <pc:spChg chg="mod">
          <ac:chgData name="Thodoros Chatzimichail" userId="52a535a7216aa390" providerId="LiveId" clId="{1DC49397-2A85-4024-B247-2A4454C51F34}" dt="2024-12-24T13:09:28.746" v="1407" actId="1076"/>
          <ac:spMkLst>
            <pc:docMk/>
            <pc:sldMk cId="4047300719" sldId="259"/>
            <ac:spMk id="9" creationId="{3C617C18-2B9D-C219-E817-B96C6C74DAC5}"/>
          </ac:spMkLst>
        </pc:spChg>
        <pc:grpChg chg="add mod">
          <ac:chgData name="Thodoros Chatzimichail" userId="52a535a7216aa390" providerId="LiveId" clId="{1DC49397-2A85-4024-B247-2A4454C51F34}" dt="2024-12-24T13:09:28.746" v="1407" actId="1076"/>
          <ac:grpSpMkLst>
            <pc:docMk/>
            <pc:sldMk cId="4047300719" sldId="259"/>
            <ac:grpSpMk id="6" creationId="{61828B1A-3AF6-792A-0F50-EFA65E308342}"/>
          </ac:grpSpMkLst>
        </pc:grpChg>
        <pc:picChg chg="mod">
          <ac:chgData name="Thodoros Chatzimichail" userId="52a535a7216aa390" providerId="LiveId" clId="{1DC49397-2A85-4024-B247-2A4454C51F34}" dt="2024-12-24T13:09:28.746" v="1407" actId="1076"/>
          <ac:picMkLst>
            <pc:docMk/>
            <pc:sldMk cId="4047300719" sldId="259"/>
            <ac:picMk id="7" creationId="{708DD849-BEA8-6F47-835C-D8CAB27C7715}"/>
          </ac:picMkLst>
        </pc:picChg>
      </pc:sldChg>
      <pc:sldChg chg="modSp add del mod">
        <pc:chgData name="Thodoros Chatzimichail" userId="52a535a7216aa390" providerId="LiveId" clId="{1DC49397-2A85-4024-B247-2A4454C51F34}" dt="2024-12-24T13:04:09.338" v="1248" actId="47"/>
        <pc:sldMkLst>
          <pc:docMk/>
          <pc:sldMk cId="4189079096" sldId="260"/>
        </pc:sldMkLst>
      </pc:sldChg>
      <pc:sldChg chg="delSp modSp add mod">
        <pc:chgData name="Thodoros Chatzimichail" userId="52a535a7216aa390" providerId="LiveId" clId="{1DC49397-2A85-4024-B247-2A4454C51F34}" dt="2024-12-24T13:03:58.514" v="1247" actId="1076"/>
        <pc:sldMkLst>
          <pc:docMk/>
          <pc:sldMk cId="1185933168" sldId="261"/>
        </pc:sldMkLst>
        <pc:spChg chg="mod">
          <ac:chgData name="Thodoros Chatzimichail" userId="52a535a7216aa390" providerId="LiveId" clId="{1DC49397-2A85-4024-B247-2A4454C51F34}" dt="2024-12-24T13:03:58.514" v="1247" actId="1076"/>
          <ac:spMkLst>
            <pc:docMk/>
            <pc:sldMk cId="1185933168" sldId="261"/>
            <ac:spMk id="6" creationId="{69196AEA-45D0-EC3E-FF84-F6E850643265}"/>
          </ac:spMkLst>
        </pc:spChg>
        <pc:spChg chg="mod">
          <ac:chgData name="Thodoros Chatzimichail" userId="52a535a7216aa390" providerId="LiveId" clId="{1DC49397-2A85-4024-B247-2A4454C51F34}" dt="2024-12-24T13:02:35.326" v="1221" actId="20577"/>
          <ac:spMkLst>
            <pc:docMk/>
            <pc:sldMk cId="1185933168" sldId="261"/>
            <ac:spMk id="8" creationId="{4564A8D1-2A89-89D8-38B3-8892343C7882}"/>
          </ac:spMkLst>
        </pc:spChg>
      </pc:sldChg>
      <pc:sldChg chg="addSp delSp modSp add mod">
        <pc:chgData name="Thodoros Chatzimichail" userId="52a535a7216aa390" providerId="LiveId" clId="{1DC49397-2A85-4024-B247-2A4454C51F34}" dt="2024-12-24T13:34:04.928" v="1451" actId="20577"/>
        <pc:sldMkLst>
          <pc:docMk/>
          <pc:sldMk cId="462935517" sldId="262"/>
        </pc:sldMkLst>
        <pc:spChg chg="add del mod">
          <ac:chgData name="Thodoros Chatzimichail" userId="52a535a7216aa390" providerId="LiveId" clId="{1DC49397-2A85-4024-B247-2A4454C51F34}" dt="2024-12-24T13:34:04.928" v="1451" actId="20577"/>
          <ac:spMkLst>
            <pc:docMk/>
            <pc:sldMk cId="462935517" sldId="262"/>
            <ac:spMk id="3" creationId="{E3325F8F-792E-2CCA-0B55-467EE51CECBC}"/>
          </ac:spMkLst>
        </pc:spChg>
        <pc:spChg chg="mod">
          <ac:chgData name="Thodoros Chatzimichail" userId="52a535a7216aa390" providerId="LiveId" clId="{1DC49397-2A85-4024-B247-2A4454C51F34}" dt="2024-12-24T13:05:21.670" v="1268" actId="313"/>
          <ac:spMkLst>
            <pc:docMk/>
            <pc:sldMk cId="462935517" sldId="262"/>
            <ac:spMk id="8" creationId="{0C27DB77-8C5D-83F1-A04C-030BC053CC9F}"/>
          </ac:spMkLst>
        </pc:spChg>
      </pc:sldChg>
      <pc:sldChg chg="modSp add mod">
        <pc:chgData name="Thodoros Chatzimichail" userId="52a535a7216aa390" providerId="LiveId" clId="{1DC49397-2A85-4024-B247-2A4454C51F34}" dt="2024-12-27T09:18:55.349" v="2576" actId="27636"/>
        <pc:sldMkLst>
          <pc:docMk/>
          <pc:sldMk cId="988095549" sldId="263"/>
        </pc:sldMkLst>
        <pc:spChg chg="mod">
          <ac:chgData name="Thodoros Chatzimichail" userId="52a535a7216aa390" providerId="LiveId" clId="{1DC49397-2A85-4024-B247-2A4454C51F34}" dt="2024-12-27T09:18:55.349" v="2576" actId="27636"/>
          <ac:spMkLst>
            <pc:docMk/>
            <pc:sldMk cId="988095549" sldId="263"/>
            <ac:spMk id="3" creationId="{5D8DD7C1-65FA-9D6A-B142-8EF2B5D019C4}"/>
          </ac:spMkLst>
        </pc:spChg>
        <pc:spChg chg="mod">
          <ac:chgData name="Thodoros Chatzimichail" userId="52a535a7216aa390" providerId="LiveId" clId="{1DC49397-2A85-4024-B247-2A4454C51F34}" dt="2024-12-24T14:14:09.757" v="1507" actId="20577"/>
          <ac:spMkLst>
            <pc:docMk/>
            <pc:sldMk cId="988095549" sldId="263"/>
            <ac:spMk id="8" creationId="{6F2DB588-2C5F-9046-0470-CC6C495AA41D}"/>
          </ac:spMkLst>
        </pc:spChg>
      </pc:sldChg>
      <pc:sldChg chg="modSp new mod">
        <pc:chgData name="Thodoros Chatzimichail" userId="52a535a7216aa390" providerId="LiveId" clId="{1DC49397-2A85-4024-B247-2A4454C51F34}" dt="2024-12-24T15:01:55.705" v="1784" actId="313"/>
        <pc:sldMkLst>
          <pc:docMk/>
          <pc:sldMk cId="3427180562" sldId="264"/>
        </pc:sldMkLst>
        <pc:spChg chg="mod">
          <ac:chgData name="Thodoros Chatzimichail" userId="52a535a7216aa390" providerId="LiveId" clId="{1DC49397-2A85-4024-B247-2A4454C51F34}" dt="2024-12-24T14:19:31.189" v="1755" actId="113"/>
          <ac:spMkLst>
            <pc:docMk/>
            <pc:sldMk cId="3427180562" sldId="264"/>
            <ac:spMk id="2" creationId="{E8EA6869-D589-535F-0461-D296CAD7C075}"/>
          </ac:spMkLst>
        </pc:spChg>
        <pc:spChg chg="mod">
          <ac:chgData name="Thodoros Chatzimichail" userId="52a535a7216aa390" providerId="LiveId" clId="{1DC49397-2A85-4024-B247-2A4454C51F34}" dt="2024-12-24T15:01:55.705" v="1784" actId="313"/>
          <ac:spMkLst>
            <pc:docMk/>
            <pc:sldMk cId="3427180562" sldId="264"/>
            <ac:spMk id="3" creationId="{1C71775E-979E-7963-408E-A32118B2B9BB}"/>
          </ac:spMkLst>
        </pc:spChg>
      </pc:sldChg>
      <pc:sldChg chg="modSp add mod">
        <pc:chgData name="Thodoros Chatzimichail" userId="52a535a7216aa390" providerId="LiveId" clId="{1DC49397-2A85-4024-B247-2A4454C51F34}" dt="2024-12-24T15:08:11.089" v="2225" actId="255"/>
        <pc:sldMkLst>
          <pc:docMk/>
          <pc:sldMk cId="2231804187" sldId="265"/>
        </pc:sldMkLst>
        <pc:spChg chg="mod">
          <ac:chgData name="Thodoros Chatzimichail" userId="52a535a7216aa390" providerId="LiveId" clId="{1DC49397-2A85-4024-B247-2A4454C51F34}" dt="2024-12-24T15:03:36.216" v="1802" actId="20577"/>
          <ac:spMkLst>
            <pc:docMk/>
            <pc:sldMk cId="2231804187" sldId="265"/>
            <ac:spMk id="2" creationId="{70CFE2C8-E378-23AC-B733-F93645B4648B}"/>
          </ac:spMkLst>
        </pc:spChg>
        <pc:spChg chg="mod">
          <ac:chgData name="Thodoros Chatzimichail" userId="52a535a7216aa390" providerId="LiveId" clId="{1DC49397-2A85-4024-B247-2A4454C51F34}" dt="2024-12-24T15:08:11.089" v="2225" actId="255"/>
          <ac:spMkLst>
            <pc:docMk/>
            <pc:sldMk cId="2231804187" sldId="265"/>
            <ac:spMk id="3" creationId="{4476479A-37A4-925F-C2B7-60D8F11A8C67}"/>
          </ac:spMkLst>
        </pc:spChg>
      </pc:sldChg>
      <pc:sldChg chg="modSp add mod">
        <pc:chgData name="Thodoros Chatzimichail" userId="52a535a7216aa390" providerId="LiveId" clId="{1DC49397-2A85-4024-B247-2A4454C51F34}" dt="2024-12-27T09:10:48.229" v="2330" actId="313"/>
        <pc:sldMkLst>
          <pc:docMk/>
          <pc:sldMk cId="2156730751" sldId="266"/>
        </pc:sldMkLst>
        <pc:spChg chg="mod">
          <ac:chgData name="Thodoros Chatzimichail" userId="52a535a7216aa390" providerId="LiveId" clId="{1DC49397-2A85-4024-B247-2A4454C51F34}" dt="2024-12-27T09:10:48.229" v="2330" actId="313"/>
          <ac:spMkLst>
            <pc:docMk/>
            <pc:sldMk cId="2156730751" sldId="266"/>
            <ac:spMk id="2" creationId="{EBE0C796-4FCA-4AE2-A247-1C48D47E33E0}"/>
          </ac:spMkLst>
        </pc:spChg>
        <pc:spChg chg="mod">
          <ac:chgData name="Thodoros Chatzimichail" userId="52a535a7216aa390" providerId="LiveId" clId="{1DC49397-2A85-4024-B247-2A4454C51F34}" dt="2024-12-27T09:10:33.926" v="2329" actId="20577"/>
          <ac:spMkLst>
            <pc:docMk/>
            <pc:sldMk cId="2156730751" sldId="266"/>
            <ac:spMk id="3" creationId="{8A80316E-989F-0EA7-4626-319F087245E5}"/>
          </ac:spMkLst>
        </pc:spChg>
      </pc:sldChg>
      <pc:sldChg chg="modSp add mod">
        <pc:chgData name="Thodoros Chatzimichail" userId="52a535a7216aa390" providerId="LiveId" clId="{1DC49397-2A85-4024-B247-2A4454C51F34}" dt="2024-12-27T09:13:26.638" v="2436" actId="20577"/>
        <pc:sldMkLst>
          <pc:docMk/>
          <pc:sldMk cId="4102130987" sldId="267"/>
        </pc:sldMkLst>
        <pc:spChg chg="mod">
          <ac:chgData name="Thodoros Chatzimichail" userId="52a535a7216aa390" providerId="LiveId" clId="{1DC49397-2A85-4024-B247-2A4454C51F34}" dt="2024-12-27T09:11:14.405" v="2379" actId="20577"/>
          <ac:spMkLst>
            <pc:docMk/>
            <pc:sldMk cId="4102130987" sldId="267"/>
            <ac:spMk id="2" creationId="{1C6A67AF-ADF9-F9CC-E4F9-ADA5E2D94959}"/>
          </ac:spMkLst>
        </pc:spChg>
        <pc:spChg chg="mod">
          <ac:chgData name="Thodoros Chatzimichail" userId="52a535a7216aa390" providerId="LiveId" clId="{1DC49397-2A85-4024-B247-2A4454C51F34}" dt="2024-12-27T09:13:26.638" v="2436" actId="20577"/>
          <ac:spMkLst>
            <pc:docMk/>
            <pc:sldMk cId="4102130987" sldId="267"/>
            <ac:spMk id="3" creationId="{DBE3EBEE-C607-6965-7B24-CAC4C059AD60}"/>
          </ac:spMkLst>
        </pc:spChg>
      </pc:sldChg>
      <pc:sldChg chg="modSp add mod ord">
        <pc:chgData name="Thodoros Chatzimichail" userId="52a535a7216aa390" providerId="LiveId" clId="{1DC49397-2A85-4024-B247-2A4454C51F34}" dt="2024-12-27T09:38:21.727" v="3022"/>
        <pc:sldMkLst>
          <pc:docMk/>
          <pc:sldMk cId="942267661" sldId="268"/>
        </pc:sldMkLst>
        <pc:spChg chg="mod">
          <ac:chgData name="Thodoros Chatzimichail" userId="52a535a7216aa390" providerId="LiveId" clId="{1DC49397-2A85-4024-B247-2A4454C51F34}" dt="2024-12-27T09:15:23.228" v="2501" actId="255"/>
          <ac:spMkLst>
            <pc:docMk/>
            <pc:sldMk cId="942267661" sldId="268"/>
            <ac:spMk id="2" creationId="{51472649-24C0-8BAB-D8C6-9546D48D2AE3}"/>
          </ac:spMkLst>
        </pc:spChg>
        <pc:spChg chg="mod">
          <ac:chgData name="Thodoros Chatzimichail" userId="52a535a7216aa390" providerId="LiveId" clId="{1DC49397-2A85-4024-B247-2A4454C51F34}" dt="2024-12-27T09:25:09.094" v="2661" actId="255"/>
          <ac:spMkLst>
            <pc:docMk/>
            <pc:sldMk cId="942267661" sldId="268"/>
            <ac:spMk id="3" creationId="{8A8776AD-77FC-4AA0-0524-129B06C34122}"/>
          </ac:spMkLst>
        </pc:spChg>
      </pc:sldChg>
      <pc:sldChg chg="new del">
        <pc:chgData name="Thodoros Chatzimichail" userId="52a535a7216aa390" providerId="LiveId" clId="{1DC49397-2A85-4024-B247-2A4454C51F34}" dt="2024-12-27T09:25:35.636" v="2664" actId="47"/>
        <pc:sldMkLst>
          <pc:docMk/>
          <pc:sldMk cId="3055907080" sldId="269"/>
        </pc:sldMkLst>
      </pc:sldChg>
      <pc:sldChg chg="addSp modSp add mod">
        <pc:chgData name="Thodoros Chatzimichail" userId="52a535a7216aa390" providerId="LiveId" clId="{1DC49397-2A85-4024-B247-2A4454C51F34}" dt="2024-12-27T09:38:29.218" v="3024" actId="113"/>
        <pc:sldMkLst>
          <pc:docMk/>
          <pc:sldMk cId="3461110132" sldId="270"/>
        </pc:sldMkLst>
        <pc:spChg chg="mod">
          <ac:chgData name="Thodoros Chatzimichail" userId="52a535a7216aa390" providerId="LiveId" clId="{1DC49397-2A85-4024-B247-2A4454C51F34}" dt="2024-12-27T09:25:46.309" v="2677" actId="20577"/>
          <ac:spMkLst>
            <pc:docMk/>
            <pc:sldMk cId="3461110132" sldId="270"/>
            <ac:spMk id="2" creationId="{BAB7633E-A9A9-F3BA-3466-6BD54D8222AA}"/>
          </ac:spMkLst>
        </pc:spChg>
        <pc:spChg chg="mod">
          <ac:chgData name="Thodoros Chatzimichail" userId="52a535a7216aa390" providerId="LiveId" clId="{1DC49397-2A85-4024-B247-2A4454C51F34}" dt="2024-12-27T09:38:29.218" v="3024" actId="113"/>
          <ac:spMkLst>
            <pc:docMk/>
            <pc:sldMk cId="3461110132" sldId="270"/>
            <ac:spMk id="3" creationId="{842472A2-D9B6-2820-373E-3DC4A29A44DA}"/>
          </ac:spMkLst>
        </pc:spChg>
        <pc:picChg chg="add mod">
          <ac:chgData name="Thodoros Chatzimichail" userId="52a535a7216aa390" providerId="LiveId" clId="{1DC49397-2A85-4024-B247-2A4454C51F34}" dt="2024-12-27T09:26:52.594" v="2707" actId="14100"/>
          <ac:picMkLst>
            <pc:docMk/>
            <pc:sldMk cId="3461110132" sldId="270"/>
            <ac:picMk id="5" creationId="{27EC3CCC-F6BE-C1B2-3387-041622B8587E}"/>
          </ac:picMkLst>
        </pc:picChg>
      </pc:sldChg>
      <pc:sldChg chg="addSp delSp modSp add mod">
        <pc:chgData name="Thodoros Chatzimichail" userId="52a535a7216aa390" providerId="LiveId" clId="{1DC49397-2A85-4024-B247-2A4454C51F34}" dt="2024-12-27T10:23:42.312" v="3747" actId="20577"/>
        <pc:sldMkLst>
          <pc:docMk/>
          <pc:sldMk cId="42764211" sldId="271"/>
        </pc:sldMkLst>
        <pc:spChg chg="mod">
          <ac:chgData name="Thodoros Chatzimichail" userId="52a535a7216aa390" providerId="LiveId" clId="{1DC49397-2A85-4024-B247-2A4454C51F34}" dt="2024-12-27T10:23:23.874" v="3744" actId="1076"/>
          <ac:spMkLst>
            <pc:docMk/>
            <pc:sldMk cId="42764211" sldId="271"/>
            <ac:spMk id="3" creationId="{3F3D706E-BB9C-444A-97B5-8458348D755F}"/>
          </ac:spMkLst>
        </pc:spChg>
        <pc:graphicFrameChg chg="add mod modGraphic">
          <ac:chgData name="Thodoros Chatzimichail" userId="52a535a7216aa390" providerId="LiveId" clId="{1DC49397-2A85-4024-B247-2A4454C51F34}" dt="2024-12-27T10:23:42.312" v="3747" actId="20577"/>
          <ac:graphicFrameMkLst>
            <pc:docMk/>
            <pc:sldMk cId="42764211" sldId="271"/>
            <ac:graphicFrameMk id="4" creationId="{DA9FE17C-073E-9FE3-D82B-FF8388B297DC}"/>
          </ac:graphicFrameMkLst>
        </pc:graphicFrameChg>
        <pc:picChg chg="del mod">
          <ac:chgData name="Thodoros Chatzimichail" userId="52a535a7216aa390" providerId="LiveId" clId="{1DC49397-2A85-4024-B247-2A4454C51F34}" dt="2024-12-27T09:34:28.323" v="2782" actId="478"/>
          <ac:picMkLst>
            <pc:docMk/>
            <pc:sldMk cId="42764211" sldId="271"/>
            <ac:picMk id="5" creationId="{40FDC4F4-5D75-24A2-D940-1499A43EE8D3}"/>
          </ac:picMkLst>
        </pc:picChg>
      </pc:sldChg>
      <pc:sldChg chg="addSp modSp add mod">
        <pc:chgData name="Thodoros Chatzimichail" userId="52a535a7216aa390" providerId="LiveId" clId="{1DC49397-2A85-4024-B247-2A4454C51F34}" dt="2024-12-27T10:24:17.566" v="3761" actId="1076"/>
        <pc:sldMkLst>
          <pc:docMk/>
          <pc:sldMk cId="2457523913" sldId="272"/>
        </pc:sldMkLst>
        <pc:spChg chg="mod">
          <ac:chgData name="Thodoros Chatzimichail" userId="52a535a7216aa390" providerId="LiveId" clId="{1DC49397-2A85-4024-B247-2A4454C51F34}" dt="2024-12-27T09:40:11.419" v="3116" actId="20577"/>
          <ac:spMkLst>
            <pc:docMk/>
            <pc:sldMk cId="2457523913" sldId="272"/>
            <ac:spMk id="3" creationId="{0F59A6F6-69D3-4D37-7485-1F87D4B4E633}"/>
          </ac:spMkLst>
        </pc:spChg>
        <pc:graphicFrameChg chg="add mod modGraphic">
          <ac:chgData name="Thodoros Chatzimichail" userId="52a535a7216aa390" providerId="LiveId" clId="{1DC49397-2A85-4024-B247-2A4454C51F34}" dt="2024-12-27T10:24:17.566" v="3761" actId="1076"/>
          <ac:graphicFrameMkLst>
            <pc:docMk/>
            <pc:sldMk cId="2457523913" sldId="272"/>
            <ac:graphicFrameMk id="4" creationId="{924674AC-2328-212B-222D-B210B34418D1}"/>
          </ac:graphicFrameMkLst>
        </pc:graphicFrameChg>
      </pc:sldChg>
      <pc:sldChg chg="modSp add mod">
        <pc:chgData name="Thodoros Chatzimichail" userId="52a535a7216aa390" providerId="LiveId" clId="{1DC49397-2A85-4024-B247-2A4454C51F34}" dt="2024-12-27T10:26:24.715" v="3869" actId="1076"/>
        <pc:sldMkLst>
          <pc:docMk/>
          <pc:sldMk cId="617321840" sldId="273"/>
        </pc:sldMkLst>
        <pc:spChg chg="mod">
          <ac:chgData name="Thodoros Chatzimichail" userId="52a535a7216aa390" providerId="LiveId" clId="{1DC49397-2A85-4024-B247-2A4454C51F34}" dt="2024-12-27T09:44:49.557" v="3273" actId="20577"/>
          <ac:spMkLst>
            <pc:docMk/>
            <pc:sldMk cId="617321840" sldId="273"/>
            <ac:spMk id="3" creationId="{0FAF734D-EFEF-6B32-4C8E-C6F238F8BA42}"/>
          </ac:spMkLst>
        </pc:spChg>
        <pc:graphicFrameChg chg="mod modGraphic">
          <ac:chgData name="Thodoros Chatzimichail" userId="52a535a7216aa390" providerId="LiveId" clId="{1DC49397-2A85-4024-B247-2A4454C51F34}" dt="2024-12-27T10:26:24.715" v="3869" actId="1076"/>
          <ac:graphicFrameMkLst>
            <pc:docMk/>
            <pc:sldMk cId="617321840" sldId="273"/>
            <ac:graphicFrameMk id="4" creationId="{E31DFD96-B374-395B-140E-F05A507B87CB}"/>
          </ac:graphicFrameMkLst>
        </pc:graphicFrameChg>
      </pc:sldChg>
      <pc:sldChg chg="modSp add mod">
        <pc:chgData name="Thodoros Chatzimichail" userId="52a535a7216aa390" providerId="LiveId" clId="{1DC49397-2A85-4024-B247-2A4454C51F34}" dt="2024-12-27T11:00:23.044" v="4019" actId="1076"/>
        <pc:sldMkLst>
          <pc:docMk/>
          <pc:sldMk cId="691258895" sldId="274"/>
        </pc:sldMkLst>
        <pc:spChg chg="mod">
          <ac:chgData name="Thodoros Chatzimichail" userId="52a535a7216aa390" providerId="LiveId" clId="{1DC49397-2A85-4024-B247-2A4454C51F34}" dt="2024-12-27T10:58:50.522" v="3926" actId="313"/>
          <ac:spMkLst>
            <pc:docMk/>
            <pc:sldMk cId="691258895" sldId="274"/>
            <ac:spMk id="3" creationId="{B5F4E601-3ED0-447A-2A64-3021D7E04D59}"/>
          </ac:spMkLst>
        </pc:spChg>
        <pc:graphicFrameChg chg="mod modGraphic">
          <ac:chgData name="Thodoros Chatzimichail" userId="52a535a7216aa390" providerId="LiveId" clId="{1DC49397-2A85-4024-B247-2A4454C51F34}" dt="2024-12-27T11:00:23.044" v="4019" actId="1076"/>
          <ac:graphicFrameMkLst>
            <pc:docMk/>
            <pc:sldMk cId="691258895" sldId="274"/>
            <ac:graphicFrameMk id="4" creationId="{F42027D5-CD4F-9A8B-2CCE-4773E9466327}"/>
          </ac:graphicFrameMkLst>
        </pc:graphicFrameChg>
      </pc:sldChg>
      <pc:sldChg chg="modSp add mod">
        <pc:chgData name="Thodoros Chatzimichail" userId="52a535a7216aa390" providerId="LiveId" clId="{1DC49397-2A85-4024-B247-2A4454C51F34}" dt="2024-12-27T14:35:18.703" v="4255" actId="1076"/>
        <pc:sldMkLst>
          <pc:docMk/>
          <pc:sldMk cId="4047892639" sldId="275"/>
        </pc:sldMkLst>
        <pc:spChg chg="mod">
          <ac:chgData name="Thodoros Chatzimichail" userId="52a535a7216aa390" providerId="LiveId" clId="{1DC49397-2A85-4024-B247-2A4454C51F34}" dt="2024-12-27T14:35:14.946" v="4254" actId="1076"/>
          <ac:spMkLst>
            <pc:docMk/>
            <pc:sldMk cId="4047892639" sldId="275"/>
            <ac:spMk id="3" creationId="{ED3EB562-D4FD-E923-F6FB-0230C94EECC3}"/>
          </ac:spMkLst>
        </pc:spChg>
        <pc:graphicFrameChg chg="mod modGraphic">
          <ac:chgData name="Thodoros Chatzimichail" userId="52a535a7216aa390" providerId="LiveId" clId="{1DC49397-2A85-4024-B247-2A4454C51F34}" dt="2024-12-27T14:35:18.703" v="4255" actId="1076"/>
          <ac:graphicFrameMkLst>
            <pc:docMk/>
            <pc:sldMk cId="4047892639" sldId="275"/>
            <ac:graphicFrameMk id="4" creationId="{5DF55DDA-357E-4059-B873-DCF95EC60EAF}"/>
          </ac:graphicFrameMkLst>
        </pc:graphicFrameChg>
      </pc:sldChg>
      <pc:sldChg chg="modSp add mod">
        <pc:chgData name="Thodoros Chatzimichail" userId="52a535a7216aa390" providerId="LiveId" clId="{1DC49397-2A85-4024-B247-2A4454C51F34}" dt="2024-12-27T14:40:22.133" v="4478" actId="1076"/>
        <pc:sldMkLst>
          <pc:docMk/>
          <pc:sldMk cId="3300822726" sldId="276"/>
        </pc:sldMkLst>
        <pc:spChg chg="mod">
          <ac:chgData name="Thodoros Chatzimichail" userId="52a535a7216aa390" providerId="LiveId" clId="{1DC49397-2A85-4024-B247-2A4454C51F34}" dt="2024-12-27T14:40:18.048" v="4477" actId="1076"/>
          <ac:spMkLst>
            <pc:docMk/>
            <pc:sldMk cId="3300822726" sldId="276"/>
            <ac:spMk id="2" creationId="{6E4D4024-5977-2A81-78DF-A7E776B452CC}"/>
          </ac:spMkLst>
        </pc:spChg>
        <pc:spChg chg="mod">
          <ac:chgData name="Thodoros Chatzimichail" userId="52a535a7216aa390" providerId="LiveId" clId="{1DC49397-2A85-4024-B247-2A4454C51F34}" dt="2024-12-27T14:40:15.381" v="4476" actId="1076"/>
          <ac:spMkLst>
            <pc:docMk/>
            <pc:sldMk cId="3300822726" sldId="276"/>
            <ac:spMk id="3" creationId="{2B4FB46E-4418-5676-B692-92D6A9CA357D}"/>
          </ac:spMkLst>
        </pc:spChg>
        <pc:graphicFrameChg chg="mod modGraphic">
          <ac:chgData name="Thodoros Chatzimichail" userId="52a535a7216aa390" providerId="LiveId" clId="{1DC49397-2A85-4024-B247-2A4454C51F34}" dt="2024-12-27T14:40:22.133" v="4478" actId="1076"/>
          <ac:graphicFrameMkLst>
            <pc:docMk/>
            <pc:sldMk cId="3300822726" sldId="276"/>
            <ac:graphicFrameMk id="4" creationId="{AC5A8DFE-322C-4FCF-D0DF-6F64BAA310AB}"/>
          </ac:graphicFrameMkLst>
        </pc:graphicFrameChg>
      </pc:sldChg>
      <pc:sldChg chg="addSp modSp add mod">
        <pc:chgData name="Thodoros Chatzimichail" userId="52a535a7216aa390" providerId="LiveId" clId="{1DC49397-2A85-4024-B247-2A4454C51F34}" dt="2024-12-27T18:01:00.085" v="4914" actId="2165"/>
        <pc:sldMkLst>
          <pc:docMk/>
          <pc:sldMk cId="2911506750" sldId="277"/>
        </pc:sldMkLst>
        <pc:spChg chg="mod">
          <ac:chgData name="Thodoros Chatzimichail" userId="52a535a7216aa390" providerId="LiveId" clId="{1DC49397-2A85-4024-B247-2A4454C51F34}" dt="2024-12-27T17:57:26.920" v="4773" actId="27636"/>
          <ac:spMkLst>
            <pc:docMk/>
            <pc:sldMk cId="2911506750" sldId="277"/>
            <ac:spMk id="2" creationId="{74469B71-7A2B-A656-E297-0F3CF4C7CDF2}"/>
          </ac:spMkLst>
        </pc:spChg>
        <pc:spChg chg="mod">
          <ac:chgData name="Thodoros Chatzimichail" userId="52a535a7216aa390" providerId="LiveId" clId="{1DC49397-2A85-4024-B247-2A4454C51F34}" dt="2024-12-27T17:57:33.938" v="4774" actId="1076"/>
          <ac:spMkLst>
            <pc:docMk/>
            <pc:sldMk cId="2911506750" sldId="277"/>
            <ac:spMk id="3" creationId="{60F0BE23-6E1C-80FA-996A-D24B142FD065}"/>
          </ac:spMkLst>
        </pc:spChg>
        <pc:graphicFrameChg chg="mod modGraphic">
          <ac:chgData name="Thodoros Chatzimichail" userId="52a535a7216aa390" providerId="LiveId" clId="{1DC49397-2A85-4024-B247-2A4454C51F34}" dt="2024-12-27T17:57:47.810" v="4777" actId="1076"/>
          <ac:graphicFrameMkLst>
            <pc:docMk/>
            <pc:sldMk cId="2911506750" sldId="277"/>
            <ac:graphicFrameMk id="4" creationId="{7DF5C947-C3F3-3472-FAF0-F895DDA6249B}"/>
          </ac:graphicFrameMkLst>
        </pc:graphicFrameChg>
        <pc:graphicFrameChg chg="add mod modGraphic">
          <ac:chgData name="Thodoros Chatzimichail" userId="52a535a7216aa390" providerId="LiveId" clId="{1DC49397-2A85-4024-B247-2A4454C51F34}" dt="2024-12-27T18:01:00.085" v="4914" actId="2165"/>
          <ac:graphicFrameMkLst>
            <pc:docMk/>
            <pc:sldMk cId="2911506750" sldId="277"/>
            <ac:graphicFrameMk id="5" creationId="{7E0B4369-7784-2198-A91C-31C4D15E0031}"/>
          </ac:graphicFrameMkLst>
        </pc:graphicFrameChg>
      </pc:sldChg>
      <pc:sldChg chg="delSp modSp add mod">
        <pc:chgData name="Thodoros Chatzimichail" userId="52a535a7216aa390" providerId="LiveId" clId="{1DC49397-2A85-4024-B247-2A4454C51F34}" dt="2024-12-27T18:32:58.757" v="5571" actId="20577"/>
        <pc:sldMkLst>
          <pc:docMk/>
          <pc:sldMk cId="100071770" sldId="278"/>
        </pc:sldMkLst>
        <pc:spChg chg="mod">
          <ac:chgData name="Thodoros Chatzimichail" userId="52a535a7216aa390" providerId="LiveId" clId="{1DC49397-2A85-4024-B247-2A4454C51F34}" dt="2024-12-27T18:32:44.708" v="5567" actId="255"/>
          <ac:spMkLst>
            <pc:docMk/>
            <pc:sldMk cId="100071770" sldId="278"/>
            <ac:spMk id="2" creationId="{D9158336-B174-083B-46BD-339E7E8B619A}"/>
          </ac:spMkLst>
        </pc:spChg>
        <pc:spChg chg="mod">
          <ac:chgData name="Thodoros Chatzimichail" userId="52a535a7216aa390" providerId="LiveId" clId="{1DC49397-2A85-4024-B247-2A4454C51F34}" dt="2024-12-27T18:32:58.757" v="5571" actId="20577"/>
          <ac:spMkLst>
            <pc:docMk/>
            <pc:sldMk cId="100071770" sldId="278"/>
            <ac:spMk id="3" creationId="{01BFB8D1-6335-1905-C618-A957F259C836}"/>
          </ac:spMkLst>
        </pc:spChg>
        <pc:graphicFrameChg chg="del">
          <ac:chgData name="Thodoros Chatzimichail" userId="52a535a7216aa390" providerId="LiveId" clId="{1DC49397-2A85-4024-B247-2A4454C51F34}" dt="2024-12-27T18:09:50.926" v="4927" actId="478"/>
          <ac:graphicFrameMkLst>
            <pc:docMk/>
            <pc:sldMk cId="100071770" sldId="278"/>
            <ac:graphicFrameMk id="4" creationId="{F3EF23E8-2B8D-1893-F666-38F58EA5C255}"/>
          </ac:graphicFrameMkLst>
        </pc:graphicFrameChg>
        <pc:graphicFrameChg chg="del">
          <ac:chgData name="Thodoros Chatzimichail" userId="52a535a7216aa390" providerId="LiveId" clId="{1DC49397-2A85-4024-B247-2A4454C51F34}" dt="2024-12-27T18:09:53.134" v="4928" actId="478"/>
          <ac:graphicFrameMkLst>
            <pc:docMk/>
            <pc:sldMk cId="100071770" sldId="278"/>
            <ac:graphicFrameMk id="5" creationId="{1E851C84-59E0-BFB8-26B8-7AFFE0A0A54A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65992-173F-D6BE-F38D-9044FC70F8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605FAB-6B09-D81B-840B-A8C99CB770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C22E5-1B37-2F36-25B9-CE459CC3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3720" y="6310312"/>
            <a:ext cx="2743200" cy="365125"/>
          </a:xfrm>
          <a:prstGeom prst="rect">
            <a:avLst/>
          </a:prstGeom>
        </p:spPr>
        <p:txBody>
          <a:bodyPr/>
          <a:lstStyle/>
          <a:p>
            <a:fld id="{C128FA71-3A18-48C0-980F-4B68F7F63042}" type="datetime1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C8915-550D-0E76-8C9E-D9C43000D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40BAF-F566-9992-537A-1DE71E404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55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7F111-EBFD-2106-65CE-81EA1DA9E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7571AA-72E0-F4B5-D8B9-B55D4280E4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B1946-E9C6-56A9-C845-B71B2DFC50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3720" y="6310312"/>
            <a:ext cx="2743200" cy="365125"/>
          </a:xfrm>
          <a:prstGeom prst="rect">
            <a:avLst/>
          </a:prstGeom>
        </p:spPr>
        <p:txBody>
          <a:bodyPr/>
          <a:lstStyle/>
          <a:p>
            <a:fld id="{7104EDB3-C0E8-45F8-9E1D-1B6C8D1880C0}" type="datetime1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1682D-7A72-44FD-DF80-8FB12440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3137F-0598-77D7-1B72-B7CEF4831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04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7F5AD4-8C65-886A-68AD-EC3EDA342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FD5882-0961-CC5A-9C96-E1C65A990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A72CD-4291-A522-2C9D-782D915690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3720" y="6310312"/>
            <a:ext cx="2743200" cy="365125"/>
          </a:xfrm>
          <a:prstGeom prst="rect">
            <a:avLst/>
          </a:prstGeom>
        </p:spPr>
        <p:txBody>
          <a:bodyPr/>
          <a:lstStyle/>
          <a:p>
            <a:fld id="{9CF0EC4B-54ED-4041-B552-9BA760FA3DBA}" type="datetime1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B18E3-DA8F-1CFA-B9C1-1C00F9E03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81EF7-D8E3-A496-6498-8E77668CF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20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65992-173F-D6BE-F38D-9044FC70F8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605FAB-6B09-D81B-840B-A8C99CB770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C22E5-1B37-2F36-25B9-CE459CC3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FA71-3A18-48C0-980F-4B68F7F63042}" type="datetime1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C8915-550D-0E76-8C9E-D9C43000D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40BAF-F566-9992-537A-1DE71E404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20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E956D-E8AC-3EED-AAF4-D17D2AFDC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D7680-36A5-78CD-7D47-E3B818335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131DD-0647-8AFF-2A17-80A904D0B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210E-201E-4473-82AC-2466F5386C38}" type="datetime1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D603E-ACC4-8F5C-1F07-64E1B36FD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2FBB0-FA0A-B869-CFC1-7E5FAF121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66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7C49C-8C31-F350-5975-69892FF3F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06D61-E179-5774-DD34-2410CAD0A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EED04-87BF-C600-3F03-ECE072DBB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A198-6CAB-4B8F-B93F-1F9C8C4B6CE7}" type="datetime1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8054A-7D6A-ACDF-CC52-48218CA82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11EAF-3C5D-7713-B400-AB361723E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45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378C8-7BBD-8A0F-CC08-CCE3C6EA9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83CF0-754E-25EF-0AA4-0304AAB2C7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07EC60-F1E4-242A-37D4-F59029790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9470E-CD23-91E6-95AD-2CCBAFD11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041F-4525-44D5-AA4F-332294BF1F56}" type="datetime1">
              <a:rPr lang="en-US" smtClean="0"/>
              <a:t>12/27/2024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34B013-EAA7-43C7-281E-A25DB3BC0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507DB0-1C11-B2D5-18DD-AE4E46B1A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62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9FD63-BA7F-C2CD-5819-52486950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4166A-6398-8259-D798-2DBBABB4B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1EEFCD-9FBD-EBFD-FA4E-15B69E894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6604CF-877C-A4FC-3EAE-F82C82E787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AA5A12-B3C8-FDE9-4248-8CC6FB6E59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3C130C-54DB-9FB2-520A-B92456755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7091-BBDF-4EB9-BA6B-2BB67AC4FC0F}" type="datetime1">
              <a:rPr lang="en-US" smtClean="0"/>
              <a:t>12/27/2024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55BBAC-CD90-F4E5-F7F9-C5952A244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51F21A-76D5-55DA-3011-347D9121C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07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4E581-5A95-6699-91E0-D3F69ADC0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D482F9-D209-C5EC-0001-F034FFC30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226B-77A6-410C-9796-083F278E0125}" type="datetime1">
              <a:rPr lang="en-US" smtClean="0"/>
              <a:t>12/27/2024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7F2B52-2BEC-05BB-5C1E-8517BBD58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C93B4C-AE11-370D-889C-7CF50D8CE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372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43981D-E5D1-1812-16E8-11C30D6AD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578B-D289-4C40-8593-3D356C49DA58}" type="datetime1">
              <a:rPr lang="en-US" smtClean="0"/>
              <a:t>12/27/2024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1F42AB-28EB-4321-0C45-2702EC536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386523-4561-5595-B0C6-10AF365C3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575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45175-64C6-70B1-C4E6-3A3556B8B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049E9-914D-F0A8-2A66-072D14E9B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266034-2F1F-79E5-A0C6-31655D6A7A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FD8887-A5FA-0338-5F44-E38706CFC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FAE3-14DB-48A7-A80F-80DDB072CE3D}" type="datetime1">
              <a:rPr lang="en-US" smtClean="0"/>
              <a:t>12/27/2024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43A56-7BC8-48E6-4E60-57765A9EA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E12020-84F0-6063-F7E3-D75DEC993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0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E956D-E8AC-3EED-AAF4-D17D2AFDC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D7680-36A5-78CD-7D47-E3B818335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131DD-0647-8AFF-2A17-80A904D0B8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3720" y="6310312"/>
            <a:ext cx="2743200" cy="365125"/>
          </a:xfrm>
          <a:prstGeom prst="rect">
            <a:avLst/>
          </a:prstGeom>
        </p:spPr>
        <p:txBody>
          <a:bodyPr/>
          <a:lstStyle/>
          <a:p>
            <a:fld id="{51C1210E-201E-4473-82AC-2466F5386C38}" type="datetime1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D603E-ACC4-8F5C-1F07-64E1B36FD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2FBB0-FA0A-B869-CFC1-7E5FAF121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775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2E2DF-85F5-8F0D-E1CB-5E2DDF5DB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02B291-1A79-E36A-AAB1-9FB6E59D2C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CB08DA-2162-33BC-89C7-AD91CE564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7592F-20DD-9F05-03B7-759A668F9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AEF-6478-4102-8F5D-A5FE9FC97ACB}" type="datetime1">
              <a:rPr lang="en-US" smtClean="0"/>
              <a:t>12/27/2024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86A0F0-98E8-1CAF-B562-370BD0E70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734354-B0AF-6E84-F060-66430F82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916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7F111-EBFD-2106-65CE-81EA1DA9E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7571AA-72E0-F4B5-D8B9-B55D4280E4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B1946-E9C6-56A9-C845-B71B2DFC5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EDB3-C0E8-45F8-9E1D-1B6C8D1880C0}" type="datetime1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1682D-7A72-44FD-DF80-8FB12440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3137F-0598-77D7-1B72-B7CEF4831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595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7F5AD4-8C65-886A-68AD-EC3EDA342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FD5882-0961-CC5A-9C96-E1C65A990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A72CD-4291-A522-2C9D-782D91569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C4B-54ED-4041-B552-9BA760FA3DBA}" type="datetime1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B18E3-DA8F-1CFA-B9C1-1C00F9E03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81EF7-D8E3-A496-6498-8E77668CF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7C49C-8C31-F350-5975-69892FF3F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06D61-E179-5774-DD34-2410CAD0A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EED04-87BF-C600-3F03-ECE072DBB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3720" y="6310312"/>
            <a:ext cx="2743200" cy="365125"/>
          </a:xfrm>
          <a:prstGeom prst="rect">
            <a:avLst/>
          </a:prstGeom>
        </p:spPr>
        <p:txBody>
          <a:bodyPr/>
          <a:lstStyle/>
          <a:p>
            <a:fld id="{B01EA198-6CAB-4B8F-B93F-1F9C8C4B6CE7}" type="datetime1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8054A-7D6A-ACDF-CC52-48218CA82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11EAF-3C5D-7713-B400-AB361723E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6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378C8-7BBD-8A0F-CC08-CCE3C6EA9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83CF0-754E-25EF-0AA4-0304AAB2C7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07EC60-F1E4-242A-37D4-F59029790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9470E-CD23-91E6-95AD-2CCBAFD117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3720" y="6310312"/>
            <a:ext cx="2743200" cy="365125"/>
          </a:xfrm>
          <a:prstGeom prst="rect">
            <a:avLst/>
          </a:prstGeom>
        </p:spPr>
        <p:txBody>
          <a:bodyPr/>
          <a:lstStyle/>
          <a:p>
            <a:fld id="{CA06041F-4525-44D5-AA4F-332294BF1F56}" type="datetime1">
              <a:rPr lang="en-US" smtClean="0"/>
              <a:t>12/27/2024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34B013-EAA7-43C7-281E-A25DB3BC0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507DB0-1C11-B2D5-18DD-AE4E46B1A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50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9FD63-BA7F-C2CD-5819-52486950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4166A-6398-8259-D798-2DBBABB4B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1EEFCD-9FBD-EBFD-FA4E-15B69E894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6604CF-877C-A4FC-3EAE-F82C82E787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AA5A12-B3C8-FDE9-4248-8CC6FB6E59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3C130C-54DB-9FB2-520A-B92456755B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3720" y="6310312"/>
            <a:ext cx="2743200" cy="365125"/>
          </a:xfrm>
          <a:prstGeom prst="rect">
            <a:avLst/>
          </a:prstGeom>
        </p:spPr>
        <p:txBody>
          <a:bodyPr/>
          <a:lstStyle/>
          <a:p>
            <a:fld id="{F9557091-BBDF-4EB9-BA6B-2BB67AC4FC0F}" type="datetime1">
              <a:rPr lang="en-US" smtClean="0"/>
              <a:t>12/27/2024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55BBAC-CD90-F4E5-F7F9-C5952A244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51F21A-76D5-55DA-3011-347D9121C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9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4E581-5A95-6699-91E0-D3F69ADC0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D482F9-D209-C5EC-0001-F034FFC307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3720" y="6310312"/>
            <a:ext cx="2743200" cy="365125"/>
          </a:xfrm>
          <a:prstGeom prst="rect">
            <a:avLst/>
          </a:prstGeom>
        </p:spPr>
        <p:txBody>
          <a:bodyPr/>
          <a:lstStyle/>
          <a:p>
            <a:fld id="{2D6B226B-77A6-410C-9796-083F278E0125}" type="datetime1">
              <a:rPr lang="en-US" smtClean="0"/>
              <a:t>12/27/2024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7F2B52-2BEC-05BB-5C1E-8517BBD58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C93B4C-AE11-370D-889C-7CF50D8CE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6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43981D-E5D1-1812-16E8-11C30D6AD2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3720" y="6310312"/>
            <a:ext cx="2743200" cy="365125"/>
          </a:xfrm>
          <a:prstGeom prst="rect">
            <a:avLst/>
          </a:prstGeom>
        </p:spPr>
        <p:txBody>
          <a:bodyPr/>
          <a:lstStyle/>
          <a:p>
            <a:fld id="{A23A578B-D289-4C40-8593-3D356C49DA58}" type="datetime1">
              <a:rPr lang="en-US" smtClean="0"/>
              <a:t>12/27/2024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1F42AB-28EB-4321-0C45-2702EC536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386523-4561-5595-B0C6-10AF365C3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269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45175-64C6-70B1-C4E6-3A3556B8B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049E9-914D-F0A8-2A66-072D14E9B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266034-2F1F-79E5-A0C6-31655D6A7A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FD8887-A5FA-0338-5F44-E38706CFC6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3720" y="6310312"/>
            <a:ext cx="2743200" cy="365125"/>
          </a:xfrm>
          <a:prstGeom prst="rect">
            <a:avLst/>
          </a:prstGeom>
        </p:spPr>
        <p:txBody>
          <a:bodyPr/>
          <a:lstStyle/>
          <a:p>
            <a:fld id="{713DFAE3-14DB-48A7-A80F-80DDB072CE3D}" type="datetime1">
              <a:rPr lang="en-US" smtClean="0"/>
              <a:t>12/27/2024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43A56-7BC8-48E6-4E60-57765A9EA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E12020-84F0-6063-F7E3-D75DEC993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61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2E2DF-85F5-8F0D-E1CB-5E2DDF5DB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02B291-1A79-E36A-AAB1-9FB6E59D2C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CB08DA-2162-33BC-89C7-AD91CE564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7592F-20DD-9F05-03B7-759A668F92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3720" y="6310312"/>
            <a:ext cx="2743200" cy="365125"/>
          </a:xfrm>
          <a:prstGeom prst="rect">
            <a:avLst/>
          </a:prstGeom>
        </p:spPr>
        <p:txBody>
          <a:bodyPr/>
          <a:lstStyle/>
          <a:p>
            <a:fld id="{92C5EAEF-6478-4102-8F5D-A5FE9FC97ACB}" type="datetime1">
              <a:rPr lang="en-US" smtClean="0"/>
              <a:t>12/27/2024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86A0F0-98E8-1CAF-B562-370BD0E70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734354-B0AF-6E84-F060-66430F82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073C17-7546-0EE4-F9E6-318AA1A6D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5A716A-5A30-8193-E62A-429C0240E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6C41C-47CD-7AAD-CFB8-93B77F33FC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5160" y="6424294"/>
            <a:ext cx="10835640" cy="161925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26" name="Picture 2" descr="Logo - University of Patras">
            <a:extLst>
              <a:ext uri="{FF2B5EF4-FFF2-40B4-BE49-F238E27FC236}">
                <a16:creationId xmlns:a16="http://schemas.microsoft.com/office/drawing/2014/main" id="{0852F751-D8A3-1EBA-1D2E-22F1294425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0800" y="6210935"/>
            <a:ext cx="588645" cy="588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466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073C17-7546-0EE4-F9E6-318AA1A6D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5A716A-5A30-8193-E62A-429C0240E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3C453-85C5-98DA-B141-77E4699356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F45AC6-C491-4585-A584-9CE2AF7D5500}" type="datetime1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6C41C-47CD-7AAD-CFB8-93B77F33FC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7D99C-F3B1-3A0B-8564-B0999A35EE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6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4BA30BD-E14F-5E8E-7566-8C686737A45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0734" r="19970" b="-1"/>
          <a:stretch/>
        </p:blipFill>
        <p:spPr>
          <a:xfrm>
            <a:off x="2" y="10"/>
            <a:ext cx="736775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DCDDF15-39B5-64F8-1B4E-228E73902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3394" y="2033752"/>
            <a:ext cx="3788767" cy="2363747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dirty="0"/>
              <a:t>Speech Recognition Using Deep Neural Networks: A Systematic Review</a:t>
            </a:r>
            <a:br>
              <a:rPr lang="en-US" sz="3100" dirty="0"/>
            </a:br>
            <a:br>
              <a:rPr lang="en-US" sz="3100" dirty="0"/>
            </a:br>
            <a:r>
              <a:rPr lang="en-US" sz="2700" b="1" dirty="0"/>
              <a:t>Presentation </a:t>
            </a:r>
            <a:endParaRPr lang="en-GB" sz="27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4D8D9A-4F0F-005B-BD0A-688339A1D2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8215" y="4587108"/>
            <a:ext cx="3614857" cy="1319951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Theodoros Chatzimichail</a:t>
            </a:r>
          </a:p>
          <a:p>
            <a:pPr algn="l"/>
            <a:r>
              <a:rPr lang="en-US" dirty="0"/>
              <a:t>1067538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4218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08BBE4-41D3-B450-E00A-64A398901E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0C796-4FCA-4AE2-A247-1C48D47E3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539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Study Selection Filtration Steps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0316E-989F-0EA7-4626-319F08724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138" y="1455136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200" dirty="0"/>
              <a:t>Removing all duplicate research papers that were obtained from different digital libraries. 19151 VOLUME 7, 2019 A. B. Nassif et al.: Speech Recognition Using Deep Neural Networks: A Systematic Review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Applying inclusion/exclusion criteria to ensure only relevant papers are included in this review.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Removing review papers from the list of papers. It is important to note that these </a:t>
            </a:r>
            <a:r>
              <a:rPr lang="en-GB" sz="2200" dirty="0"/>
              <a:t>identified </a:t>
            </a:r>
            <a:r>
              <a:rPr lang="en-US" sz="2200" dirty="0"/>
              <a:t>review papers were used to conduct a comparison with our review.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Applying the quality assessment in order to include papers with the highest quality which give the best answers to the raised research questions.</a:t>
            </a:r>
          </a:p>
        </p:txBody>
      </p:sp>
    </p:spTree>
    <p:extLst>
      <p:ext uri="{BB962C8B-B14F-4D97-AF65-F5344CB8AC3E}">
        <p14:creationId xmlns:p14="http://schemas.microsoft.com/office/powerpoint/2010/main" val="2156730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AFF7B7-5E4C-6B97-014B-A1FC51F69A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A67AF-ADF9-F9CC-E4F9-ADA5E2D94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539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Study Selection Inclusion/Exclusion Criteria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3EBEE-C607-6965-7B24-CAC4C059A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138" y="145513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Inclusion criteria</a:t>
            </a:r>
            <a:r>
              <a:rPr lang="en-US" sz="2400" dirty="0"/>
              <a:t>: </a:t>
            </a:r>
          </a:p>
          <a:p>
            <a:r>
              <a:rPr lang="en-US" sz="1800" dirty="0"/>
              <a:t>Include papers that use deep neural networks in the area of speech.</a:t>
            </a:r>
          </a:p>
          <a:p>
            <a:r>
              <a:rPr lang="en-US" sz="1800" dirty="0"/>
              <a:t>Include papers that use deep learning in the area of speech.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Exclusion criteria:</a:t>
            </a:r>
          </a:p>
          <a:p>
            <a:r>
              <a:rPr lang="en-US" sz="1800" dirty="0"/>
              <a:t>Exclude papers that use deep neural networks in an area other than speech. </a:t>
            </a:r>
          </a:p>
          <a:p>
            <a:r>
              <a:rPr lang="en-US" sz="1800" dirty="0"/>
              <a:t>Exclude papers that are related to speech but do not use deep neural networks. </a:t>
            </a:r>
          </a:p>
          <a:p>
            <a:r>
              <a:rPr lang="en-US" sz="1800" dirty="0"/>
              <a:t>Exclude papers with no clear publication information.</a:t>
            </a:r>
            <a:endParaRPr lang="en-US" sz="1800" b="1" dirty="0"/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02130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958B4A-9AC4-7D32-142C-4BFA0BFE55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72649-24C0-8BAB-D8C6-9546D48D2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539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Quality </a:t>
            </a:r>
            <a:r>
              <a:rPr lang="en-GB" sz="2800" b="1" dirty="0"/>
              <a:t>Assessment</a:t>
            </a:r>
            <a:r>
              <a:rPr lang="en-US" sz="2800" b="1" dirty="0"/>
              <a:t> Rules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776AD-77FC-4AA0-0524-129B06C34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138" y="145513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Applying quality assessment rules was the final step used to identify the final list of papers included in this review paper.</a:t>
            </a:r>
          </a:p>
          <a:p>
            <a:r>
              <a:rPr lang="en-US" sz="1800" dirty="0"/>
              <a:t>QAR1:Is the paper well organized? </a:t>
            </a:r>
          </a:p>
          <a:p>
            <a:r>
              <a:rPr lang="en-US" sz="1800" dirty="0"/>
              <a:t>QAR 2: Are the research objectives identified clearly in the paper?</a:t>
            </a:r>
          </a:p>
          <a:p>
            <a:r>
              <a:rPr lang="en-US" sz="1800" dirty="0"/>
              <a:t>QAR3: Is there sufficient background information provided in the paper? </a:t>
            </a:r>
          </a:p>
          <a:p>
            <a:r>
              <a:rPr lang="en-US" sz="1800" dirty="0"/>
              <a:t>QAR 4: Is the specific area of speech used clearly defined?</a:t>
            </a:r>
          </a:p>
          <a:p>
            <a:r>
              <a:rPr lang="en-US" sz="1800" dirty="0"/>
              <a:t>QAR5:Does the paper include practical experimentations? </a:t>
            </a:r>
          </a:p>
          <a:p>
            <a:r>
              <a:rPr lang="en-US" sz="1800" dirty="0"/>
              <a:t>QAR 6: Is the conducted experiment suitable and acceptable? </a:t>
            </a:r>
          </a:p>
          <a:p>
            <a:r>
              <a:rPr lang="en-US" sz="1800" dirty="0"/>
              <a:t>QAR7:Is the data set used clearly identified? </a:t>
            </a:r>
          </a:p>
          <a:p>
            <a:r>
              <a:rPr lang="en-US" sz="1800" dirty="0"/>
              <a:t>QAR 8: Are the results of the conducted experiments clearly identified and reported? </a:t>
            </a:r>
          </a:p>
          <a:p>
            <a:r>
              <a:rPr lang="en-US" sz="1800" dirty="0"/>
              <a:t>QAR 9: Are the methods used to analyze the results appropriate? </a:t>
            </a:r>
          </a:p>
          <a:p>
            <a:r>
              <a:rPr lang="en-US" sz="1800" dirty="0"/>
              <a:t>QAR10: Overall, is the paper considered useful?</a:t>
            </a:r>
          </a:p>
        </p:txBody>
      </p:sp>
    </p:spTree>
    <p:extLst>
      <p:ext uri="{BB962C8B-B14F-4D97-AF65-F5344CB8AC3E}">
        <p14:creationId xmlns:p14="http://schemas.microsoft.com/office/powerpoint/2010/main" val="942267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334CAE-536F-0F49-CD4C-1BBB4DB87A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7633E-A9A9-F3BA-3466-6BD54D822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539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Results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472A2-D9B6-2820-373E-3DC4A29A4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138" y="145513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Research Question 1: Types of Papers</a:t>
            </a:r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EC3CCC-F6BE-C1B2-3387-041622B858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542" y="2173265"/>
            <a:ext cx="5305508" cy="293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110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63D614-71BE-898A-56BB-5F746DBC15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35285-B09A-DF66-1DF2-DAD03D430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539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Results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D706E-BB9C-444A-97B5-8458348D7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038" y="89447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Research Question 2: Types of Speech Applications</a:t>
            </a:r>
            <a:endParaRPr lang="en-US" sz="1800" b="1" dirty="0"/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A9FE17C-073E-9FE3-D82B-FF8388B297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069503"/>
              </p:ext>
            </p:extLst>
          </p:nvPr>
        </p:nvGraphicFramePr>
        <p:xfrm>
          <a:off x="3291855" y="1333711"/>
          <a:ext cx="5405966" cy="5159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3522">
                  <a:extLst>
                    <a:ext uri="{9D8B030D-6E8A-4147-A177-3AD203B41FA5}">
                      <a16:colId xmlns:a16="http://schemas.microsoft.com/office/drawing/2014/main" val="3189759846"/>
                    </a:ext>
                  </a:extLst>
                </a:gridCol>
                <a:gridCol w="1806222">
                  <a:extLst>
                    <a:ext uri="{9D8B030D-6E8A-4147-A177-3AD203B41FA5}">
                      <a16:colId xmlns:a16="http://schemas.microsoft.com/office/drawing/2014/main" val="301764816"/>
                    </a:ext>
                  </a:extLst>
                </a:gridCol>
                <a:gridCol w="1806222">
                  <a:extLst>
                    <a:ext uri="{9D8B030D-6E8A-4147-A177-3AD203B41FA5}">
                      <a16:colId xmlns:a16="http://schemas.microsoft.com/office/drawing/2014/main" val="3737642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Specific Area in Speech Recognition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 of Papers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Percentage [%]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89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Automatic (ASR)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10.2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983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Large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27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19.7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770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Low Resource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2.9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2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Multilingual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2.9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888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Noise Robust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14.6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561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Phone Recognition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4.4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589114"/>
                  </a:ext>
                </a:extLst>
              </a:tr>
              <a:tr h="38904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Sequence Classification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2.9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626"/>
                  </a:ext>
                </a:extLst>
              </a:tr>
              <a:tr h="38904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Speaker Adaptation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5.8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626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Speaker Recognition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13.1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602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Speech Separation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3.6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7319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Other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27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19.7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127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64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686372-1346-5AC1-CF7F-1A3CF5263C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8915F-0B20-4813-0CBC-955F312C0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539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Results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9A6F6-69D3-4D37-7485-1F87D4B4E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138" y="145513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Research Question 3: Databases used</a:t>
            </a:r>
            <a:endParaRPr lang="en-US" sz="1800" b="1" dirty="0"/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24674AC-2328-212B-222D-B210B34418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45193"/>
              </p:ext>
            </p:extLst>
          </p:nvPr>
        </p:nvGraphicFramePr>
        <p:xfrm>
          <a:off x="1720850" y="2136986"/>
          <a:ext cx="81280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18975984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212682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3764230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640178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Type of Databases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Usage Percentage [%]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Databases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89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Publicly Available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TIMIT, Aurora 4, Switchboard Hub5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983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Private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770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7523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59301E-E6B3-9354-7DA6-DEE55003B4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18B62-4043-1EE6-6456-CB7AA4279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539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Results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F734D-EFEF-6B32-4C8E-C6F238F8B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138" y="145513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Research Question 4: Languages used</a:t>
            </a:r>
            <a:endParaRPr lang="en-US" sz="1800" b="1" dirty="0"/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31DFD96-B374-395B-140E-F05A507B8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246356"/>
              </p:ext>
            </p:extLst>
          </p:nvPr>
        </p:nvGraphicFramePr>
        <p:xfrm>
          <a:off x="3386667" y="1908166"/>
          <a:ext cx="5418666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6222">
                  <a:extLst>
                    <a:ext uri="{9D8B030D-6E8A-4147-A177-3AD203B41FA5}">
                      <a16:colId xmlns:a16="http://schemas.microsoft.com/office/drawing/2014/main" val="3189759846"/>
                    </a:ext>
                  </a:extLst>
                </a:gridCol>
                <a:gridCol w="1806222">
                  <a:extLst>
                    <a:ext uri="{9D8B030D-6E8A-4147-A177-3AD203B41FA5}">
                      <a16:colId xmlns:a16="http://schemas.microsoft.com/office/drawing/2014/main" val="3305815704"/>
                    </a:ext>
                  </a:extLst>
                </a:gridCol>
                <a:gridCol w="1806222">
                  <a:extLst>
                    <a:ext uri="{9D8B030D-6E8A-4147-A177-3AD203B41FA5}">
                      <a16:colId xmlns:a16="http://schemas.microsoft.com/office/drawing/2014/main" val="3737642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Languages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Usage Percentage [%]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89519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English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983393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Chinese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769387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Italian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750326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French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194633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Japanese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913547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South African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440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Multiple Languages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770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Other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364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321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7CC5F8-5C87-2A5D-7DFE-51C5E21780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6EC2D-C374-2091-F470-74C09148D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539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Results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4E601-3ED0-447A-2A64-3021D7E04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138" y="145513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Research Question </a:t>
            </a:r>
            <a:r>
              <a:rPr lang="el-GR" sz="2400" b="1" dirty="0"/>
              <a:t>5</a:t>
            </a:r>
            <a:r>
              <a:rPr lang="en-US" sz="2400" b="1" dirty="0"/>
              <a:t>: Testing Environments</a:t>
            </a:r>
            <a:endParaRPr lang="en-US" sz="1800" b="1" dirty="0"/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42027D5-CD4F-9A8B-2CCE-4773E9466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05616"/>
              </p:ext>
            </p:extLst>
          </p:nvPr>
        </p:nvGraphicFramePr>
        <p:xfrm>
          <a:off x="3386667" y="2320916"/>
          <a:ext cx="5418666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6222">
                  <a:extLst>
                    <a:ext uri="{9D8B030D-6E8A-4147-A177-3AD203B41FA5}">
                      <a16:colId xmlns:a16="http://schemas.microsoft.com/office/drawing/2014/main" val="3189759846"/>
                    </a:ext>
                  </a:extLst>
                </a:gridCol>
                <a:gridCol w="1806222">
                  <a:extLst>
                    <a:ext uri="{9D8B030D-6E8A-4147-A177-3AD203B41FA5}">
                      <a16:colId xmlns:a16="http://schemas.microsoft.com/office/drawing/2014/main" val="3305815704"/>
                    </a:ext>
                  </a:extLst>
                </a:gridCol>
                <a:gridCol w="1806222">
                  <a:extLst>
                    <a:ext uri="{9D8B030D-6E8A-4147-A177-3AD203B41FA5}">
                      <a16:colId xmlns:a16="http://schemas.microsoft.com/office/drawing/2014/main" val="3737642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Environments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Percentage [%]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89519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Noisy Environment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983393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Emotional Speech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769387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Neutual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750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12588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443BAF-3D0C-C3A5-0C03-83D7C4EEF0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F3626-514C-039D-87EF-5EA87C8DE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539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Results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EB562-D4FD-E923-F6FB-0230C94EE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138" y="104052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Research Question 6: Feature Extraction Techniques</a:t>
            </a:r>
            <a:endParaRPr lang="en-US" sz="1800" b="1" dirty="0"/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DF55DDA-357E-4059-B873-DCF95EC60E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13386"/>
              </p:ext>
            </p:extLst>
          </p:nvPr>
        </p:nvGraphicFramePr>
        <p:xfrm>
          <a:off x="4226716" y="1555115"/>
          <a:ext cx="3612444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6222">
                  <a:extLst>
                    <a:ext uri="{9D8B030D-6E8A-4147-A177-3AD203B41FA5}">
                      <a16:colId xmlns:a16="http://schemas.microsoft.com/office/drawing/2014/main" val="3189759846"/>
                    </a:ext>
                  </a:extLst>
                </a:gridCol>
                <a:gridCol w="1806222">
                  <a:extLst>
                    <a:ext uri="{9D8B030D-6E8A-4147-A177-3AD203B41FA5}">
                      <a16:colId xmlns:a16="http://schemas.microsoft.com/office/drawing/2014/main" val="3737642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Extraction Techniques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Percentage [%]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89519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Mel-frequency cepstral coefficients (</a:t>
                      </a:r>
                      <a:r>
                        <a:rPr lang="en-US" dirty="0"/>
                        <a:t>MFCCs)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69.5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983393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Linear discriminant analysis </a:t>
                      </a:r>
                    </a:p>
                    <a:p>
                      <a:pPr algn="ctr"/>
                      <a:r>
                        <a:rPr lang="en-US" dirty="0"/>
                        <a:t>(LDA)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769387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HLDA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750326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Short Time Fourier Transform (STFT)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243548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Other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13.5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446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892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2B8A91-1AF7-246C-C5F5-E7FF3FBE12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D4024-5977-2A81-78DF-A7E776B45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25"/>
            <a:ext cx="10515600" cy="67539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Results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FB46E-4418-5676-B692-92D6A9CA3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253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Research Question 7: Feature Evaluation Techniques</a:t>
            </a:r>
            <a:endParaRPr lang="en-US" sz="1800" b="1" dirty="0"/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C5A8DFE-322C-4FCF-D0DF-6F64BAA310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245651"/>
              </p:ext>
            </p:extLst>
          </p:nvPr>
        </p:nvGraphicFramePr>
        <p:xfrm>
          <a:off x="3386667" y="1425566"/>
          <a:ext cx="5418666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6222">
                  <a:extLst>
                    <a:ext uri="{9D8B030D-6E8A-4147-A177-3AD203B41FA5}">
                      <a16:colId xmlns:a16="http://schemas.microsoft.com/office/drawing/2014/main" val="3189759846"/>
                    </a:ext>
                  </a:extLst>
                </a:gridCol>
                <a:gridCol w="1806222">
                  <a:extLst>
                    <a:ext uri="{9D8B030D-6E8A-4147-A177-3AD203B41FA5}">
                      <a16:colId xmlns:a16="http://schemas.microsoft.com/office/drawing/2014/main" val="3305815704"/>
                    </a:ext>
                  </a:extLst>
                </a:gridCol>
                <a:gridCol w="1806222">
                  <a:extLst>
                    <a:ext uri="{9D8B030D-6E8A-4147-A177-3AD203B41FA5}">
                      <a16:colId xmlns:a16="http://schemas.microsoft.com/office/drawing/2014/main" val="3737642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Evaluation Technique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Percentage [%]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89519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Label Error Rate(LER)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983393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Phone Error Rate (PER)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769387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World Error Rate (WER)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56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750326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Error Rate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982685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Accuracy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291691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dB SIR Gain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303161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Phoneme classification Performance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450045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Other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753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822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EB9A5C-EC9A-2200-9B60-14C533A168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2F32AE5-4376-0762-63A1-2560E743B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7119" y="368246"/>
            <a:ext cx="8754961" cy="564197"/>
          </a:xfrm>
        </p:spPr>
        <p:txBody>
          <a:bodyPr>
            <a:noAutofit/>
          </a:bodyPr>
          <a:lstStyle/>
          <a:p>
            <a:r>
              <a:rPr lang="en-US" sz="2800" b="1" dirty="0"/>
              <a:t>Introduction to Deep Learning in Speech Applications</a:t>
            </a:r>
            <a:endParaRPr lang="en-GB" sz="2800" b="1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0943CD76-CC2B-F860-18D6-0987EF75BB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2890" y="1641796"/>
            <a:ext cx="8852027" cy="833390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Based on 174 papers from 2006 to 2018 we writes explore the rapid evolution of speech recognition due to Deep Learning.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715C50-C82D-E33E-023E-A7DF9E45E539}"/>
              </a:ext>
            </a:extLst>
          </p:cNvPr>
          <p:cNvSpPr txBox="1"/>
          <p:nvPr/>
        </p:nvSpPr>
        <p:spPr>
          <a:xfrm>
            <a:off x="2112890" y="3878317"/>
            <a:ext cx="86841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Its performance is detailed in diverse speech-related tasks such as emotion recognition, speaker identification, and noise-robust recognition. </a:t>
            </a:r>
          </a:p>
        </p:txBody>
      </p:sp>
    </p:spTree>
    <p:extLst>
      <p:ext uri="{BB962C8B-B14F-4D97-AF65-F5344CB8AC3E}">
        <p14:creationId xmlns:p14="http://schemas.microsoft.com/office/powerpoint/2010/main" val="3368102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E7771B-97CC-C836-6EE2-C4A43B7D78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69B71-7A2B-A656-E297-0F3CF4C7C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138" y="1"/>
            <a:ext cx="10515600" cy="4254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/>
              <a:t>Results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0BE23-6E1C-80FA-996A-D24B142FD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905" y="42545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Research Question 8: Types of DNN Models</a:t>
            </a:r>
            <a:endParaRPr lang="en-US" sz="1800" b="1" dirty="0"/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DF5C947-C3F3-3472-FAF0-F895DDA624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227460"/>
              </p:ext>
            </p:extLst>
          </p:nvPr>
        </p:nvGraphicFramePr>
        <p:xfrm>
          <a:off x="991039" y="1176020"/>
          <a:ext cx="5418666" cy="4986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6222">
                  <a:extLst>
                    <a:ext uri="{9D8B030D-6E8A-4147-A177-3AD203B41FA5}">
                      <a16:colId xmlns:a16="http://schemas.microsoft.com/office/drawing/2014/main" val="3189759846"/>
                    </a:ext>
                  </a:extLst>
                </a:gridCol>
                <a:gridCol w="1806222">
                  <a:extLst>
                    <a:ext uri="{9D8B030D-6E8A-4147-A177-3AD203B41FA5}">
                      <a16:colId xmlns:a16="http://schemas.microsoft.com/office/drawing/2014/main" val="3305815704"/>
                    </a:ext>
                  </a:extLst>
                </a:gridCol>
                <a:gridCol w="1806222">
                  <a:extLst>
                    <a:ext uri="{9D8B030D-6E8A-4147-A177-3AD203B41FA5}">
                      <a16:colId xmlns:a16="http://schemas.microsoft.com/office/drawing/2014/main" val="3737642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Standalone Model 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Percentage [%]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89519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Deep Neural Network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67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38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983393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Deep Belief Network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8.6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769387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Convolutional Neural Network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750326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Recurrent Neural Network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8.6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744609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Deep </a:t>
                      </a:r>
                      <a:r>
                        <a:rPr lang="en-US" sz="1400" dirty="0" err="1"/>
                        <a:t>Maxout</a:t>
                      </a:r>
                      <a:r>
                        <a:rPr lang="en-US" sz="1400" dirty="0"/>
                        <a:t> Network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1.72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380755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Deep Convex Network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1.72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922804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Deep Stacking Network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0.57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76467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Deep Tensor Network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0.57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337678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Autoencoder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0.57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40416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E0B4369-7784-2198-A91C-31C4D15E00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50396"/>
              </p:ext>
            </p:extLst>
          </p:nvPr>
        </p:nvGraphicFramePr>
        <p:xfrm>
          <a:off x="6570571" y="1950470"/>
          <a:ext cx="5418666" cy="3156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6222">
                  <a:extLst>
                    <a:ext uri="{9D8B030D-6E8A-4147-A177-3AD203B41FA5}">
                      <a16:colId xmlns:a16="http://schemas.microsoft.com/office/drawing/2014/main" val="3189759846"/>
                    </a:ext>
                  </a:extLst>
                </a:gridCol>
                <a:gridCol w="1806222">
                  <a:extLst>
                    <a:ext uri="{9D8B030D-6E8A-4147-A177-3AD203B41FA5}">
                      <a16:colId xmlns:a16="http://schemas.microsoft.com/office/drawing/2014/main" val="3305815704"/>
                    </a:ext>
                  </a:extLst>
                </a:gridCol>
                <a:gridCol w="1806222">
                  <a:extLst>
                    <a:ext uri="{9D8B030D-6E8A-4147-A177-3AD203B41FA5}">
                      <a16:colId xmlns:a16="http://schemas.microsoft.com/office/drawing/2014/main" val="3737642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Hybrid Model 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Percentage [%]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89519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DNN-HMM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983393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DBN-HMM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8.6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769387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DMN -HMM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1.15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750326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DNN- GMM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0.57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379118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CNN-RNN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0.57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699591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CNN- HMM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0.57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972823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RNN- HMM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0.57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101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506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6C8D08-7E24-E7C9-8CD6-FFFC958630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58336-B174-083B-46BD-339E7E8B6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605" y="347134"/>
            <a:ext cx="10515600" cy="425450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/>
              <a:t>Conclusions</a:t>
            </a:r>
            <a:endParaRPr lang="en-GB" sz="3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FB8D1-6335-1905-C618-A957F259C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765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thorough statistical analysis concludes:</a:t>
            </a:r>
          </a:p>
          <a:p>
            <a:pPr marL="0" indent="0">
              <a:buNone/>
            </a:pPr>
            <a:endParaRPr lang="en-US" sz="2000" b="1" dirty="0"/>
          </a:p>
          <a:p>
            <a:pPr algn="l" fontAlgn="base">
              <a:spcBef>
                <a:spcPts val="450"/>
              </a:spcBef>
              <a:spcAft>
                <a:spcPts val="450"/>
              </a:spcAft>
            </a:pPr>
            <a:r>
              <a:rPr lang="en-US" sz="2000" b="1" dirty="0"/>
              <a:t>The primary language was English in mostly natural noisy environments.</a:t>
            </a:r>
          </a:p>
          <a:p>
            <a:pPr algn="l" fontAlgn="base">
              <a:spcBef>
                <a:spcPts val="450"/>
              </a:spcBef>
              <a:spcAft>
                <a:spcPts val="450"/>
              </a:spcAft>
            </a:pPr>
            <a:r>
              <a:rPr lang="en-US" sz="2000" b="1" dirty="0"/>
              <a:t>The </a:t>
            </a:r>
            <a:r>
              <a:rPr lang="en-GB" sz="2000" b="1" i="0" dirty="0">
                <a:solidFill>
                  <a:srgbClr val="1F1F1F"/>
                </a:solidFill>
                <a:effectLst/>
              </a:rPr>
              <a:t>predominant efficiency metric was the word error rate (WER).</a:t>
            </a:r>
          </a:p>
          <a:p>
            <a:pPr algn="l" fontAlgn="base">
              <a:spcBef>
                <a:spcPts val="450"/>
              </a:spcBef>
              <a:spcAft>
                <a:spcPts val="450"/>
              </a:spcAft>
            </a:pPr>
            <a:r>
              <a:rPr lang="en-GB" sz="2000" b="1" i="0" dirty="0">
                <a:solidFill>
                  <a:srgbClr val="1F1F1F"/>
                </a:solidFill>
                <a:effectLst/>
              </a:rPr>
              <a:t>Most Researchers use the MFCCs as a feature extraction for speech signals.</a:t>
            </a:r>
          </a:p>
          <a:p>
            <a:pPr algn="l" fontAlgn="base">
              <a:spcBef>
                <a:spcPts val="450"/>
              </a:spcBef>
              <a:spcAft>
                <a:spcPts val="450"/>
              </a:spcAft>
            </a:pPr>
            <a:r>
              <a:rPr lang="en-GB" sz="2000" b="1" dirty="0">
                <a:solidFill>
                  <a:srgbClr val="1F1F1F"/>
                </a:solidFill>
              </a:rPr>
              <a:t>The 75% of DNN were standalone and only the 25% were hybrid.</a:t>
            </a:r>
          </a:p>
          <a:p>
            <a:pPr algn="l" fontAlgn="base">
              <a:spcBef>
                <a:spcPts val="450"/>
              </a:spcBef>
              <a:spcAft>
                <a:spcPts val="450"/>
              </a:spcAft>
            </a:pPr>
            <a:r>
              <a:rPr lang="en-GB" sz="2000" b="1" i="0" dirty="0">
                <a:solidFill>
                  <a:srgbClr val="1F1F1F"/>
                </a:solidFill>
                <a:effectLst/>
              </a:rPr>
              <a:t>Authors are encouraged to use hybrid models because they achieve better results.</a:t>
            </a:r>
          </a:p>
          <a:p>
            <a:pPr algn="l" fontAlgn="base">
              <a:spcBef>
                <a:spcPts val="450"/>
              </a:spcBef>
              <a:spcAft>
                <a:spcPts val="450"/>
              </a:spcAft>
            </a:pPr>
            <a:r>
              <a:rPr lang="en-GB" sz="2000" b="1" dirty="0">
                <a:solidFill>
                  <a:srgbClr val="1F1F1F"/>
                </a:solidFill>
              </a:rPr>
              <a:t>The Recurrent Neural Networks remain uncharted with untapped potential.</a:t>
            </a:r>
          </a:p>
          <a:p>
            <a:pPr algn="l" fontAlgn="base">
              <a:spcBef>
                <a:spcPts val="450"/>
              </a:spcBef>
              <a:spcAft>
                <a:spcPts val="450"/>
              </a:spcAft>
            </a:pPr>
            <a:endParaRPr lang="en-GB" sz="1600" b="1" dirty="0">
              <a:solidFill>
                <a:srgbClr val="1F1F1F"/>
              </a:solidFill>
            </a:endParaRPr>
          </a:p>
          <a:p>
            <a:pPr algn="l" fontAlgn="base">
              <a:spcBef>
                <a:spcPts val="450"/>
              </a:spcBef>
              <a:spcAft>
                <a:spcPts val="450"/>
              </a:spcAft>
            </a:pPr>
            <a:endParaRPr lang="en-GB" sz="1600" b="1" i="0" dirty="0">
              <a:solidFill>
                <a:srgbClr val="1F1F1F"/>
              </a:solidFill>
              <a:effectLst/>
            </a:endParaRPr>
          </a:p>
          <a:p>
            <a:pPr algn="l" fontAlgn="base">
              <a:spcBef>
                <a:spcPts val="450"/>
              </a:spcBef>
              <a:spcAft>
                <a:spcPts val="450"/>
              </a:spcAft>
            </a:pPr>
            <a:endParaRPr lang="en-GB" sz="1600" b="1" i="0" dirty="0">
              <a:solidFill>
                <a:srgbClr val="1F1F1F"/>
              </a:solidFill>
              <a:effectLst/>
            </a:endParaRPr>
          </a:p>
          <a:p>
            <a:pPr algn="l" fontAlgn="base">
              <a:spcBef>
                <a:spcPts val="450"/>
              </a:spcBef>
              <a:spcAft>
                <a:spcPts val="450"/>
              </a:spcAft>
            </a:pPr>
            <a:endParaRPr lang="en-GB" sz="1600" b="1" i="0" dirty="0">
              <a:solidFill>
                <a:srgbClr val="1F1F1F"/>
              </a:solidFill>
              <a:effectLst/>
            </a:endParaRP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0071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D804E6-41F9-22A1-C7B1-EFEBECFB65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564A8D1-2A89-89D8-38B3-8892343C78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7119" y="368246"/>
            <a:ext cx="8754961" cy="564197"/>
          </a:xfrm>
        </p:spPr>
        <p:txBody>
          <a:bodyPr>
            <a:noAutofit/>
          </a:bodyPr>
          <a:lstStyle/>
          <a:p>
            <a:r>
              <a:rPr lang="en-US" sz="2800" b="1" dirty="0"/>
              <a:t>Speech Signals Categories </a:t>
            </a:r>
            <a:endParaRPr lang="en-GB" sz="2800" b="1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9196AEA-45D0-EC3E-FF84-F6E850643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2265" y="1636763"/>
            <a:ext cx="9427469" cy="3584473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/>
              <a:t>Speech recognition, which gives information about the content of speech signals.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/>
              <a:t>Speaker recognition that carries information about the speaker identity.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/>
              <a:t>Emotion recognition, which delivers information about the speaker's emotional state.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/>
              <a:t>Health recognition, which offers information on the patient's health status.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/>
              <a:t>Language recognition, that yields information of the spoken language.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/>
              <a:t>Accent recognition, which produces information about the speaker accent.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/>
              <a:t>Age recognition that supplies information about the speaker age.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/>
              <a:t>Gender recognition, which carries information about the speaker gender.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933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A89E62-D227-55C6-C007-11C4FD13DF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CFF9041-9AB4-66BA-E8A6-9C72D010F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7119" y="368246"/>
            <a:ext cx="8754961" cy="564197"/>
          </a:xfrm>
        </p:spPr>
        <p:txBody>
          <a:bodyPr>
            <a:noAutofit/>
          </a:bodyPr>
          <a:lstStyle/>
          <a:p>
            <a:r>
              <a:rPr lang="en-US" sz="2800" b="1" dirty="0"/>
              <a:t>Related Work of Past Approaches</a:t>
            </a:r>
            <a:endParaRPr lang="en-GB" sz="2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C60F59-6AB8-6F92-EDCB-B68E527DF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82414"/>
            <a:ext cx="9144000" cy="4075386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/>
              <a:t>Gaussian Mixture Models</a:t>
            </a:r>
            <a:r>
              <a:rPr lang="en-US" sz="2000" dirty="0"/>
              <a:t>: In unsupervised learning, a Gaussian mixture model is a soft clustering strategy that indicates the likelihood that a certain data point is part of a cluster. With k ∈ {1,…,K} denoting the number of clusters in a data collection, it is made up of multiple Gaussians.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b="1" dirty="0"/>
              <a:t>Hidden Markov Models: </a:t>
            </a:r>
            <a:r>
              <a:rPr lang="en-GB" sz="2000" dirty="0"/>
              <a:t>A statistical model that describes a system of hidden states and observation of those hidden states. The states are not directly observed instead we observe probabilistically  generated symbols.</a:t>
            </a:r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166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9545E5-FBA3-C002-7A85-52592E3F14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2148BC56-F3F5-50E5-DA59-D016BF2C63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7055" y="0"/>
            <a:ext cx="8754961" cy="564197"/>
          </a:xfrm>
        </p:spPr>
        <p:txBody>
          <a:bodyPr>
            <a:noAutofit/>
          </a:bodyPr>
          <a:lstStyle/>
          <a:p>
            <a:r>
              <a:rPr lang="en-GB" sz="2800" b="1" dirty="0"/>
              <a:t>Advancements in Neural Networks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F5776CC7-233B-B988-1FC3-B1C9B84ACF02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479984" y="643567"/>
                <a:ext cx="9144000" cy="4075386"/>
              </a:xfrm>
            </p:spPr>
            <p:txBody>
              <a:bodyPr/>
              <a:lstStyle/>
              <a:p>
                <a:pPr algn="l"/>
                <a:r>
                  <a:rPr lang="en-US" sz="2000" b="1" dirty="0"/>
                  <a:t>Why Neural Networks?</a:t>
                </a:r>
              </a:p>
              <a:p>
                <a:pPr algn="l"/>
                <a:r>
                  <a:rPr lang="en-US" sz="1600" dirty="0"/>
                  <a:t>Convolutions in NNs have a linear basis (the operation of convolution with weights), but at each step a non-linear operation (</a:t>
                </a:r>
                <a:r>
                  <a:rPr lang="en-US" sz="1600" dirty="0" err="1"/>
                  <a:t>ReLU</a:t>
                </a:r>
                <a:r>
                  <a:rPr lang="en-US" sz="1600" dirty="0"/>
                  <a:t> or other) is inserted.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pt-BR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𝑏𝑖𝑎𝑠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sz="160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pt-BR" sz="160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pt-BR" sz="160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𝑓𝑒𝑎𝑡𝑢𝑟𝑒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𝑤𝑒𝑖𝑔h𝑡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  <a:p>
                <a:pPr algn="l"/>
                <a:r>
                  <a:rPr lang="en-US" sz="1600" dirty="0"/>
                  <a:t>As a result, CNNs overcome the limitation of the previous techniques in non-linear functions, and they have significantly improved speech recognition. </a:t>
                </a:r>
              </a:p>
              <a:p>
                <a:pPr algn="l"/>
                <a:endParaRPr lang="en-US" sz="1600" dirty="0"/>
              </a:p>
              <a:p>
                <a:pPr algn="l"/>
                <a:r>
                  <a:rPr lang="en-US" sz="1600" dirty="0"/>
                  <a:t>Deep Learning can be described as a machine learning that is based on algorithms that learn from multiple of levels in order to provide a model that represents complex relations among data.</a:t>
                </a:r>
                <a:endParaRPr lang="en-GB" dirty="0"/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F5776CC7-233B-B988-1FC3-B1C9B84ACF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479984" y="643567"/>
                <a:ext cx="9144000" cy="4075386"/>
              </a:xfrm>
              <a:blipFill>
                <a:blip r:embed="rId2"/>
                <a:stretch>
                  <a:fillRect l="-733" t="-14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61828B1A-3AF6-792A-0F50-EFA65E308342}"/>
              </a:ext>
            </a:extLst>
          </p:cNvPr>
          <p:cNvGrpSpPr/>
          <p:nvPr/>
        </p:nvGrpSpPr>
        <p:grpSpPr>
          <a:xfrm>
            <a:off x="2177608" y="3785969"/>
            <a:ext cx="7748751" cy="2559652"/>
            <a:chOff x="2588336" y="2459420"/>
            <a:chExt cx="8113744" cy="3563007"/>
          </a:xfrm>
        </p:grpSpPr>
        <p:pic>
          <p:nvPicPr>
            <p:cNvPr id="7" name="Picture 2" descr="Training Deep Neural Networks. Deep Learning Accessories | by Ravindra  Parmar | Towards Data Science">
              <a:extLst>
                <a:ext uri="{FF2B5EF4-FFF2-40B4-BE49-F238E27FC236}">
                  <a16:creationId xmlns:a16="http://schemas.microsoft.com/office/drawing/2014/main" id="{708DD849-BEA8-6F47-835C-D8CAB27C771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b="-99"/>
            <a:stretch/>
          </p:blipFill>
          <p:spPr bwMode="auto">
            <a:xfrm>
              <a:off x="2588336" y="2459420"/>
              <a:ext cx="8113744" cy="35630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C617C18-2B9D-C219-E817-B96C6C74DAC5}"/>
                </a:ext>
              </a:extLst>
            </p:cNvPr>
            <p:cNvSpPr/>
            <p:nvPr/>
          </p:nvSpPr>
          <p:spPr>
            <a:xfrm>
              <a:off x="4406462" y="5830343"/>
              <a:ext cx="985345" cy="1920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047300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930538-CA1C-7800-D6F2-BF0DFF64FE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C27DB77-8C5D-83F1-A04C-030BC053CC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7119" y="368246"/>
            <a:ext cx="8754961" cy="564197"/>
          </a:xfrm>
        </p:spPr>
        <p:txBody>
          <a:bodyPr>
            <a:noAutofit/>
          </a:bodyPr>
          <a:lstStyle/>
          <a:p>
            <a:r>
              <a:rPr lang="en-GB" sz="2800" b="1" dirty="0"/>
              <a:t>Types of training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325F8F-792E-2CCA-0B55-467EE51CE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82414"/>
            <a:ext cx="9144000" cy="4075386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Supervised training: The network is trained using labeled data, where each input sample is associated with a corresponding output label or target. It learns by minimizing the difference between its predictions and the ground truth labels.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Unsupervised training: The network is trained on data without explicit labels or targets. The goal is to uncover patterns, structures, or representations in the data.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Semi-supervised training: The network combines aspects of supervised and unsupervised training. It utilizes a small amount of labeled data alongside a large amount of unlabeled data to improve learning efficiency and accuracy.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2935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AA44F8-F866-299E-B4A1-732436A732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F2DB588-2C5F-9046-0470-CC6C495AA4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7119" y="368246"/>
            <a:ext cx="8754961" cy="564197"/>
          </a:xfrm>
        </p:spPr>
        <p:txBody>
          <a:bodyPr>
            <a:noAutofit/>
          </a:bodyPr>
          <a:lstStyle/>
          <a:p>
            <a:r>
              <a:rPr lang="en-GB" sz="2800" b="1" dirty="0"/>
              <a:t>Methodology System Literature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8DD7C1-65FA-9D6A-B142-8EF2B5D019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82414"/>
            <a:ext cx="9144000" cy="4075386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The main goal of is to identify and examine articles that implement deep neural networks in the area of speech. The examination performed based on the following phases: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Planning Phase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Research Questions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Research Strategy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Study Selection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Quality Assessment rules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Data Extraction Strategy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Conducting Phase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Reporting Phase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095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A6869-D589-535F-0461-D296CAD7C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539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Research Questions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1775E-979E-7963-408E-A32118B2B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RQ1: What are the different types of papers that were included in the study? </a:t>
            </a:r>
          </a:p>
          <a:p>
            <a:r>
              <a:rPr lang="en-US" dirty="0"/>
              <a:t>RQ2: What are the different types of speech identified in the research papers?</a:t>
            </a:r>
          </a:p>
          <a:p>
            <a:r>
              <a:rPr lang="en-US" dirty="0"/>
              <a:t> RQ3: What are the different types of database used to test and train the algorithm in each paper? </a:t>
            </a:r>
          </a:p>
          <a:p>
            <a:r>
              <a:rPr lang="en-US" dirty="0"/>
              <a:t>RQ4: What are the different database languages identified in the research papers?</a:t>
            </a:r>
          </a:p>
          <a:p>
            <a:r>
              <a:rPr lang="en-US" dirty="0"/>
              <a:t> RQ5:Whattypeofenvironmentwasusedtoconductthe study? </a:t>
            </a:r>
          </a:p>
          <a:p>
            <a:r>
              <a:rPr lang="en-US" dirty="0"/>
              <a:t>RQ6: How were features extracted from speech? </a:t>
            </a:r>
          </a:p>
          <a:p>
            <a:r>
              <a:rPr lang="en-US" dirty="0"/>
              <a:t>RQ7: What type of evaluation technique was used in the research papers?</a:t>
            </a:r>
          </a:p>
          <a:p>
            <a:r>
              <a:rPr lang="en-US" dirty="0"/>
              <a:t> RQ8: What types of deep neural network models have been used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7180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CFBC8D-CDD1-A991-FBC8-9360EE8C7E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FE2C8-E378-23AC-B733-F93645B46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539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Search Strategy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6479A-37A4-925F-C2B7-60D8F11A8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138" y="1455136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Search Terms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200" dirty="0"/>
              <a:t>The research questions were used to identify the main search terms.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200" dirty="0"/>
              <a:t>New terms were identified based on published papers and books.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200" dirty="0"/>
              <a:t>Boolean operators were used in order to limit the search results by combining keywords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Survey Resources</a:t>
            </a:r>
          </a:p>
          <a:p>
            <a:pPr lvl="1"/>
            <a:r>
              <a:rPr lang="en-US" sz="2200" dirty="0"/>
              <a:t>Google Scholar</a:t>
            </a:r>
          </a:p>
          <a:p>
            <a:pPr lvl="1"/>
            <a:r>
              <a:rPr lang="en-US" sz="2200" dirty="0"/>
              <a:t>IEEE Explorer</a:t>
            </a:r>
          </a:p>
          <a:p>
            <a:pPr lvl="1"/>
            <a:r>
              <a:rPr lang="en-US" sz="2200" dirty="0"/>
              <a:t>Science Direct</a:t>
            </a:r>
          </a:p>
          <a:p>
            <a:pPr lvl="1"/>
            <a:r>
              <a:rPr lang="en-US" sz="2200" dirty="0"/>
              <a:t>ResearchGate</a:t>
            </a:r>
          </a:p>
          <a:p>
            <a:pPr lvl="1"/>
            <a:r>
              <a:rPr lang="en-US" sz="2200" dirty="0"/>
              <a:t>Springer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Search Phases</a:t>
            </a:r>
          </a:p>
        </p:txBody>
      </p:sp>
    </p:spTree>
    <p:extLst>
      <p:ext uri="{BB962C8B-B14F-4D97-AF65-F5344CB8AC3E}">
        <p14:creationId xmlns:p14="http://schemas.microsoft.com/office/powerpoint/2010/main" val="2231804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</TotalTime>
  <Words>1427</Words>
  <Application>Microsoft Office PowerPoint</Application>
  <PresentationFormat>Widescreen</PresentationFormat>
  <Paragraphs>303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Aptos</vt:lpstr>
      <vt:lpstr>Aptos Display</vt:lpstr>
      <vt:lpstr>Arial</vt:lpstr>
      <vt:lpstr>Cambria Math</vt:lpstr>
      <vt:lpstr>Office Theme</vt:lpstr>
      <vt:lpstr>1_Office Theme</vt:lpstr>
      <vt:lpstr>Speech Recognition Using Deep Neural Networks: A Systematic Review  Presentation </vt:lpstr>
      <vt:lpstr>Introduction to Deep Learning in Speech Applications</vt:lpstr>
      <vt:lpstr>Speech Signals Categories </vt:lpstr>
      <vt:lpstr>Related Work of Past Approaches</vt:lpstr>
      <vt:lpstr>Advancements in Neural Networks</vt:lpstr>
      <vt:lpstr>Types of training </vt:lpstr>
      <vt:lpstr>Methodology System Literature Review</vt:lpstr>
      <vt:lpstr>Research Questions</vt:lpstr>
      <vt:lpstr>Search Strategy</vt:lpstr>
      <vt:lpstr>Study Selection Filtration Steps</vt:lpstr>
      <vt:lpstr>Study Selection Inclusion/Exclusion Criteria</vt:lpstr>
      <vt:lpstr>Quality Assessment Rules</vt:lpstr>
      <vt:lpstr>Results</vt:lpstr>
      <vt:lpstr>Results</vt:lpstr>
      <vt:lpstr>Results</vt:lpstr>
      <vt:lpstr>Results</vt:lpstr>
      <vt:lpstr>Results</vt:lpstr>
      <vt:lpstr>Results</vt:lpstr>
      <vt:lpstr>Results</vt:lpstr>
      <vt:lpstr>Results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Thodoros Chatzimichail</dc:creator>
  <cp:lastModifiedBy>Thodoros Chatzimichail</cp:lastModifiedBy>
  <cp:revision>1</cp:revision>
  <dcterms:created xsi:type="dcterms:W3CDTF">2024-12-24T11:00:44Z</dcterms:created>
  <dcterms:modified xsi:type="dcterms:W3CDTF">2024-12-27T18:33:02Z</dcterms:modified>
</cp:coreProperties>
</file>