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>
          <a:xfrm>
            <a:off x="809598" y="194149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12: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Τ</a:t>
            </a:r>
            <a:r>
              <a:rPr lang="el-GR" sz="2800" dirty="0" smtClean="0">
                <a:latin typeface="+mn-lt"/>
              </a:rPr>
              <a:t>ο διάγραμμα ροής και η λειτουρ</a:t>
            </a:r>
            <a:r>
              <a:rPr lang="el-GR" sz="2800" dirty="0" smtClean="0"/>
              <a:t>γία του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1429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Διάγραμμα ροής </a:t>
            </a:r>
          </a:p>
          <a:p>
            <a:r>
              <a:rPr lang="el-GR" dirty="0" smtClean="0"/>
              <a:t>Η λειτουργία του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260350"/>
            <a:ext cx="812803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Διαγράμματα Ροής Προγράμματος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>
          <a:xfrm>
            <a:off x="1025525" y="1052513"/>
            <a:ext cx="6931025" cy="48768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600" dirty="0" smtClean="0"/>
              <a:t>Αρχή </a:t>
            </a:r>
            <a:r>
              <a:rPr lang="en-US" altLang="el-GR" sz="2600" dirty="0" smtClean="0"/>
              <a:t>-</a:t>
            </a:r>
            <a:r>
              <a:rPr lang="el-GR" altLang="el-GR" sz="2600" dirty="0" smtClean="0"/>
              <a:t> Τέλος: Έλλειψη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endParaRPr lang="el-GR" altLang="el-GR" sz="26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600" dirty="0" smtClean="0"/>
              <a:t>Είσοδος </a:t>
            </a:r>
            <a:r>
              <a:rPr lang="en-US" altLang="el-GR" sz="2600" dirty="0" smtClean="0"/>
              <a:t>-</a:t>
            </a:r>
            <a:r>
              <a:rPr lang="el-GR" altLang="el-GR" sz="2600" dirty="0" smtClean="0"/>
              <a:t> Έξοδος: Παραλληλόγραμμο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200" dirty="0" smtClean="0"/>
              <a:t>Διάβασμα τιμής από πληκτρολόγιο, Εκτύπωση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endParaRPr lang="el-GR" altLang="el-GR" sz="26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600" dirty="0" smtClean="0"/>
              <a:t>Ανάθεση τιμής: Ορθογώνιο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endParaRPr lang="el-GR" altLang="el-GR" sz="26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600" dirty="0" smtClean="0"/>
              <a:t>Απόφαση: Ρόμβος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200" dirty="0" smtClean="0"/>
              <a:t>Λογική συνθήκη με δύο εξόδους: Αληθής - Ψευδής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200" dirty="0" smtClean="0"/>
              <a:t>						 (Ναι - Όχι)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endParaRPr lang="el-GR" altLang="el-GR" sz="2600" dirty="0" smtClean="0"/>
          </a:p>
          <a:p>
            <a:pPr marL="0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600" dirty="0" smtClean="0"/>
              <a:t>Σύνδεση με άλλο τμήμα του ΔΡΠ: Κύκλος</a:t>
            </a:r>
          </a:p>
          <a:p>
            <a:pPr marL="457200" lvl="1" indent="0" eaLnBrk="1" hangingPunct="1">
              <a:spcBef>
                <a:spcPct val="0"/>
              </a:spcBef>
              <a:buFontTx/>
              <a:buNone/>
              <a:tabLst>
                <a:tab pos="1046163" algn="l"/>
                <a:tab pos="1328738" algn="l"/>
              </a:tabLst>
            </a:pPr>
            <a:r>
              <a:rPr lang="el-GR" altLang="el-GR" sz="2000" dirty="0" smtClean="0"/>
              <a:t>Σε πολύπλοκα ΔΡΠ (π.χ. όταν δεν χωράνε σε μία σελίδα)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55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AutoShape 2"/>
          <p:cNvSpPr>
            <a:spLocks noChangeArrowheads="1"/>
          </p:cNvSpPr>
          <p:nvPr/>
        </p:nvSpPr>
        <p:spPr bwMode="auto">
          <a:xfrm>
            <a:off x="2547938" y="1300163"/>
            <a:ext cx="1624012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3" name="AutoShape 3"/>
          <p:cNvSpPr>
            <a:spLocks noChangeArrowheads="1"/>
          </p:cNvSpPr>
          <p:nvPr/>
        </p:nvSpPr>
        <p:spPr bwMode="auto">
          <a:xfrm>
            <a:off x="5838825" y="4962525"/>
            <a:ext cx="1624013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5159375" y="3451225"/>
            <a:ext cx="2808288" cy="304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2038350" y="4946650"/>
            <a:ext cx="2514600" cy="304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2135188" y="4297363"/>
            <a:ext cx="2376487" cy="304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2557463" y="2366963"/>
            <a:ext cx="1585912" cy="304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8" name="AutoShape 8"/>
          <p:cNvSpPr>
            <a:spLocks noChangeArrowheads="1"/>
          </p:cNvSpPr>
          <p:nvPr/>
        </p:nvSpPr>
        <p:spPr bwMode="auto">
          <a:xfrm>
            <a:off x="2557463" y="1833563"/>
            <a:ext cx="1585912" cy="304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09" name="AutoShape 9"/>
          <p:cNvSpPr>
            <a:spLocks noChangeArrowheads="1"/>
          </p:cNvSpPr>
          <p:nvPr/>
        </p:nvSpPr>
        <p:spPr bwMode="auto">
          <a:xfrm>
            <a:off x="5591175" y="4149725"/>
            <a:ext cx="2116138" cy="381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10" name="AutoShape 11"/>
          <p:cNvSpPr>
            <a:spLocks noChangeArrowheads="1"/>
          </p:cNvSpPr>
          <p:nvPr/>
        </p:nvSpPr>
        <p:spPr bwMode="auto">
          <a:xfrm>
            <a:off x="2247900" y="2900363"/>
            <a:ext cx="2116138" cy="381000"/>
          </a:xfrm>
          <a:prstGeom prst="flowChartInputOutpu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11" name="AutoShape 12"/>
          <p:cNvSpPr>
            <a:spLocks noChangeArrowheads="1"/>
          </p:cNvSpPr>
          <p:nvPr/>
        </p:nvSpPr>
        <p:spPr bwMode="auto">
          <a:xfrm>
            <a:off x="1962150" y="3433763"/>
            <a:ext cx="2819400" cy="4572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128012" name="Line 13"/>
          <p:cNvSpPr>
            <a:spLocks noChangeShapeType="1"/>
          </p:cNvSpPr>
          <p:nvPr/>
        </p:nvSpPr>
        <p:spPr bwMode="auto">
          <a:xfrm>
            <a:off x="3333750" y="1604963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13" name="Line 14"/>
          <p:cNvSpPr>
            <a:spLocks noChangeShapeType="1"/>
          </p:cNvSpPr>
          <p:nvPr/>
        </p:nvSpPr>
        <p:spPr bwMode="auto">
          <a:xfrm>
            <a:off x="3333750" y="2138363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14" name="Line 15"/>
          <p:cNvSpPr>
            <a:spLocks noChangeShapeType="1"/>
          </p:cNvSpPr>
          <p:nvPr/>
        </p:nvSpPr>
        <p:spPr bwMode="auto">
          <a:xfrm>
            <a:off x="3333750" y="2671763"/>
            <a:ext cx="15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15" name="Line 16"/>
          <p:cNvSpPr>
            <a:spLocks noChangeShapeType="1"/>
          </p:cNvSpPr>
          <p:nvPr/>
        </p:nvSpPr>
        <p:spPr bwMode="auto">
          <a:xfrm>
            <a:off x="3333750" y="3298825"/>
            <a:ext cx="1588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16" name="Line 17"/>
          <p:cNvSpPr>
            <a:spLocks noChangeShapeType="1"/>
          </p:cNvSpPr>
          <p:nvPr/>
        </p:nvSpPr>
        <p:spPr bwMode="auto">
          <a:xfrm>
            <a:off x="3359150" y="3890963"/>
            <a:ext cx="0" cy="423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17" name="Text Box 22"/>
          <p:cNvSpPr txBox="1">
            <a:spLocks noChangeArrowheads="1"/>
          </p:cNvSpPr>
          <p:nvPr/>
        </p:nvSpPr>
        <p:spPr bwMode="auto">
          <a:xfrm>
            <a:off x="2932113" y="1300163"/>
            <a:ext cx="930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1600">
                <a:solidFill>
                  <a:srgbClr val="000000"/>
                </a:solidFill>
              </a:rPr>
              <a:t>ΑΡΧΗ</a:t>
            </a:r>
            <a:endParaRPr lang="en-GB" altLang="el-GR" sz="1600">
              <a:solidFill>
                <a:srgbClr val="000000"/>
              </a:solidFill>
            </a:endParaRPr>
          </a:p>
        </p:txBody>
      </p:sp>
      <p:sp>
        <p:nvSpPr>
          <p:cNvPr id="128018" name="Text Box 23"/>
          <p:cNvSpPr txBox="1">
            <a:spLocks noChangeArrowheads="1"/>
          </p:cNvSpPr>
          <p:nvPr/>
        </p:nvSpPr>
        <p:spPr bwMode="auto">
          <a:xfrm>
            <a:off x="2571750" y="236696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COUNTER</a:t>
            </a:r>
            <a:r>
              <a:rPr lang="el-GR" altLang="en-US" sz="1600">
                <a:solidFill>
                  <a:srgbClr val="000000"/>
                </a:solidFill>
              </a:rPr>
              <a:t>←</a:t>
            </a:r>
            <a:r>
              <a:rPr lang="en-GB" altLang="el-GR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8019" name="Text Box 24"/>
          <p:cNvSpPr txBox="1">
            <a:spLocks noChangeArrowheads="1"/>
          </p:cNvSpPr>
          <p:nvPr/>
        </p:nvSpPr>
        <p:spPr bwMode="auto">
          <a:xfrm>
            <a:off x="2571750" y="183356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SUM</a:t>
            </a:r>
            <a:r>
              <a:rPr lang="el-GR" altLang="en-US" sz="1600">
                <a:solidFill>
                  <a:srgbClr val="000000"/>
                </a:solidFill>
              </a:rPr>
              <a:t>←</a:t>
            </a:r>
            <a:r>
              <a:rPr lang="en-GB" altLang="el-GR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8020" name="Text Box 25"/>
          <p:cNvSpPr txBox="1">
            <a:spLocks noChangeArrowheads="1"/>
          </p:cNvSpPr>
          <p:nvPr/>
        </p:nvSpPr>
        <p:spPr bwMode="auto">
          <a:xfrm>
            <a:off x="2060575" y="4265613"/>
            <a:ext cx="2667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COUNTER </a:t>
            </a:r>
            <a:r>
              <a:rPr lang="el-GR" altLang="en-US" sz="1600">
                <a:solidFill>
                  <a:srgbClr val="000000"/>
                </a:solidFill>
              </a:rPr>
              <a:t>←</a:t>
            </a:r>
            <a:r>
              <a:rPr lang="en-GB" altLang="el-GR" sz="1600">
                <a:solidFill>
                  <a:srgbClr val="000000"/>
                </a:solidFill>
              </a:rPr>
              <a:t>COUNTER+1</a:t>
            </a:r>
          </a:p>
        </p:txBody>
      </p:sp>
      <p:sp>
        <p:nvSpPr>
          <p:cNvPr id="128021" name="Text Box 26"/>
          <p:cNvSpPr txBox="1">
            <a:spLocks noChangeArrowheads="1"/>
          </p:cNvSpPr>
          <p:nvPr/>
        </p:nvSpPr>
        <p:spPr bwMode="auto">
          <a:xfrm>
            <a:off x="2474913" y="2897188"/>
            <a:ext cx="1676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AGE</a:t>
            </a:r>
          </a:p>
        </p:txBody>
      </p:sp>
      <p:sp>
        <p:nvSpPr>
          <p:cNvPr id="128022" name="Text Box 27"/>
          <p:cNvSpPr txBox="1">
            <a:spLocks noChangeArrowheads="1"/>
          </p:cNvSpPr>
          <p:nvPr/>
        </p:nvSpPr>
        <p:spPr bwMode="auto">
          <a:xfrm>
            <a:off x="2419350" y="491490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SUM</a:t>
            </a:r>
            <a:r>
              <a:rPr lang="el-GR" altLang="en-US" sz="1600">
                <a:solidFill>
                  <a:srgbClr val="000000"/>
                </a:solidFill>
              </a:rPr>
              <a:t>←</a:t>
            </a:r>
            <a:r>
              <a:rPr lang="en-GB" altLang="el-GR" sz="1600">
                <a:solidFill>
                  <a:srgbClr val="000000"/>
                </a:solidFill>
              </a:rPr>
              <a:t>SUM+AGE</a:t>
            </a:r>
          </a:p>
        </p:txBody>
      </p:sp>
      <p:sp>
        <p:nvSpPr>
          <p:cNvPr id="128023" name="Text Box 28"/>
          <p:cNvSpPr txBox="1">
            <a:spLocks noChangeArrowheads="1"/>
          </p:cNvSpPr>
          <p:nvPr/>
        </p:nvSpPr>
        <p:spPr bwMode="auto">
          <a:xfrm>
            <a:off x="1990725" y="3473450"/>
            <a:ext cx="2667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AGE</a:t>
            </a:r>
            <a:r>
              <a:rPr lang="el-GR" altLang="en-US" sz="1600">
                <a:solidFill>
                  <a:srgbClr val="000000"/>
                </a:solidFill>
              </a:rPr>
              <a:t>←</a:t>
            </a:r>
            <a:r>
              <a:rPr lang="en-GB" altLang="el-GR" sz="16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28024" name="Text Box 29"/>
          <p:cNvSpPr txBox="1">
            <a:spLocks noChangeArrowheads="1"/>
          </p:cNvSpPr>
          <p:nvPr/>
        </p:nvSpPr>
        <p:spPr bwMode="auto">
          <a:xfrm>
            <a:off x="5280025" y="3451225"/>
            <a:ext cx="28321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600">
                <a:solidFill>
                  <a:srgbClr val="000000"/>
                </a:solidFill>
              </a:rPr>
              <a:t>AVERAGE</a:t>
            </a:r>
            <a:r>
              <a:rPr lang="el-GR" altLang="en-US" sz="1600">
                <a:solidFill>
                  <a:srgbClr val="000000"/>
                </a:solidFill>
              </a:rPr>
              <a:t>←</a:t>
            </a:r>
            <a:r>
              <a:rPr lang="en-GB" altLang="el-GR" sz="1600">
                <a:solidFill>
                  <a:srgbClr val="000000"/>
                </a:solidFill>
              </a:rPr>
              <a:t>SUM/COUNTER</a:t>
            </a:r>
          </a:p>
        </p:txBody>
      </p:sp>
      <p:sp>
        <p:nvSpPr>
          <p:cNvPr id="128025" name="Text Box 30"/>
          <p:cNvSpPr txBox="1">
            <a:spLocks noChangeArrowheads="1"/>
          </p:cNvSpPr>
          <p:nvPr/>
        </p:nvSpPr>
        <p:spPr bwMode="auto">
          <a:xfrm>
            <a:off x="5154613" y="4170363"/>
            <a:ext cx="29575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l-GR" sz="1400">
                <a:solidFill>
                  <a:srgbClr val="000000"/>
                </a:solidFill>
              </a:rPr>
              <a:t>AVERAGE</a:t>
            </a:r>
          </a:p>
        </p:txBody>
      </p:sp>
      <p:sp>
        <p:nvSpPr>
          <p:cNvPr id="128026" name="Text Box 31"/>
          <p:cNvSpPr txBox="1">
            <a:spLocks noChangeArrowheads="1"/>
          </p:cNvSpPr>
          <p:nvPr/>
        </p:nvSpPr>
        <p:spPr bwMode="auto">
          <a:xfrm>
            <a:off x="6300788" y="4962525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1600">
                <a:solidFill>
                  <a:srgbClr val="000000"/>
                </a:solidFill>
              </a:rPr>
              <a:t>ΤΕΛΟΣ</a:t>
            </a:r>
            <a:endParaRPr lang="en-GB" altLang="el-GR" sz="1600">
              <a:solidFill>
                <a:srgbClr val="000000"/>
              </a:solidFill>
            </a:endParaRPr>
          </a:p>
        </p:txBody>
      </p:sp>
      <p:sp>
        <p:nvSpPr>
          <p:cNvPr id="128027" name="Line 36"/>
          <p:cNvSpPr>
            <a:spLocks noChangeShapeType="1"/>
          </p:cNvSpPr>
          <p:nvPr/>
        </p:nvSpPr>
        <p:spPr bwMode="auto">
          <a:xfrm>
            <a:off x="4705350" y="3662363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28" name="Text Box 37"/>
          <p:cNvSpPr txBox="1">
            <a:spLocks noChangeArrowheads="1"/>
          </p:cNvSpPr>
          <p:nvPr/>
        </p:nvSpPr>
        <p:spPr bwMode="auto">
          <a:xfrm>
            <a:off x="3359150" y="3903663"/>
            <a:ext cx="712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1600">
                <a:solidFill>
                  <a:srgbClr val="000000"/>
                </a:solidFill>
              </a:rPr>
              <a:t>ΟΧΙ</a:t>
            </a:r>
          </a:p>
        </p:txBody>
      </p:sp>
      <p:sp>
        <p:nvSpPr>
          <p:cNvPr id="128029" name="Line 38"/>
          <p:cNvSpPr>
            <a:spLocks noChangeShapeType="1"/>
          </p:cNvSpPr>
          <p:nvPr/>
        </p:nvSpPr>
        <p:spPr bwMode="auto">
          <a:xfrm flipH="1">
            <a:off x="971550" y="5106988"/>
            <a:ext cx="1019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30" name="Line 39"/>
          <p:cNvSpPr>
            <a:spLocks noChangeShapeType="1"/>
          </p:cNvSpPr>
          <p:nvPr/>
        </p:nvSpPr>
        <p:spPr bwMode="auto">
          <a:xfrm flipV="1">
            <a:off x="982663" y="2801938"/>
            <a:ext cx="0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31" name="Line 40"/>
          <p:cNvSpPr>
            <a:spLocks noChangeShapeType="1"/>
          </p:cNvSpPr>
          <p:nvPr/>
        </p:nvSpPr>
        <p:spPr bwMode="auto">
          <a:xfrm>
            <a:off x="971550" y="2801938"/>
            <a:ext cx="2314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32" name="Text Box 41"/>
          <p:cNvSpPr txBox="1">
            <a:spLocks noChangeArrowheads="1"/>
          </p:cNvSpPr>
          <p:nvPr/>
        </p:nvSpPr>
        <p:spPr bwMode="auto">
          <a:xfrm>
            <a:off x="4583113" y="3327400"/>
            <a:ext cx="720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l-GR" altLang="el-GR" sz="1600">
                <a:solidFill>
                  <a:srgbClr val="000000"/>
                </a:solidFill>
              </a:rPr>
              <a:t>ΝΑΙ</a:t>
            </a:r>
          </a:p>
        </p:txBody>
      </p:sp>
      <p:sp>
        <p:nvSpPr>
          <p:cNvPr id="128033" name="Rectangle 42"/>
          <p:cNvSpPr>
            <a:spLocks noGrp="1" noChangeArrowheads="1"/>
          </p:cNvSpPr>
          <p:nvPr>
            <p:ph type="title"/>
          </p:nvPr>
        </p:nvSpPr>
        <p:spPr>
          <a:xfrm>
            <a:off x="590550" y="333375"/>
            <a:ext cx="7437438" cy="431800"/>
          </a:xfrm>
          <a:noFill/>
        </p:spPr>
        <p:txBody>
          <a:bodyPr>
            <a:noAutofit/>
          </a:bodyPr>
          <a:lstStyle/>
          <a:p>
            <a:r>
              <a:rPr lang="el-GR" altLang="el-GR" dirty="0" smtClean="0">
                <a:solidFill>
                  <a:srgbClr val="0070C0"/>
                </a:solidFill>
              </a:rPr>
              <a:t>Ποια η λειτουργία του;</a:t>
            </a:r>
            <a:endParaRPr lang="en-GB" altLang="el-GR" dirty="0" smtClean="0">
              <a:solidFill>
                <a:srgbClr val="0070C0"/>
              </a:solidFill>
            </a:endParaRPr>
          </a:p>
        </p:txBody>
      </p:sp>
      <p:sp>
        <p:nvSpPr>
          <p:cNvPr id="128034" name="Line 44"/>
          <p:cNvSpPr>
            <a:spLocks noChangeShapeType="1"/>
          </p:cNvSpPr>
          <p:nvPr/>
        </p:nvSpPr>
        <p:spPr bwMode="auto">
          <a:xfrm>
            <a:off x="3359150" y="4602163"/>
            <a:ext cx="158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35" name="Line 45"/>
          <p:cNvSpPr>
            <a:spLocks noChangeShapeType="1"/>
          </p:cNvSpPr>
          <p:nvPr/>
        </p:nvSpPr>
        <p:spPr bwMode="auto">
          <a:xfrm>
            <a:off x="6599238" y="3738563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28036" name="Line 46"/>
          <p:cNvSpPr>
            <a:spLocks noChangeShapeType="1"/>
          </p:cNvSpPr>
          <p:nvPr/>
        </p:nvSpPr>
        <p:spPr bwMode="auto">
          <a:xfrm>
            <a:off x="6599238" y="4602163"/>
            <a:ext cx="15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37" name="Εικόνα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82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50E8B-EEA0-4B03-85E6-1E78917E9400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Το διάγραμμα ροής και η λειτουργία του</a:t>
            </a:r>
            <a:r>
              <a:rPr lang="el-GR" sz="2000" dirty="0" smtClean="0">
                <a:solidFill>
                  <a:srgbClr val="FF0000"/>
                </a:solidFill>
              </a:rPr>
              <a:t>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432" y="6226718"/>
            <a:ext cx="640682" cy="62168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467544" y="260648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332</Words>
  <Application>Microsoft Office PowerPoint</Application>
  <PresentationFormat>Προβολή στην οθόνη (4:3)</PresentationFormat>
  <Paragraphs>59</Paragraphs>
  <Slides>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Θέμα του Office</vt:lpstr>
      <vt:lpstr>Παρουσίαση του PowerPoint</vt:lpstr>
      <vt:lpstr>Περιεχόμενα ενότητας</vt:lpstr>
      <vt:lpstr>Διαγράμματα Ροής Προγράμματος</vt:lpstr>
      <vt:lpstr>Ποια η λειτουργία του;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18</cp:revision>
  <dcterms:created xsi:type="dcterms:W3CDTF">2014-11-28T11:42:25Z</dcterms:created>
  <dcterms:modified xsi:type="dcterms:W3CDTF">2015-01-18T18:26:06Z</dcterms:modified>
</cp:coreProperties>
</file>