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91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6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1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740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0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91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87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06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72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93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E2F44-1C08-4A2D-9E8A-519816A8E515}" type="datetimeFigureOut">
              <a:rPr lang="el-GR" smtClean="0"/>
              <a:t>27/12/2014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EB23-8078-4BF2-BE26-0600A58E4F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032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2209800" y="2006601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</a:t>
            </a:r>
            <a:r>
              <a:rPr lang="el-GR" sz="44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238376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Εισαγωγή</a:t>
            </a:r>
            <a:r>
              <a:rPr lang="en-US" sz="2800" dirty="0"/>
              <a:t> </a:t>
            </a:r>
            <a:r>
              <a:rPr lang="el-GR" sz="2800" dirty="0"/>
              <a:t>στους Η/Υ</a:t>
            </a:r>
            <a:endParaRPr lang="el-GR" sz="28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l-GR" sz="28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800" dirty="0"/>
              <a:t>Ιωάννης Σταματίου</a:t>
            </a:r>
            <a:endParaRPr lang="el-GR" sz="28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800" dirty="0"/>
              <a:t>Οργάνωση και Διοίκηση Επιχειρήσεων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l-GR" sz="2800" dirty="0"/>
          </a:p>
        </p:txBody>
      </p:sp>
      <p:pic>
        <p:nvPicPr>
          <p:cNvPr id="7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63" y="506414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1" y="279401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7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ΕΝΟΤΗΤΑ 11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Παρουσιάστε τον πίνακα αλήθειας και τη λογική πύλη για κάθε </a:t>
            </a:r>
            <a:r>
              <a:rPr lang="el-GR" smtClean="0"/>
              <a:t>μια από </a:t>
            </a:r>
            <a:r>
              <a:rPr lang="el-GR" dirty="0" smtClean="0"/>
              <a:t>τις </a:t>
            </a:r>
            <a:r>
              <a:rPr lang="el-GR" smtClean="0"/>
              <a:t>βασικές πράξεις.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35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024034" y="2928934"/>
            <a:ext cx="8229600" cy="11430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Τέλος Ενότητας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5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05013" y="14573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/>
              <a:t>Το παρόν εκπαιδευτικό υλικό έχει αναπτυχθεί 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6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4" y="4770439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45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24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l-GR" sz="2000" dirty="0" err="1"/>
              <a:t>Copyright</a:t>
            </a:r>
            <a:r>
              <a:rPr lang="el-GR" sz="2000" dirty="0"/>
              <a:t> Πανεπιστήμιο Πατρών</a:t>
            </a:r>
            <a:r>
              <a:rPr lang="en-US" sz="2000" dirty="0"/>
              <a:t>, </a:t>
            </a:r>
            <a:r>
              <a:rPr lang="el-GR" sz="2000" dirty="0">
                <a:solidFill>
                  <a:srgbClr val="FF0000"/>
                </a:solidFill>
              </a:rPr>
              <a:t>Ιωάννης Σταματίου,2014</a:t>
            </a:r>
            <a:r>
              <a:rPr lang="el-GR" sz="2000" dirty="0"/>
              <a:t>.  </a:t>
            </a:r>
            <a:r>
              <a:rPr lang="el-GR" sz="2000" dirty="0"/>
              <a:t>«</a:t>
            </a:r>
            <a:r>
              <a:rPr lang="el-GR" sz="2000" dirty="0">
                <a:solidFill>
                  <a:srgbClr val="FF0000"/>
                </a:solidFill>
              </a:rPr>
              <a:t>Εισαγωγή στους Η/Υ. Εισαγωγή στους Η/Υ.</a:t>
            </a:r>
            <a:r>
              <a:rPr lang="el-GR" sz="2000" dirty="0"/>
              <a:t>». </a:t>
            </a:r>
            <a:r>
              <a:rPr lang="el-GR" sz="2000" dirty="0"/>
              <a:t>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/>
              <a:t>. Πάτρα </a:t>
            </a:r>
            <a:r>
              <a:rPr lang="el-GR" sz="2000" dirty="0">
                <a:solidFill>
                  <a:srgbClr val="FF0000"/>
                </a:solidFill>
              </a:rPr>
              <a:t>2014</a:t>
            </a:r>
            <a:r>
              <a:rPr lang="el-GR" sz="2000" dirty="0"/>
              <a:t>. Διαθέσιμο από τη δικτυακή διεύθυνση</a:t>
            </a:r>
            <a:r>
              <a:rPr lang="el-GR" sz="2000" dirty="0">
                <a:solidFill>
                  <a:srgbClr val="FF0000"/>
                </a:solidFill>
              </a:rPr>
              <a:t>:.</a:t>
            </a:r>
            <a:r>
              <a:rPr lang="en-US" sz="2000" dirty="0">
                <a:solidFill>
                  <a:srgbClr val="FF0000"/>
                </a:solidFill>
              </a:rPr>
              <a:t> https://eclass.upatras.gr/courses/BMA421/</a:t>
            </a:r>
            <a:endParaRPr lang="el-GR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007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2666976" y="214291"/>
            <a:ext cx="58998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95426" y="954066"/>
            <a:ext cx="8929688" cy="14398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sz="2000" dirty="0"/>
              <a:t>Το παρόν υλικό διατίθεται με τους όρους της άδειας χρήσης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>
              <a:spcBef>
                <a:spcPct val="20000"/>
              </a:spcBef>
              <a:defRPr/>
            </a:pPr>
            <a:r>
              <a:rPr lang="el-GR" sz="2000" dirty="0"/>
              <a:t>                 </a:t>
            </a:r>
          </a:p>
          <a:p>
            <a:pPr>
              <a:spcBef>
                <a:spcPct val="20000"/>
              </a:spcBef>
              <a:defRPr/>
            </a:pPr>
            <a:endParaRPr lang="el-GR" sz="2000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39" y="2571750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1803376" y="3071813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658764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09750" y="357188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>
                <a:latin typeface="+mj-lt"/>
              </a:rPr>
              <a:t>«</a:t>
            </a:r>
            <a:r>
              <a:rPr lang="el-GR" sz="2800" dirty="0"/>
              <a:t>Εισαγωγή στην Πληροφορική: Θεωρία και Πράξη», των </a:t>
            </a:r>
            <a:r>
              <a:rPr lang="el-GR" sz="2800" dirty="0" err="1"/>
              <a:t>Alan</a:t>
            </a:r>
            <a:r>
              <a:rPr lang="el-GR" sz="2800" dirty="0"/>
              <a:t> </a:t>
            </a:r>
            <a:r>
              <a:rPr lang="el-GR" sz="2800" dirty="0" err="1"/>
              <a:t>Evans</a:t>
            </a:r>
            <a:r>
              <a:rPr lang="el-GR" sz="2800" dirty="0"/>
              <a:t>, </a:t>
            </a:r>
            <a:r>
              <a:rPr lang="el-GR" sz="2800" dirty="0" err="1"/>
              <a:t>Kendall</a:t>
            </a:r>
            <a:r>
              <a:rPr lang="el-GR" sz="2800" dirty="0"/>
              <a:t> </a:t>
            </a:r>
            <a:r>
              <a:rPr lang="el-GR" sz="2800" dirty="0" err="1"/>
              <a:t>Martin</a:t>
            </a:r>
            <a:r>
              <a:rPr lang="el-GR" sz="2800" dirty="0"/>
              <a:t>, </a:t>
            </a:r>
            <a:r>
              <a:rPr lang="el-GR" sz="2800" dirty="0" err="1"/>
              <a:t>Mary</a:t>
            </a:r>
            <a:r>
              <a:rPr lang="el-GR" sz="2800" dirty="0"/>
              <a:t> </a:t>
            </a:r>
            <a:r>
              <a:rPr lang="el-GR" sz="2800" dirty="0" err="1"/>
              <a:t>Anne</a:t>
            </a:r>
            <a:r>
              <a:rPr lang="el-GR" sz="2800" dirty="0"/>
              <a:t> </a:t>
            </a:r>
            <a:r>
              <a:rPr lang="el-GR" sz="2800" dirty="0" err="1"/>
              <a:t>Poatsy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535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35040"/>
            <a:ext cx="9144000" cy="2387600"/>
          </a:xfrm>
        </p:spPr>
        <p:txBody>
          <a:bodyPr>
            <a:normAutofit/>
          </a:bodyPr>
          <a:lstStyle/>
          <a:p>
            <a:r>
              <a:rPr lang="el-GR" sz="4400" b="1" dirty="0" smtClean="0">
                <a:solidFill>
                  <a:schemeClr val="accent1">
                    <a:lumMod val="75000"/>
                  </a:schemeClr>
                </a:solidFill>
              </a:rPr>
              <a:t>ΕΡΩΤΗΣΕΙΣ ΑΞΙΟΛΟΓΗΣΗΣ</a:t>
            </a:r>
            <a:endParaRPr lang="el-G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ΕΝΟΤΗΤΑ 1 &amp; 2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ονομάζουμε Νέες Τεχνολογίες;</a:t>
            </a:r>
          </a:p>
          <a:p>
            <a:r>
              <a:rPr lang="el-GR" dirty="0" smtClean="0"/>
              <a:t>Περιγράψτε τι απεικονίζει η μηχανή </a:t>
            </a:r>
            <a:r>
              <a:rPr lang="en-US" dirty="0" smtClean="0"/>
              <a:t>Turing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06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ΕΝΟΤΗΤΑ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ι είναι Η/Υ;</a:t>
            </a:r>
          </a:p>
          <a:p>
            <a:r>
              <a:rPr lang="el-GR" dirty="0" smtClean="0"/>
              <a:t>Ποια τα μέρη ενός Η/Υ και τι περιλαμβάνουν;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ΕΝΟΤΗΤΑ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διαχειρίζεται η </a:t>
            </a:r>
            <a:r>
              <a:rPr lang="en-US" dirty="0" smtClean="0"/>
              <a:t>CPU </a:t>
            </a:r>
            <a:r>
              <a:rPr lang="el-GR" dirty="0" smtClean="0"/>
              <a:t>και από τι αποτελείται;</a:t>
            </a:r>
            <a:endParaRPr lang="el-GR" dirty="0" smtClean="0"/>
          </a:p>
          <a:p>
            <a:r>
              <a:rPr lang="el-GR" dirty="0" smtClean="0"/>
              <a:t>Τι είναι το </a:t>
            </a:r>
            <a:r>
              <a:rPr lang="en-US" dirty="0" smtClean="0"/>
              <a:t>byte </a:t>
            </a:r>
            <a:r>
              <a:rPr lang="el-GR" dirty="0" smtClean="0"/>
              <a:t>και ποια τα πολλαπλάσια του;</a:t>
            </a:r>
          </a:p>
          <a:p>
            <a:r>
              <a:rPr lang="el-GR" dirty="0" smtClean="0"/>
              <a:t>Τι είναι το </a:t>
            </a:r>
            <a:r>
              <a:rPr lang="en-US" dirty="0" smtClean="0"/>
              <a:t>bit</a:t>
            </a:r>
            <a:r>
              <a:rPr lang="el-GR" dirty="0" smtClean="0"/>
              <a:t>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ΕΝΟΤΗΤΑ 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περιγράφει το μοντέλο </a:t>
            </a:r>
            <a:r>
              <a:rPr lang="en-US" dirty="0" smtClean="0"/>
              <a:t>Von Neumann</a:t>
            </a:r>
          </a:p>
          <a:p>
            <a:r>
              <a:rPr lang="el-GR" dirty="0" smtClean="0"/>
              <a:t>Δώστε τα χαρακτηριστικά του κώδικα </a:t>
            </a:r>
            <a:r>
              <a:rPr lang="en-US" dirty="0" smtClean="0"/>
              <a:t>UNICODE;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54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ΕΝΟΤΗΤΑ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ι είναι σφάλμα υπερχείλισης;</a:t>
            </a:r>
          </a:p>
          <a:p>
            <a:r>
              <a:rPr lang="el-GR" dirty="0" smtClean="0"/>
              <a:t>Τι είναι σφάλμα ανεπάρκειας;</a:t>
            </a:r>
          </a:p>
          <a:p>
            <a:r>
              <a:rPr lang="el-GR" dirty="0" smtClean="0"/>
              <a:t>Ποια τα βασικά συστήματα αρίθμησης;</a:t>
            </a:r>
          </a:p>
          <a:p>
            <a:r>
              <a:rPr lang="el-GR" dirty="0" smtClean="0"/>
              <a:t>Περιγράψτε πως γίνεται η μετατροπή του δεκαδικού σε ένα σύστημα;</a:t>
            </a:r>
          </a:p>
          <a:p>
            <a:r>
              <a:rPr lang="el-GR" dirty="0" smtClean="0"/>
              <a:t>Πως γίνεται η μετατροπή από δεκαδικό σε δυαδικό;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92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ΕΝΟΤΗΤΑ 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Πως γίνεται η μετατροπή από δυαδικό σε </a:t>
            </a:r>
            <a:r>
              <a:rPr lang="el-GR" dirty="0" err="1" smtClean="0"/>
              <a:t>οκταδικό</a:t>
            </a:r>
            <a:r>
              <a:rPr lang="el-GR" dirty="0" smtClean="0"/>
              <a:t> και σε </a:t>
            </a:r>
            <a:r>
              <a:rPr lang="el-GR" dirty="0" err="1" smtClean="0"/>
              <a:t>δεκαεξαδικό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r>
              <a:rPr lang="el-GR" altLang="el-GR" dirty="0">
                <a:solidFill>
                  <a:srgbClr val="000000"/>
                </a:solidFill>
              </a:rPr>
              <a:t>(1 0 1 0 1 1 1,0 1 1 0 1)</a:t>
            </a:r>
            <a:r>
              <a:rPr lang="el-GR" altLang="el-GR" baseline="-25000" dirty="0">
                <a:solidFill>
                  <a:srgbClr val="000000"/>
                </a:solidFill>
              </a:rPr>
              <a:t>2</a:t>
            </a:r>
            <a:r>
              <a:rPr lang="el-GR" altLang="el-GR" dirty="0">
                <a:solidFill>
                  <a:srgbClr val="000000"/>
                </a:solidFill>
              </a:rPr>
              <a:t> </a:t>
            </a:r>
            <a:endParaRPr lang="el-GR" altLang="el-GR" dirty="0" smtClean="0">
              <a:solidFill>
                <a:srgbClr val="000000"/>
              </a:solidFill>
            </a:endParaRPr>
          </a:p>
          <a:p>
            <a:r>
              <a:rPr lang="el-GR" altLang="el-GR" dirty="0" smtClean="0">
                <a:solidFill>
                  <a:srgbClr val="000000"/>
                </a:solidFill>
              </a:rPr>
              <a:t>Πως γίνεται η πρόσθεση στο δυαδικό σύστημα, αναλύστε όλες τις δυνατές περιπτώσεις.</a:t>
            </a:r>
          </a:p>
          <a:p>
            <a:endParaRPr lang="el-GR" altLang="el-G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95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ΕΝΟΤΗΤΑ 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000000"/>
                </a:solidFill>
              </a:rPr>
              <a:t>Πως αλλιώς λέγεται η μέθοδος της αφαίρεσης και πως υλοποιείται;</a:t>
            </a:r>
          </a:p>
          <a:p>
            <a:r>
              <a:rPr lang="el-GR" dirty="0" smtClean="0"/>
              <a:t>Τι συμβαίνει όταν </a:t>
            </a:r>
            <a:r>
              <a:rPr lang="en-US" dirty="0" smtClean="0"/>
              <a:t>MSB = 0 </a:t>
            </a:r>
            <a:r>
              <a:rPr lang="el-GR" dirty="0" smtClean="0"/>
              <a:t>και όταν </a:t>
            </a:r>
            <a:r>
              <a:rPr lang="en-US" dirty="0" smtClean="0"/>
              <a:t>MSB = 1</a:t>
            </a:r>
            <a:r>
              <a:rPr lang="el-GR" dirty="0" smtClean="0"/>
              <a:t>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0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448</Words>
  <Application>Microsoft Office PowerPoint</Application>
  <PresentationFormat>Ευρεία οθόνη</PresentationFormat>
  <Paragraphs>57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ΕΡΩΤΗΣΕΙΣ ΑΞΙΟΛΟΓΗΣΗΣ</vt:lpstr>
      <vt:lpstr>ΕΝΟΤΗΤΑ 1 &amp; 2</vt:lpstr>
      <vt:lpstr>ΕΝΟΤΗΤΑ 5</vt:lpstr>
      <vt:lpstr>ΕΝΟΤΗΤΑ 6</vt:lpstr>
      <vt:lpstr>ΕΝΟΤΗΤΑ 7</vt:lpstr>
      <vt:lpstr>ΕΝΟΤΗΤΑ 8</vt:lpstr>
      <vt:lpstr>ΕΝΟΤΗΤΑ 9</vt:lpstr>
      <vt:lpstr>ΕΝΟΤΗΤΑ 10</vt:lpstr>
      <vt:lpstr>ΕΝΟΤΗΤΑ 11</vt:lpstr>
      <vt:lpstr>Τέλος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</dc:creator>
  <cp:lastModifiedBy>Anna</cp:lastModifiedBy>
  <cp:revision>9</cp:revision>
  <dcterms:created xsi:type="dcterms:W3CDTF">2014-12-27T10:14:07Z</dcterms:created>
  <dcterms:modified xsi:type="dcterms:W3CDTF">2014-12-27T11:33:08Z</dcterms:modified>
</cp:coreProperties>
</file>