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handoutMasterIdLst>
    <p:handoutMasterId r:id="rId17"/>
  </p:handoutMasterIdLst>
  <p:sldIdLst>
    <p:sldId id="259" r:id="rId5"/>
    <p:sldId id="261" r:id="rId6"/>
    <p:sldId id="262" r:id="rId7"/>
    <p:sldId id="271" r:id="rId8"/>
    <p:sldId id="285" r:id="rId9"/>
    <p:sldId id="260" r:id="rId10"/>
    <p:sldId id="265" r:id="rId11"/>
    <p:sldId id="266" r:id="rId12"/>
    <p:sldId id="268" r:id="rId13"/>
    <p:sldId id="278" r:id="rId14"/>
    <p:sldId id="283" r:id="rId15"/>
  </p:sldIdLst>
  <p:sldSz cx="12192000" cy="6858000"/>
  <p:notesSz cx="6858000" cy="9144000"/>
  <p:defaultTex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5151"/>
    <a:srgbClr val="83C1B2"/>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4FA5FD-60E0-41D0-B682-9702FE16A957}" v="65" dt="2026-02-09T17:31:17.163"/>
  </p1510:revLst>
</p1510:revInfo>
</file>

<file path=ppt/tableStyles.xml><?xml version="1.0" encoding="utf-8"?>
<a:tblStyleLst xmlns:a="http://schemas.openxmlformats.org/drawingml/2006/main" def="{69012ECD-51FC-41F1-AA8D-1B2483CD663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21" y="72"/>
      </p:cViewPr>
      <p:guideLst/>
    </p:cSldViewPr>
  </p:slideViewPr>
  <p:notesTextViewPr>
    <p:cViewPr>
      <p:scale>
        <a:sx n="1" d="1"/>
        <a:sy n="1" d="1"/>
      </p:scale>
      <p:origin x="0" y="0"/>
    </p:cViewPr>
  </p:notesTextViewPr>
  <p:notesViewPr>
    <p:cSldViewPr snapToGrid="0">
      <p:cViewPr varScale="1">
        <p:scale>
          <a:sx n="88" d="100"/>
          <a:sy n="88" d="100"/>
        </p:scale>
        <p:origin x="3822"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Εμμανουέλα Σαβουϊδάκη" userId="1c23dfbd04fbb7ed" providerId="LiveId" clId="{7C5F767D-9F50-4274-85F8-0CE2796A256A}"/>
    <pc:docChg chg="undo redo custSel addSld delSld modSld sldOrd">
      <pc:chgData name="Εμμανουέλα Σαβουϊδάκη" userId="1c23dfbd04fbb7ed" providerId="LiveId" clId="{7C5F767D-9F50-4274-85F8-0CE2796A256A}" dt="2026-02-09T18:13:51.972" v="3070" actId="14100"/>
      <pc:docMkLst>
        <pc:docMk/>
      </pc:docMkLst>
      <pc:sldChg chg="addSp delSp modSp mod">
        <pc:chgData name="Εμμανουέλα Σαβουϊδάκη" userId="1c23dfbd04fbb7ed" providerId="LiveId" clId="{7C5F767D-9F50-4274-85F8-0CE2796A256A}" dt="2026-01-29T14:50:45.282" v="324" actId="120"/>
        <pc:sldMkLst>
          <pc:docMk/>
          <pc:sldMk cId="4026287995" sldId="259"/>
        </pc:sldMkLst>
        <pc:spChg chg="mod">
          <ac:chgData name="Εμμανουέλα Σαβουϊδάκη" userId="1c23dfbd04fbb7ed" providerId="LiveId" clId="{7C5F767D-9F50-4274-85F8-0CE2796A256A}" dt="2026-01-29T14:50:36.029" v="323" actId="120"/>
          <ac:spMkLst>
            <pc:docMk/>
            <pc:sldMk cId="4026287995" sldId="259"/>
            <ac:spMk id="6" creationId="{2E3EA56B-BEB0-4656-A20B-D15F03B7ACA1}"/>
          </ac:spMkLst>
        </pc:spChg>
        <pc:spChg chg="mod">
          <ac:chgData name="Εμμανουέλα Σαβουϊδάκη" userId="1c23dfbd04fbb7ed" providerId="LiveId" clId="{7C5F767D-9F50-4274-85F8-0CE2796A256A}" dt="2026-01-29T14:50:45.282" v="324" actId="120"/>
          <ac:spMkLst>
            <pc:docMk/>
            <pc:sldMk cId="4026287995" sldId="259"/>
            <ac:spMk id="7" creationId="{DA0FE6D5-D475-4CBB-A6C2-E3D991A36891}"/>
          </ac:spMkLst>
        </pc:spChg>
      </pc:sldChg>
      <pc:sldChg chg="addSp delSp modSp mod ord">
        <pc:chgData name="Εμμανουέλα Σαβουϊδάκη" userId="1c23dfbd04fbb7ed" providerId="LiveId" clId="{7C5F767D-9F50-4274-85F8-0CE2796A256A}" dt="2026-02-09T18:13:51.972" v="3070" actId="14100"/>
        <pc:sldMkLst>
          <pc:docMk/>
          <pc:sldMk cId="2037263798" sldId="260"/>
        </pc:sldMkLst>
        <pc:spChg chg="add del mod">
          <ac:chgData name="Εμμανουέλα Σαβουϊδάκη" userId="1c23dfbd04fbb7ed" providerId="LiveId" clId="{7C5F767D-9F50-4274-85F8-0CE2796A256A}" dt="2026-02-09T18:11:54.292" v="3052" actId="14100"/>
          <ac:spMkLst>
            <pc:docMk/>
            <pc:sldMk cId="2037263798" sldId="260"/>
            <ac:spMk id="6" creationId="{2E3EA56B-BEB0-4656-A20B-D15F03B7ACA1}"/>
          </ac:spMkLst>
        </pc:spChg>
        <pc:spChg chg="mod">
          <ac:chgData name="Εμμανουέλα Σαβουϊδάκη" userId="1c23dfbd04fbb7ed" providerId="LiveId" clId="{7C5F767D-9F50-4274-85F8-0CE2796A256A}" dt="2026-02-09T18:13:51.972" v="3070" actId="14100"/>
          <ac:spMkLst>
            <pc:docMk/>
            <pc:sldMk cId="2037263798" sldId="260"/>
            <ac:spMk id="7" creationId="{DA0FE6D5-D475-4CBB-A6C2-E3D991A36891}"/>
          </ac:spMkLst>
        </pc:spChg>
        <pc:spChg chg="add mod">
          <ac:chgData name="Εμμανουέλα Σαβουϊδάκη" userId="1c23dfbd04fbb7ed" providerId="LiveId" clId="{7C5F767D-9F50-4274-85F8-0CE2796A256A}" dt="2026-02-09T18:13:08.056" v="3065" actId="14100"/>
          <ac:spMkLst>
            <pc:docMk/>
            <pc:sldMk cId="2037263798" sldId="260"/>
            <ac:spMk id="9" creationId="{83D289B0-EFBC-2E92-0FED-7562E0FC746E}"/>
          </ac:spMkLst>
        </pc:spChg>
        <pc:spChg chg="add mod">
          <ac:chgData name="Εμμανουέλα Σαβουϊδάκη" userId="1c23dfbd04fbb7ed" providerId="LiveId" clId="{7C5F767D-9F50-4274-85F8-0CE2796A256A}" dt="2026-02-09T18:13:36.287" v="3069" actId="1076"/>
          <ac:spMkLst>
            <pc:docMk/>
            <pc:sldMk cId="2037263798" sldId="260"/>
            <ac:spMk id="10" creationId="{5E92924A-90C6-8132-40B6-84C8A043F9A5}"/>
          </ac:spMkLst>
        </pc:spChg>
        <pc:spChg chg="add mod">
          <ac:chgData name="Εμμανουέλα Σαβουϊδάκη" userId="1c23dfbd04fbb7ed" providerId="LiveId" clId="{7C5F767D-9F50-4274-85F8-0CE2796A256A}" dt="2026-02-09T18:13:13.300" v="3066" actId="1076"/>
          <ac:spMkLst>
            <pc:docMk/>
            <pc:sldMk cId="2037263798" sldId="260"/>
            <ac:spMk id="11" creationId="{2E7EF646-E689-6DC7-3D67-E3C8BE0E2ACD}"/>
          </ac:spMkLst>
        </pc:spChg>
        <pc:picChg chg="add mod modCrop">
          <ac:chgData name="Εμμανουέλα Σαβουϊδάκη" userId="1c23dfbd04fbb7ed" providerId="LiveId" clId="{7C5F767D-9F50-4274-85F8-0CE2796A256A}" dt="2026-01-29T15:45:31.741" v="1698" actId="14100"/>
          <ac:picMkLst>
            <pc:docMk/>
            <pc:sldMk cId="2037263798" sldId="260"/>
            <ac:picMk id="8" creationId="{8CC5AB2D-A52B-C7AA-BF7F-678EED917CB6}"/>
          </ac:picMkLst>
        </pc:picChg>
      </pc:sldChg>
      <pc:sldChg chg="addSp delSp modSp mod">
        <pc:chgData name="Εμμανουέλα Σαβουϊδάκη" userId="1c23dfbd04fbb7ed" providerId="LiveId" clId="{7C5F767D-9F50-4274-85F8-0CE2796A256A}" dt="2026-01-29T16:45:27.067" v="2968" actId="14100"/>
        <pc:sldMkLst>
          <pc:docMk/>
          <pc:sldMk cId="795754523" sldId="261"/>
        </pc:sldMkLst>
        <pc:spChg chg="mod ord">
          <ac:chgData name="Εμμανουέλα Σαβουϊδάκη" userId="1c23dfbd04fbb7ed" providerId="LiveId" clId="{7C5F767D-9F50-4274-85F8-0CE2796A256A}" dt="2026-01-29T16:45:20.691" v="2967" actId="14100"/>
          <ac:spMkLst>
            <pc:docMk/>
            <pc:sldMk cId="795754523" sldId="261"/>
            <ac:spMk id="2" creationId="{9CB1D87D-E475-451A-B36C-E4A4F63609C1}"/>
          </ac:spMkLst>
        </pc:spChg>
        <pc:spChg chg="mod">
          <ac:chgData name="Εμμανουέλα Σαβουϊδάκη" userId="1c23dfbd04fbb7ed" providerId="LiveId" clId="{7C5F767D-9F50-4274-85F8-0CE2796A256A}" dt="2026-01-29T16:45:27.067" v="2968" actId="14100"/>
          <ac:spMkLst>
            <pc:docMk/>
            <pc:sldMk cId="795754523" sldId="261"/>
            <ac:spMk id="3" creationId="{D56BE522-961D-4737-9715-127DB8A86EB2}"/>
          </ac:spMkLst>
        </pc:spChg>
        <pc:spChg chg="mod">
          <ac:chgData name="Εμμανουέλα Σαβουϊδάκη" userId="1c23dfbd04fbb7ed" providerId="LiveId" clId="{7C5F767D-9F50-4274-85F8-0CE2796A256A}" dt="2026-01-29T15:05:57.731" v="572" actId="1076"/>
          <ac:spMkLst>
            <pc:docMk/>
            <pc:sldMk cId="795754523" sldId="261"/>
            <ac:spMk id="6" creationId="{2645A1B7-8B88-4D90-983D-BAA2E9AAFFD3}"/>
          </ac:spMkLst>
        </pc:spChg>
        <pc:spChg chg="add mod ord">
          <ac:chgData name="Εμμανουέλα Σαβουϊδάκη" userId="1c23dfbd04fbb7ed" providerId="LiveId" clId="{7C5F767D-9F50-4274-85F8-0CE2796A256A}" dt="2026-01-29T16:45:07.248" v="2965" actId="255"/>
          <ac:spMkLst>
            <pc:docMk/>
            <pc:sldMk cId="795754523" sldId="261"/>
            <ac:spMk id="9" creationId="{0A39A46E-9F40-7410-92A2-734E4ECA9E7F}"/>
          </ac:spMkLst>
        </pc:spChg>
        <pc:picChg chg="add mod">
          <ac:chgData name="Εμμανουέλα Σαβουϊδάκη" userId="1c23dfbd04fbb7ed" providerId="LiveId" clId="{7C5F767D-9F50-4274-85F8-0CE2796A256A}" dt="2026-01-29T14:54:25.097" v="367" actId="1076"/>
          <ac:picMkLst>
            <pc:docMk/>
            <pc:sldMk cId="795754523" sldId="261"/>
            <ac:picMk id="5" creationId="{723B19A1-052D-E04F-AC1B-E2C9D3113409}"/>
          </ac:picMkLst>
        </pc:picChg>
      </pc:sldChg>
      <pc:sldChg chg="addSp delSp modSp mod">
        <pc:chgData name="Εμμανουέλα Σαβουϊδάκη" userId="1c23dfbd04fbb7ed" providerId="LiveId" clId="{7C5F767D-9F50-4274-85F8-0CE2796A256A}" dt="2026-01-29T15:21:32.099" v="912" actId="20577"/>
        <pc:sldMkLst>
          <pc:docMk/>
          <pc:sldMk cId="1991939303" sldId="262"/>
        </pc:sldMkLst>
        <pc:spChg chg="mod">
          <ac:chgData name="Εμμανουέλα Σαβουϊδάκη" userId="1c23dfbd04fbb7ed" providerId="LiveId" clId="{7C5F767D-9F50-4274-85F8-0CE2796A256A}" dt="2026-01-29T15:06:37.727" v="631" actId="20577"/>
          <ac:spMkLst>
            <pc:docMk/>
            <pc:sldMk cId="1991939303" sldId="262"/>
            <ac:spMk id="2" creationId="{352D215A-7D9D-4B71-81A1-3220FCFE316C}"/>
          </ac:spMkLst>
        </pc:spChg>
        <pc:spChg chg="mod">
          <ac:chgData name="Εμμανουέλα Σαβουϊδάκη" userId="1c23dfbd04fbb7ed" providerId="LiveId" clId="{7C5F767D-9F50-4274-85F8-0CE2796A256A}" dt="2026-01-29T15:15:01.018" v="838" actId="1076"/>
          <ac:spMkLst>
            <pc:docMk/>
            <pc:sldMk cId="1991939303" sldId="262"/>
            <ac:spMk id="8" creationId="{E6971D8C-ECC5-4EDD-AC10-DDF4CA7E9DC3}"/>
          </ac:spMkLst>
        </pc:spChg>
        <pc:spChg chg="mod">
          <ac:chgData name="Εμμανουέλα Σαβουϊδάκη" userId="1c23dfbd04fbb7ed" providerId="LiveId" clId="{7C5F767D-9F50-4274-85F8-0CE2796A256A}" dt="2026-01-29T15:15:16.583" v="841" actId="1076"/>
          <ac:spMkLst>
            <pc:docMk/>
            <pc:sldMk cId="1991939303" sldId="262"/>
            <ac:spMk id="9" creationId="{A6E9F776-E542-4D93-851A-A3A10F6D2A7D}"/>
          </ac:spMkLst>
        </pc:spChg>
        <pc:spChg chg="mod">
          <ac:chgData name="Εμμανουέλα Σαβουϊδάκη" userId="1c23dfbd04fbb7ed" providerId="LiveId" clId="{7C5F767D-9F50-4274-85F8-0CE2796A256A}" dt="2026-01-29T15:15:04.125" v="839" actId="1076"/>
          <ac:spMkLst>
            <pc:docMk/>
            <pc:sldMk cId="1991939303" sldId="262"/>
            <ac:spMk id="10" creationId="{CE222CAE-9234-4B0E-90FC-584C469313C6}"/>
          </ac:spMkLst>
        </pc:spChg>
        <pc:spChg chg="mod">
          <ac:chgData name="Εμμανουέλα Σαβουϊδάκη" userId="1c23dfbd04fbb7ed" providerId="LiveId" clId="{7C5F767D-9F50-4274-85F8-0CE2796A256A}" dt="2026-01-29T15:15:08.441" v="840" actId="1076"/>
          <ac:spMkLst>
            <pc:docMk/>
            <pc:sldMk cId="1991939303" sldId="262"/>
            <ac:spMk id="11" creationId="{ACD29343-5246-427C-BFCC-F61B25177CF4}"/>
          </ac:spMkLst>
        </pc:spChg>
        <pc:spChg chg="mod">
          <ac:chgData name="Εμμανουέλα Σαβουϊδάκη" userId="1c23dfbd04fbb7ed" providerId="LiveId" clId="{7C5F767D-9F50-4274-85F8-0CE2796A256A}" dt="2026-01-29T15:21:32.099" v="912" actId="20577"/>
          <ac:spMkLst>
            <pc:docMk/>
            <pc:sldMk cId="1991939303" sldId="262"/>
            <ac:spMk id="12" creationId="{6248F5E2-762B-44E2-83B5-C078E3551BEA}"/>
          </ac:spMkLst>
        </pc:spChg>
        <pc:picChg chg="add mod">
          <ac:chgData name="Εμμανουέλα Σαβουϊδάκη" userId="1c23dfbd04fbb7ed" providerId="LiveId" clId="{7C5F767D-9F50-4274-85F8-0CE2796A256A}" dt="2026-01-29T15:16:41.457" v="850" actId="1076"/>
          <ac:picMkLst>
            <pc:docMk/>
            <pc:sldMk cId="1991939303" sldId="262"/>
            <ac:picMk id="26" creationId="{0991C60A-7477-4686-4142-C5494598910D}"/>
          </ac:picMkLst>
        </pc:picChg>
        <pc:picChg chg="add mod">
          <ac:chgData name="Εμμανουέλα Σαβουϊδάκη" userId="1c23dfbd04fbb7ed" providerId="LiveId" clId="{7C5F767D-9F50-4274-85F8-0CE2796A256A}" dt="2026-01-29T15:17:40.790" v="859" actId="1076"/>
          <ac:picMkLst>
            <pc:docMk/>
            <pc:sldMk cId="1991939303" sldId="262"/>
            <ac:picMk id="32" creationId="{0E94108F-D312-F242-EC6E-DC377949D9BF}"/>
          </ac:picMkLst>
        </pc:picChg>
        <pc:picChg chg="add mod">
          <ac:chgData name="Εμμανουέλα Σαβουϊδάκη" userId="1c23dfbd04fbb7ed" providerId="LiveId" clId="{7C5F767D-9F50-4274-85F8-0CE2796A256A}" dt="2026-01-29T15:18:53.943" v="863" actId="1076"/>
          <ac:picMkLst>
            <pc:docMk/>
            <pc:sldMk cId="1991939303" sldId="262"/>
            <ac:picMk id="34" creationId="{C2704C06-D986-8F92-78C3-5294D64A20C5}"/>
          </ac:picMkLst>
        </pc:picChg>
        <pc:picChg chg="mod">
          <ac:chgData name="Εμμανουέλα Σαβουϊδάκη" userId="1c23dfbd04fbb7ed" providerId="LiveId" clId="{7C5F767D-9F50-4274-85F8-0CE2796A256A}" dt="2026-01-29T15:13:29.356" v="744" actId="1076"/>
          <ac:picMkLst>
            <pc:docMk/>
            <pc:sldMk cId="1991939303" sldId="262"/>
            <ac:picMk id="159" creationId="{9F99EF5B-831D-4852-A739-269399B8FA71}"/>
          </ac:picMkLst>
        </pc:picChg>
      </pc:sldChg>
      <pc:sldChg chg="addSp delSp modSp mod ord">
        <pc:chgData name="Εμμανουέλα Σαβουϊδάκη" userId="1c23dfbd04fbb7ed" providerId="LiveId" clId="{7C5F767D-9F50-4274-85F8-0CE2796A256A}" dt="2026-01-29T16:04:53.796" v="2014" actId="1076"/>
        <pc:sldMkLst>
          <pc:docMk/>
          <pc:sldMk cId="3797378197" sldId="265"/>
        </pc:sldMkLst>
        <pc:spChg chg="mod">
          <ac:chgData name="Εμμανουέλα Σαβουϊδάκη" userId="1c23dfbd04fbb7ed" providerId="LiveId" clId="{7C5F767D-9F50-4274-85F8-0CE2796A256A}" dt="2026-01-29T15:54:53.473" v="1928" actId="20577"/>
          <ac:spMkLst>
            <pc:docMk/>
            <pc:sldMk cId="3797378197" sldId="265"/>
            <ac:spMk id="7" creationId="{68F35FE5-0290-47F2-B7E6-3CC40E48D781}"/>
          </ac:spMkLst>
        </pc:spChg>
        <pc:spChg chg="mod">
          <ac:chgData name="Εμμανουέλα Σαβουϊδάκη" userId="1c23dfbd04fbb7ed" providerId="LiveId" clId="{7C5F767D-9F50-4274-85F8-0CE2796A256A}" dt="2026-01-29T16:03:52.164" v="2007" actId="1076"/>
          <ac:spMkLst>
            <pc:docMk/>
            <pc:sldMk cId="3797378197" sldId="265"/>
            <ac:spMk id="8" creationId="{841DD5B3-8651-4B9B-A7E5-6560B2FD9D31}"/>
          </ac:spMkLst>
        </pc:spChg>
        <pc:spChg chg="mod">
          <ac:chgData name="Εμμανουέλα Σαβουϊδάκη" userId="1c23dfbd04fbb7ed" providerId="LiveId" clId="{7C5F767D-9F50-4274-85F8-0CE2796A256A}" dt="2026-01-29T16:04:53.796" v="2014" actId="1076"/>
          <ac:spMkLst>
            <pc:docMk/>
            <pc:sldMk cId="3797378197" sldId="265"/>
            <ac:spMk id="10" creationId="{E1B34DAC-653D-4287-8375-0858E3DB01F9}"/>
          </ac:spMkLst>
        </pc:spChg>
        <pc:picChg chg="add mod">
          <ac:chgData name="Εμμανουέλα Σαβουϊδάκη" userId="1c23dfbd04fbb7ed" providerId="LiveId" clId="{7C5F767D-9F50-4274-85F8-0CE2796A256A}" dt="2026-01-29T16:04:35.948" v="2013" actId="14100"/>
          <ac:picMkLst>
            <pc:docMk/>
            <pc:sldMk cId="3797378197" sldId="265"/>
            <ac:picMk id="14" creationId="{E24F0F42-32E5-B9B3-F8A8-A462DB36598E}"/>
          </ac:picMkLst>
        </pc:picChg>
      </pc:sldChg>
      <pc:sldChg chg="addSp delSp modSp mod">
        <pc:chgData name="Εμμανουέλα Σαβουϊδάκη" userId="1c23dfbd04fbb7ed" providerId="LiveId" clId="{7C5F767D-9F50-4274-85F8-0CE2796A256A}" dt="2026-01-29T16:25:22.693" v="2510" actId="1076"/>
        <pc:sldMkLst>
          <pc:docMk/>
          <pc:sldMk cId="1248153957" sldId="266"/>
        </pc:sldMkLst>
        <pc:spChg chg="mod">
          <ac:chgData name="Εμμανουέλα Σαβουϊδάκη" userId="1c23dfbd04fbb7ed" providerId="LiveId" clId="{7C5F767D-9F50-4274-85F8-0CE2796A256A}" dt="2026-01-29T16:06:53.969" v="2074" actId="20577"/>
          <ac:spMkLst>
            <pc:docMk/>
            <pc:sldMk cId="1248153957" sldId="266"/>
            <ac:spMk id="14" creationId="{5A66ED23-4FD1-4E82-A830-0FFC1B6F8070}"/>
          </ac:spMkLst>
        </pc:spChg>
        <pc:spChg chg="mod">
          <ac:chgData name="Εμμανουέλα Σαβουϊδάκη" userId="1c23dfbd04fbb7ed" providerId="LiveId" clId="{7C5F767D-9F50-4274-85F8-0CE2796A256A}" dt="2026-01-29T16:22:43.810" v="2488" actId="1076"/>
          <ac:spMkLst>
            <pc:docMk/>
            <pc:sldMk cId="1248153957" sldId="266"/>
            <ac:spMk id="15" creationId="{FC7A0458-F32A-49CF-9495-28592AEBA2F4}"/>
          </ac:spMkLst>
        </pc:spChg>
        <pc:spChg chg="mod">
          <ac:chgData name="Εμμανουέλα Σαβουϊδάκη" userId="1c23dfbd04fbb7ed" providerId="LiveId" clId="{7C5F767D-9F50-4274-85F8-0CE2796A256A}" dt="2026-01-29T16:23:53.002" v="2501" actId="20577"/>
          <ac:spMkLst>
            <pc:docMk/>
            <pc:sldMk cId="1248153957" sldId="266"/>
            <ac:spMk id="16" creationId="{BFEB8D05-C4DC-4D45-A8B0-4428698040AB}"/>
          </ac:spMkLst>
        </pc:spChg>
        <pc:spChg chg="mod">
          <ac:chgData name="Εμμανουέλα Σαβουϊδάκη" userId="1c23dfbd04fbb7ed" providerId="LiveId" clId="{7C5F767D-9F50-4274-85F8-0CE2796A256A}" dt="2026-01-29T16:25:22.693" v="2510" actId="1076"/>
          <ac:spMkLst>
            <pc:docMk/>
            <pc:sldMk cId="1248153957" sldId="266"/>
            <ac:spMk id="17" creationId="{61B02380-86E2-479F-BE93-7A7EA97E0CA4}"/>
          </ac:spMkLst>
        </pc:spChg>
        <pc:spChg chg="mod">
          <ac:chgData name="Εμμανουέλα Σαβουϊδάκη" userId="1c23dfbd04fbb7ed" providerId="LiveId" clId="{7C5F767D-9F50-4274-85F8-0CE2796A256A}" dt="2026-01-29T16:15:26.217" v="2351" actId="1076"/>
          <ac:spMkLst>
            <pc:docMk/>
            <pc:sldMk cId="1248153957" sldId="266"/>
            <ac:spMk id="18" creationId="{EF1735BC-D84A-49D9-A1F5-98B0F92CC4E6}"/>
          </ac:spMkLst>
        </pc:spChg>
        <pc:spChg chg="mod">
          <ac:chgData name="Εμμανουέλα Σαβουϊδάκη" userId="1c23dfbd04fbb7ed" providerId="LiveId" clId="{7C5F767D-9F50-4274-85F8-0CE2796A256A}" dt="2026-01-29T16:18:58.897" v="2396" actId="1076"/>
          <ac:spMkLst>
            <pc:docMk/>
            <pc:sldMk cId="1248153957" sldId="266"/>
            <ac:spMk id="19" creationId="{015436B2-77D6-4D3F-8744-02853C3A274C}"/>
          </ac:spMkLst>
        </pc:spChg>
        <pc:spChg chg="mod">
          <ac:chgData name="Εμμανουέλα Σαβουϊδάκη" userId="1c23dfbd04fbb7ed" providerId="LiveId" clId="{7C5F767D-9F50-4274-85F8-0CE2796A256A}" dt="2026-01-29T16:25:18.629" v="2509" actId="1076"/>
          <ac:spMkLst>
            <pc:docMk/>
            <pc:sldMk cId="1248153957" sldId="266"/>
            <ac:spMk id="20" creationId="{CC9889A9-325A-412C-9CE0-44F85B421B89}"/>
          </ac:spMkLst>
        </pc:spChg>
        <pc:spChg chg="mod">
          <ac:chgData name="Εμμανουέλα Σαβουϊδάκη" userId="1c23dfbd04fbb7ed" providerId="LiveId" clId="{7C5F767D-9F50-4274-85F8-0CE2796A256A}" dt="2026-01-29T16:10:01.519" v="2294" actId="20577"/>
          <ac:spMkLst>
            <pc:docMk/>
            <pc:sldMk cId="1248153957" sldId="266"/>
            <ac:spMk id="24" creationId="{7DDE25BB-92A4-43F5-9121-27E4398711F7}"/>
          </ac:spMkLst>
        </pc:spChg>
        <pc:picChg chg="add mod">
          <ac:chgData name="Εμμανουέλα Σαβουϊδάκη" userId="1c23dfbd04fbb7ed" providerId="LiveId" clId="{7C5F767D-9F50-4274-85F8-0CE2796A256A}" dt="2026-01-29T16:15:21.888" v="2350" actId="1076"/>
          <ac:picMkLst>
            <pc:docMk/>
            <pc:sldMk cId="1248153957" sldId="266"/>
            <ac:picMk id="10" creationId="{39186394-5213-33B2-A275-CDFD1B917C09}"/>
          </ac:picMkLst>
        </pc:picChg>
        <pc:picChg chg="add mod">
          <ac:chgData name="Εμμανουέλα Σαβουϊδάκη" userId="1c23dfbd04fbb7ed" providerId="LiveId" clId="{7C5F767D-9F50-4274-85F8-0CE2796A256A}" dt="2026-01-29T16:12:27.250" v="2305" actId="1076"/>
          <ac:picMkLst>
            <pc:docMk/>
            <pc:sldMk cId="1248153957" sldId="266"/>
            <ac:picMk id="12" creationId="{1B7E3847-E7B3-C65E-4833-1E3100778E30}"/>
          </ac:picMkLst>
        </pc:picChg>
        <pc:picChg chg="add mod">
          <ac:chgData name="Εμμανουέλα Σαβουϊδάκη" userId="1c23dfbd04fbb7ed" providerId="LiveId" clId="{7C5F767D-9F50-4274-85F8-0CE2796A256A}" dt="2026-01-29T16:12:23.796" v="2304" actId="1076"/>
          <ac:picMkLst>
            <pc:docMk/>
            <pc:sldMk cId="1248153957" sldId="266"/>
            <ac:picMk id="21" creationId="{81B48B9E-3F7E-1E41-4175-520215AEDE4C}"/>
          </ac:picMkLst>
        </pc:picChg>
      </pc:sldChg>
      <pc:sldChg chg="addSp delSp modSp mod">
        <pc:chgData name="Εμμανουέλα Σαβουϊδάκη" userId="1c23dfbd04fbb7ed" providerId="LiveId" clId="{7C5F767D-9F50-4274-85F8-0CE2796A256A}" dt="2026-01-29T16:39:15.441" v="2845" actId="20577"/>
        <pc:sldMkLst>
          <pc:docMk/>
          <pc:sldMk cId="1642683034" sldId="268"/>
        </pc:sldMkLst>
        <pc:spChg chg="mod">
          <ac:chgData name="Εμμανουέλα Σαβουϊδάκη" userId="1c23dfbd04fbb7ed" providerId="LiveId" clId="{7C5F767D-9F50-4274-85F8-0CE2796A256A}" dt="2026-01-29T16:31:29.985" v="2608" actId="113"/>
          <ac:spMkLst>
            <pc:docMk/>
            <pc:sldMk cId="1642683034" sldId="268"/>
            <ac:spMk id="2" creationId="{909EDE69-A499-499E-A406-452AE63D3EE8}"/>
          </ac:spMkLst>
        </pc:spChg>
        <pc:spChg chg="mod">
          <ac:chgData name="Εμμανουέλα Σαβουϊδάκη" userId="1c23dfbd04fbb7ed" providerId="LiveId" clId="{7C5F767D-9F50-4274-85F8-0CE2796A256A}" dt="2026-01-29T16:32:11.060" v="2614" actId="20577"/>
          <ac:spMkLst>
            <pc:docMk/>
            <pc:sldMk cId="1642683034" sldId="268"/>
            <ac:spMk id="3" creationId="{2971CC00-8E3A-4EC3-89C9-991C12AFF369}"/>
          </ac:spMkLst>
        </pc:spChg>
        <pc:spChg chg="mod">
          <ac:chgData name="Εμμανουέλα Σαβουϊδάκη" userId="1c23dfbd04fbb7ed" providerId="LiveId" clId="{7C5F767D-9F50-4274-85F8-0CE2796A256A}" dt="2026-01-29T16:38:19.022" v="2802" actId="20577"/>
          <ac:spMkLst>
            <pc:docMk/>
            <pc:sldMk cId="1642683034" sldId="268"/>
            <ac:spMk id="4" creationId="{578DF6A3-2263-4753-AD41-F21E817404AF}"/>
          </ac:spMkLst>
        </pc:spChg>
        <pc:spChg chg="mod">
          <ac:chgData name="Εμμανουέλα Σαβουϊδάκη" userId="1c23dfbd04fbb7ed" providerId="LiveId" clId="{7C5F767D-9F50-4274-85F8-0CE2796A256A}" dt="2026-01-29T16:39:15.441" v="2845" actId="20577"/>
          <ac:spMkLst>
            <pc:docMk/>
            <pc:sldMk cId="1642683034" sldId="268"/>
            <ac:spMk id="5" creationId="{68F0BE1F-DA5B-41F6-9625-CD1501B4B68E}"/>
          </ac:spMkLst>
        </pc:spChg>
        <pc:spChg chg="mod">
          <ac:chgData name="Εμμανουέλα Σαβουϊδάκη" userId="1c23dfbd04fbb7ed" providerId="LiveId" clId="{7C5F767D-9F50-4274-85F8-0CE2796A256A}" dt="2026-01-29T16:27:38.594" v="2538" actId="1076"/>
          <ac:spMkLst>
            <pc:docMk/>
            <pc:sldMk cId="1642683034" sldId="268"/>
            <ac:spMk id="7" creationId="{1DD63819-D563-41C4-B096-DBA43B6ADA2A}"/>
          </ac:spMkLst>
        </pc:spChg>
        <pc:spChg chg="mod">
          <ac:chgData name="Εμμανουέλα Σαβουϊδάκη" userId="1c23dfbd04fbb7ed" providerId="LiveId" clId="{7C5F767D-9F50-4274-85F8-0CE2796A256A}" dt="2026-01-29T16:27:29.451" v="2537" actId="255"/>
          <ac:spMkLst>
            <pc:docMk/>
            <pc:sldMk cId="1642683034" sldId="268"/>
            <ac:spMk id="8" creationId="{255B9A2E-DF23-4FE6-B710-467DE61B963B}"/>
          </ac:spMkLst>
        </pc:spChg>
        <pc:spChg chg="mod">
          <ac:chgData name="Εμμανουέλα Σαβουϊδάκη" userId="1c23dfbd04fbb7ed" providerId="LiveId" clId="{7C5F767D-9F50-4274-85F8-0CE2796A256A}" dt="2026-01-29T16:38:00.731" v="2795" actId="1076"/>
          <ac:spMkLst>
            <pc:docMk/>
            <pc:sldMk cId="1642683034" sldId="268"/>
            <ac:spMk id="9" creationId="{6211A720-7883-460C-97EC-758191E07622}"/>
          </ac:spMkLst>
        </pc:spChg>
        <pc:spChg chg="mod">
          <ac:chgData name="Εμμανουέλα Σαβουϊδάκη" userId="1c23dfbd04fbb7ed" providerId="LiveId" clId="{7C5F767D-9F50-4274-85F8-0CE2796A256A}" dt="2026-01-29T16:30:05.340" v="2594" actId="20577"/>
          <ac:spMkLst>
            <pc:docMk/>
            <pc:sldMk cId="1642683034" sldId="268"/>
            <ac:spMk id="10" creationId="{CFD31A3E-C717-4F03-8065-D2164B4E6B7C}"/>
          </ac:spMkLst>
        </pc:spChg>
        <pc:spChg chg="mod">
          <ac:chgData name="Εμμανουέλα Σαβουϊδάκη" userId="1c23dfbd04fbb7ed" providerId="LiveId" clId="{7C5F767D-9F50-4274-85F8-0CE2796A256A}" dt="2026-01-29T16:33:12.564" v="2627" actId="207"/>
          <ac:spMkLst>
            <pc:docMk/>
            <pc:sldMk cId="1642683034" sldId="268"/>
            <ac:spMk id="11" creationId="{759900FE-3586-4DC8-BD28-3203985ECEA3}"/>
          </ac:spMkLst>
        </pc:spChg>
        <pc:spChg chg="add mod">
          <ac:chgData name="Εμμανουέλα Σαβουϊδάκη" userId="1c23dfbd04fbb7ed" providerId="LiveId" clId="{7C5F767D-9F50-4274-85F8-0CE2796A256A}" dt="2026-01-29T16:38:31.932" v="2804" actId="1076"/>
          <ac:spMkLst>
            <pc:docMk/>
            <pc:sldMk cId="1642683034" sldId="268"/>
            <ac:spMk id="14" creationId="{656F2AA8-C204-87CA-3362-B616DDDC7B26}"/>
          </ac:spMkLst>
        </pc:spChg>
        <pc:spChg chg="add mod">
          <ac:chgData name="Εμμανουέλα Σαβουϊδάκη" userId="1c23dfbd04fbb7ed" providerId="LiveId" clId="{7C5F767D-9F50-4274-85F8-0CE2796A256A}" dt="2026-01-29T16:38:16.255" v="2800" actId="1076"/>
          <ac:spMkLst>
            <pc:docMk/>
            <pc:sldMk cId="1642683034" sldId="268"/>
            <ac:spMk id="17" creationId="{C5DD003F-A94A-77AC-2838-6BF283054732}"/>
          </ac:spMkLst>
        </pc:spChg>
      </pc:sldChg>
      <pc:sldChg chg="addSp delSp modSp mod ord">
        <pc:chgData name="Εμμανουέλα Σαβουϊδάκη" userId="1c23dfbd04fbb7ed" providerId="LiveId" clId="{7C5F767D-9F50-4274-85F8-0CE2796A256A}" dt="2026-02-09T18:11:06.871" v="3049" actId="2711"/>
        <pc:sldMkLst>
          <pc:docMk/>
          <pc:sldMk cId="3635933895" sldId="271"/>
        </pc:sldMkLst>
        <pc:spChg chg="mod">
          <ac:chgData name="Εμμανουέλα Σαβουϊδάκη" userId="1c23dfbd04fbb7ed" providerId="LiveId" clId="{7C5F767D-9F50-4274-85F8-0CE2796A256A}" dt="2026-02-09T18:11:06.871" v="3049" actId="2711"/>
          <ac:spMkLst>
            <pc:docMk/>
            <pc:sldMk cId="3635933895" sldId="271"/>
            <ac:spMk id="2" creationId="{C724E6C1-B1C5-40C3-9B90-EF2666FB1C28}"/>
          </ac:spMkLst>
        </pc:spChg>
        <pc:spChg chg="mod">
          <ac:chgData name="Εμμανουέλα Σαβουϊδάκη" userId="1c23dfbd04fbb7ed" providerId="LiveId" clId="{7C5F767D-9F50-4274-85F8-0CE2796A256A}" dt="2026-01-29T15:36:45.428" v="1624" actId="20577"/>
          <ac:spMkLst>
            <pc:docMk/>
            <pc:sldMk cId="3635933895" sldId="271"/>
            <ac:spMk id="3" creationId="{F350F641-F6F8-461C-9C2D-07E416875818}"/>
          </ac:spMkLst>
        </pc:spChg>
        <pc:spChg chg="mod">
          <ac:chgData name="Εμμανουέλα Σαβουϊδάκη" userId="1c23dfbd04fbb7ed" providerId="LiveId" clId="{7C5F767D-9F50-4274-85F8-0CE2796A256A}" dt="2026-01-29T15:38:01.885" v="1648" actId="20577"/>
          <ac:spMkLst>
            <pc:docMk/>
            <pc:sldMk cId="3635933895" sldId="271"/>
            <ac:spMk id="5" creationId="{1B9D7DA5-9DA5-4EDA-AAC1-B5A593D730C3}"/>
          </ac:spMkLst>
        </pc:spChg>
        <pc:spChg chg="mod">
          <ac:chgData name="Εμμανουέλα Σαβουϊδάκη" userId="1c23dfbd04fbb7ed" providerId="LiveId" clId="{7C5F767D-9F50-4274-85F8-0CE2796A256A}" dt="2026-01-29T15:35:02.845" v="1609" actId="207"/>
          <ac:spMkLst>
            <pc:docMk/>
            <pc:sldMk cId="3635933895" sldId="271"/>
            <ac:spMk id="6" creationId="{4B29415E-FF87-4959-B427-0EA155C16B64}"/>
          </ac:spMkLst>
        </pc:spChg>
        <pc:spChg chg="mod">
          <ac:chgData name="Εμμανουέλα Σαβουϊδάκη" userId="1c23dfbd04fbb7ed" providerId="LiveId" clId="{7C5F767D-9F50-4274-85F8-0CE2796A256A}" dt="2026-01-29T15:26:10.565" v="1168" actId="20577"/>
          <ac:spMkLst>
            <pc:docMk/>
            <pc:sldMk cId="3635933895" sldId="271"/>
            <ac:spMk id="7" creationId="{DDC64B4F-EF8E-442A-8D01-0AD7034A6823}"/>
          </ac:spMkLst>
        </pc:spChg>
        <pc:spChg chg="mod">
          <ac:chgData name="Εμμανουέλα Σαβουϊδάκη" userId="1c23dfbd04fbb7ed" providerId="LiveId" clId="{7C5F767D-9F50-4274-85F8-0CE2796A256A}" dt="2026-01-29T15:35:31.369" v="1613" actId="1076"/>
          <ac:spMkLst>
            <pc:docMk/>
            <pc:sldMk cId="3635933895" sldId="271"/>
            <ac:spMk id="8" creationId="{E869ACF9-B7F9-4774-B207-2EF789711513}"/>
          </ac:spMkLst>
        </pc:spChg>
        <pc:spChg chg="mod">
          <ac:chgData name="Εμμανουέλα Σαβουϊδάκη" userId="1c23dfbd04fbb7ed" providerId="LiveId" clId="{7C5F767D-9F50-4274-85F8-0CE2796A256A}" dt="2026-01-29T15:35:38.277" v="1614" actId="207"/>
          <ac:spMkLst>
            <pc:docMk/>
            <pc:sldMk cId="3635933895" sldId="271"/>
            <ac:spMk id="9" creationId="{3A2613D7-9904-47E7-A848-78E09B4F4A05}"/>
          </ac:spMkLst>
        </pc:spChg>
        <pc:spChg chg="mod">
          <ac:chgData name="Εμμανουέλα Σαβουϊδάκη" userId="1c23dfbd04fbb7ed" providerId="LiveId" clId="{7C5F767D-9F50-4274-85F8-0CE2796A256A}" dt="2026-01-29T15:35:42.338" v="1615" actId="207"/>
          <ac:spMkLst>
            <pc:docMk/>
            <pc:sldMk cId="3635933895" sldId="271"/>
            <ac:spMk id="10" creationId="{FCAA0F0E-6B7F-4145-A8E2-90DC4D675786}"/>
          </ac:spMkLst>
        </pc:spChg>
        <pc:picChg chg="add del mod modCrop">
          <ac:chgData name="Εμμανουέλα Σαβουϊδάκη" userId="1c23dfbd04fbb7ed" providerId="LiveId" clId="{7C5F767D-9F50-4274-85F8-0CE2796A256A}" dt="2026-02-09T17:24:59.644" v="2991" actId="21"/>
          <ac:picMkLst>
            <pc:docMk/>
            <pc:sldMk cId="3635933895" sldId="271"/>
            <ac:picMk id="11" creationId="{5583DADA-C3BB-FCDD-81B1-9A3D13ABF02D}"/>
          </ac:picMkLst>
        </pc:picChg>
      </pc:sldChg>
      <pc:sldChg chg="delSp modSp mod">
        <pc:chgData name="Εμμανουέλα Σαβουϊδάκη" userId="1c23dfbd04fbb7ed" providerId="LiveId" clId="{7C5F767D-9F50-4274-85F8-0CE2796A256A}" dt="2026-01-29T16:43:05.624" v="2962" actId="1076"/>
        <pc:sldMkLst>
          <pc:docMk/>
          <pc:sldMk cId="86715909" sldId="278"/>
        </pc:sldMkLst>
        <pc:spChg chg="mod">
          <ac:chgData name="Εμμανουέλα Σαβουϊδάκη" userId="1c23dfbd04fbb7ed" providerId="LiveId" clId="{7C5F767D-9F50-4274-85F8-0CE2796A256A}" dt="2026-01-29T16:40:58.174" v="2934" actId="20577"/>
          <ac:spMkLst>
            <pc:docMk/>
            <pc:sldMk cId="86715909" sldId="278"/>
            <ac:spMk id="3" creationId="{46542706-50AC-4B17-A704-143D94A799CD}"/>
          </ac:spMkLst>
        </pc:spChg>
        <pc:spChg chg="mod">
          <ac:chgData name="Εμμανουέλα Σαβουϊδάκη" userId="1c23dfbd04fbb7ed" providerId="LiveId" clId="{7C5F767D-9F50-4274-85F8-0CE2796A256A}" dt="2026-01-29T16:43:05.624" v="2962" actId="1076"/>
          <ac:spMkLst>
            <pc:docMk/>
            <pc:sldMk cId="86715909" sldId="278"/>
            <ac:spMk id="6" creationId="{BC163A50-2819-40D9-A42F-D84F47928C94}"/>
          </ac:spMkLst>
        </pc:spChg>
      </pc:sldChg>
      <pc:sldChg chg="addSp delSp modSp mod">
        <pc:chgData name="Εμμανουέλα Σαβουϊδάκη" userId="1c23dfbd04fbb7ed" providerId="LiveId" clId="{7C5F767D-9F50-4274-85F8-0CE2796A256A}" dt="2026-01-29T14:50:17.289" v="322" actId="21"/>
        <pc:sldMkLst>
          <pc:docMk/>
          <pc:sldMk cId="2490148191" sldId="283"/>
        </pc:sldMkLst>
        <pc:spChg chg="mod">
          <ac:chgData name="Εμμανουέλα Σαβουϊδάκη" userId="1c23dfbd04fbb7ed" providerId="LiveId" clId="{7C5F767D-9F50-4274-85F8-0CE2796A256A}" dt="2026-01-29T14:48:42.051" v="307" actId="122"/>
          <ac:spMkLst>
            <pc:docMk/>
            <pc:sldMk cId="2490148191" sldId="283"/>
            <ac:spMk id="3" creationId="{EBDC24D3-EEF0-4B69-A174-E4DFF7884894}"/>
          </ac:spMkLst>
        </pc:spChg>
        <pc:spChg chg="add mod">
          <ac:chgData name="Εμμανουέλα Σαβουϊδάκη" userId="1c23dfbd04fbb7ed" providerId="LiveId" clId="{7C5F767D-9F50-4274-85F8-0CE2796A256A}" dt="2026-01-29T14:50:02.439" v="320" actId="20577"/>
          <ac:spMkLst>
            <pc:docMk/>
            <pc:sldMk cId="2490148191" sldId="283"/>
            <ac:spMk id="11" creationId="{D346526B-E7A1-5C98-853A-F1348E7481BC}"/>
          </ac:spMkLst>
        </pc:spChg>
        <pc:picChg chg="add mod">
          <ac:chgData name="Εμμανουέλα Σαβουϊδάκη" userId="1c23dfbd04fbb7ed" providerId="LiveId" clId="{7C5F767D-9F50-4274-85F8-0CE2796A256A}" dt="2026-01-29T14:49:33.675" v="316" actId="1076"/>
          <ac:picMkLst>
            <pc:docMk/>
            <pc:sldMk cId="2490148191" sldId="283"/>
            <ac:picMk id="20" creationId="{AC9F7369-4E90-9223-10BD-78F0C3467743}"/>
          </ac:picMkLst>
        </pc:picChg>
        <pc:cxnChg chg="mod">
          <ac:chgData name="Εμμανουέλα Σαβουϊδάκη" userId="1c23dfbd04fbb7ed" providerId="LiveId" clId="{7C5F767D-9F50-4274-85F8-0CE2796A256A}" dt="2026-01-29T14:49:41.761" v="318" actId="14100"/>
          <ac:cxnSpMkLst>
            <pc:docMk/>
            <pc:sldMk cId="2490148191" sldId="283"/>
            <ac:cxnSpMk id="5" creationId="{FE07C9EC-5158-440C-995A-EAC50D3E05DA}"/>
          </ac:cxnSpMkLst>
        </pc:cxnChg>
      </pc:sldChg>
      <pc:sldChg chg="addSp delSp modSp new add del mod modClrScheme chgLayout">
        <pc:chgData name="Εμμανουέλα Σαβουϊδάκη" userId="1c23dfbd04fbb7ed" providerId="LiveId" clId="{7C5F767D-9F50-4274-85F8-0CE2796A256A}" dt="2026-02-09T17:28:15.693" v="3025" actId="2696"/>
        <pc:sldMkLst>
          <pc:docMk/>
          <pc:sldMk cId="187286456" sldId="284"/>
        </pc:sldMkLst>
        <pc:spChg chg="del">
          <ac:chgData name="Εμμανουέλα Σαβουϊδάκη" userId="1c23dfbd04fbb7ed" providerId="LiveId" clId="{7C5F767D-9F50-4274-85F8-0CE2796A256A}" dt="2026-02-09T17:23:19.461" v="2972" actId="26606"/>
          <ac:spMkLst>
            <pc:docMk/>
            <pc:sldMk cId="187286456" sldId="284"/>
            <ac:spMk id="2" creationId="{E00D8E09-9611-7DAD-C599-2446E3E5168F}"/>
          </ac:spMkLst>
        </pc:spChg>
        <pc:spChg chg="del">
          <ac:chgData name="Εμμανουέλα Σαβουϊδάκη" userId="1c23dfbd04fbb7ed" providerId="LiveId" clId="{7C5F767D-9F50-4274-85F8-0CE2796A256A}" dt="2026-02-09T17:23:19.461" v="2972" actId="26606"/>
          <ac:spMkLst>
            <pc:docMk/>
            <pc:sldMk cId="187286456" sldId="284"/>
            <ac:spMk id="3" creationId="{0D07EC91-AB34-7608-67B3-5C00B54EA66C}"/>
          </ac:spMkLst>
        </pc:spChg>
        <pc:spChg chg="mod ord">
          <ac:chgData name="Εμμανουέλα Σαβουϊδάκη" userId="1c23dfbd04fbb7ed" providerId="LiveId" clId="{7C5F767D-9F50-4274-85F8-0CE2796A256A}" dt="2026-02-09T17:23:19.461" v="2972" actId="26606"/>
          <ac:spMkLst>
            <pc:docMk/>
            <pc:sldMk cId="187286456" sldId="284"/>
            <ac:spMk id="4" creationId="{1E0303F1-B274-725F-F5E3-149E2688C07C}"/>
          </ac:spMkLst>
        </pc:spChg>
        <pc:spChg chg="add del mod">
          <ac:chgData name="Εμμανουέλα Σαβουϊδάκη" userId="1c23dfbd04fbb7ed" providerId="LiveId" clId="{7C5F767D-9F50-4274-85F8-0CE2796A256A}" dt="2026-02-09T17:27:03.918" v="3016" actId="21"/>
          <ac:spMkLst>
            <pc:docMk/>
            <pc:sldMk cId="187286456" sldId="284"/>
            <ac:spMk id="7" creationId="{B7B13F3F-4094-170D-3260-7A18726068BF}"/>
          </ac:spMkLst>
        </pc:spChg>
        <pc:spChg chg="add mod">
          <ac:chgData name="Εμμανουέλα Σαβουϊδάκη" userId="1c23dfbd04fbb7ed" providerId="LiveId" clId="{7C5F767D-9F50-4274-85F8-0CE2796A256A}" dt="2026-02-09T17:25:49.130" v="3010"/>
          <ac:spMkLst>
            <pc:docMk/>
            <pc:sldMk cId="187286456" sldId="284"/>
            <ac:spMk id="10" creationId="{83D83A94-EA60-F0D0-7A97-CDCD982A6064}"/>
          </ac:spMkLst>
        </pc:spChg>
        <pc:picChg chg="add del mod">
          <ac:chgData name="Εμμανουέλα Σαβουϊδάκη" userId="1c23dfbd04fbb7ed" providerId="LiveId" clId="{7C5F767D-9F50-4274-85F8-0CE2796A256A}" dt="2026-02-09T17:23:52.346" v="2978" actId="21"/>
          <ac:picMkLst>
            <pc:docMk/>
            <pc:sldMk cId="187286456" sldId="284"/>
            <ac:picMk id="5" creationId="{100F90E9-C3ED-E215-DDAF-2C7EC4AC0FFF}"/>
          </ac:picMkLst>
        </pc:picChg>
        <pc:picChg chg="add del mod">
          <ac:chgData name="Εμμανουέλα Σαβουϊδάκη" userId="1c23dfbd04fbb7ed" providerId="LiveId" clId="{7C5F767D-9F50-4274-85F8-0CE2796A256A}" dt="2026-02-09T17:27:31.085" v="3018" actId="21"/>
          <ac:picMkLst>
            <pc:docMk/>
            <pc:sldMk cId="187286456" sldId="284"/>
            <ac:picMk id="6" creationId="{24969EDD-C609-178C-444D-0ADCD9B63A69}"/>
          </ac:picMkLst>
        </pc:picChg>
      </pc:sldChg>
      <pc:sldChg chg="addSp delSp modSp new mod">
        <pc:chgData name="Εμμανουέλα Σαβουϊδάκη" userId="1c23dfbd04fbb7ed" providerId="LiveId" clId="{7C5F767D-9F50-4274-85F8-0CE2796A256A}" dt="2026-02-09T18:11:17.982" v="3050" actId="2711"/>
        <pc:sldMkLst>
          <pc:docMk/>
          <pc:sldMk cId="3830274266" sldId="285"/>
        </pc:sldMkLst>
        <pc:spChg chg="mod">
          <ac:chgData name="Εμμανουέλα Σαβουϊδάκη" userId="1c23dfbd04fbb7ed" providerId="LiveId" clId="{7C5F767D-9F50-4274-85F8-0CE2796A256A}" dt="2026-02-09T18:11:17.982" v="3050" actId="2711"/>
          <ac:spMkLst>
            <pc:docMk/>
            <pc:sldMk cId="3830274266" sldId="285"/>
            <ac:spMk id="2" creationId="{77645072-66B2-BEC7-35EB-F09D5AAA3ECD}"/>
          </ac:spMkLst>
        </pc:spChg>
        <pc:spChg chg="del">
          <ac:chgData name="Εμμανουέλα Σαβουϊδάκη" userId="1c23dfbd04fbb7ed" providerId="LiveId" clId="{7C5F767D-9F50-4274-85F8-0CE2796A256A}" dt="2026-02-09T17:27:41.900" v="3019"/>
          <ac:spMkLst>
            <pc:docMk/>
            <pc:sldMk cId="3830274266" sldId="285"/>
            <ac:spMk id="3" creationId="{4D6D4A24-993B-F6BF-84D6-F8D6F9C72BD0}"/>
          </ac:spMkLst>
        </pc:spChg>
        <pc:spChg chg="del">
          <ac:chgData name="Εμμανουέλα Σαβουϊδάκη" userId="1c23dfbd04fbb7ed" providerId="LiveId" clId="{7C5F767D-9F50-4274-85F8-0CE2796A256A}" dt="2026-02-09T17:27:46.699" v="3020" actId="21"/>
          <ac:spMkLst>
            <pc:docMk/>
            <pc:sldMk cId="3830274266" sldId="285"/>
            <ac:spMk id="5" creationId="{4D8E17F3-11E0-DEF0-76B5-175945BEE346}"/>
          </ac:spMkLst>
        </pc:spChg>
        <pc:spChg chg="del">
          <ac:chgData name="Εμμανουέλα Σαβουϊδάκη" userId="1c23dfbd04fbb7ed" providerId="LiveId" clId="{7C5F767D-9F50-4274-85F8-0CE2796A256A}" dt="2026-02-09T17:27:50.403" v="3021" actId="21"/>
          <ac:spMkLst>
            <pc:docMk/>
            <pc:sldMk cId="3830274266" sldId="285"/>
            <ac:spMk id="6" creationId="{23540788-D467-0938-C247-6E1198A013F9}"/>
          </ac:spMkLst>
        </pc:spChg>
        <pc:spChg chg="mod">
          <ac:chgData name="Εμμανουέλα Σαβουϊδάκη" userId="1c23dfbd04fbb7ed" providerId="LiveId" clId="{7C5F767D-9F50-4274-85F8-0CE2796A256A}" dt="2026-02-09T17:29:29.560" v="3035" actId="1076"/>
          <ac:spMkLst>
            <pc:docMk/>
            <pc:sldMk cId="3830274266" sldId="285"/>
            <ac:spMk id="7" creationId="{7FDD3D20-9974-4FCC-649B-8CE1BBDF57DA}"/>
          </ac:spMkLst>
        </pc:spChg>
        <pc:spChg chg="mod">
          <ac:chgData name="Εμμανουέλα Σαβουϊδάκη" userId="1c23dfbd04fbb7ed" providerId="LiveId" clId="{7C5F767D-9F50-4274-85F8-0CE2796A256A}" dt="2026-02-09T17:31:35.623" v="3046" actId="14100"/>
          <ac:spMkLst>
            <pc:docMk/>
            <pc:sldMk cId="3830274266" sldId="285"/>
            <ac:spMk id="8" creationId="{5A4694B5-8387-413A-336C-244D8C2DE5F6}"/>
          </ac:spMkLst>
        </pc:spChg>
        <pc:spChg chg="mod">
          <ac:chgData name="Εμμανουέλα Σαβουϊδάκη" userId="1c23dfbd04fbb7ed" providerId="LiveId" clId="{7C5F767D-9F50-4274-85F8-0CE2796A256A}" dt="2026-02-09T17:31:38.858" v="3047" actId="14100"/>
          <ac:spMkLst>
            <pc:docMk/>
            <pc:sldMk cId="3830274266" sldId="285"/>
            <ac:spMk id="9" creationId="{A422EAE1-C07B-5BF8-1336-594EC3B8B9CD}"/>
          </ac:spMkLst>
        </pc:spChg>
        <pc:spChg chg="mod">
          <ac:chgData name="Εμμανουέλα Σαβουϊδάκη" userId="1c23dfbd04fbb7ed" providerId="LiveId" clId="{7C5F767D-9F50-4274-85F8-0CE2796A256A}" dt="2026-02-09T17:31:42.125" v="3048" actId="14100"/>
          <ac:spMkLst>
            <pc:docMk/>
            <pc:sldMk cId="3830274266" sldId="285"/>
            <ac:spMk id="10" creationId="{6E7729B1-EA86-62BA-6A95-D78225DBCBB4}"/>
          </ac:spMkLst>
        </pc:spChg>
        <pc:picChg chg="add mod">
          <ac:chgData name="Εμμανουέλα Σαβουϊδάκη" userId="1c23dfbd04fbb7ed" providerId="LiveId" clId="{7C5F767D-9F50-4274-85F8-0CE2796A256A}" dt="2026-02-09T17:31:31.716" v="3045" actId="1076"/>
          <ac:picMkLst>
            <pc:docMk/>
            <pc:sldMk cId="3830274266" sldId="285"/>
            <ac:picMk id="11" creationId="{4E07960A-6B4F-8E34-7F8E-45766B5936A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dirty="0"/>
          </a:p>
        </p:txBody>
      </p:sp>
      <p:sp>
        <p:nvSpPr>
          <p:cNvPr id="3" name="Θέση ημερομηνίας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5706CA71-54E1-43F2-ADF1-E5FC0CCA3CC2}" type="datetime1">
              <a:rPr lang="el-GR" smtClean="0"/>
              <a:t>9/2/2026</a:t>
            </a:fld>
            <a:endParaRPr lang="el-GR" dirty="0"/>
          </a:p>
        </p:txBody>
      </p:sp>
      <p:sp>
        <p:nvSpPr>
          <p:cNvPr id="4" name="Θέση υποσέλιδου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dirty="0"/>
          </a:p>
        </p:txBody>
      </p:sp>
      <p:sp>
        <p:nvSpPr>
          <p:cNvPr id="5" name="Θέση αριθμού διαφάνειας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2C0B10-7CAE-41E4-AB02-7E8B1FF2B898}" type="slidenum">
              <a:rPr lang="el-GR" smtClean="0"/>
              <a:t>‹#›</a:t>
            </a:fld>
            <a:endParaRPr lang="el-GR"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noProof="0" dirty="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1B1FAE-DFA0-4A35-A8C5-5E4787F74017}" type="datetime1">
              <a:rPr lang="el-GR" smtClean="0"/>
              <a:pPr/>
              <a:t>9/2/2026</a:t>
            </a:fld>
            <a:endParaRPr lang="el-GR" dirty="0"/>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l-GR" noProof="0" dirty="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l-GR" noProof="0" dirty="0"/>
              <a:t>Κάντε κλικ για επεξεργασία των στυλ κειμένου του υποδείγματος</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noProof="0" dirty="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8649DAF-093F-4482-AA38-346E9A2DEE94}" type="slidenum">
              <a:rPr lang="el-GR" noProof="0" smtClean="0"/>
              <a:t>‹#›</a:t>
            </a:fld>
            <a:endParaRPr lang="el-GR" noProof="0" dirty="0"/>
          </a:p>
        </p:txBody>
      </p:sp>
    </p:spTree>
    <p:extLst>
      <p:ext uri="{BB962C8B-B14F-4D97-AF65-F5344CB8AC3E}">
        <p14:creationId xmlns:p14="http://schemas.microsoft.com/office/powerpoint/2010/main" val="3356813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5"/>
          </p:nvPr>
        </p:nvSpPr>
        <p:spPr/>
        <p:txBody>
          <a:bodyPr rtlCol="0"/>
          <a:lstStyle/>
          <a:p>
            <a:pPr rtl="0"/>
            <a:fld id="{B8649DAF-093F-4482-AA38-346E9A2DEE94}" type="slidenum">
              <a:rPr lang="el-GR" smtClean="0"/>
              <a:t>1</a:t>
            </a:fld>
            <a:endParaRPr lang="el-GR" dirty="0"/>
          </a:p>
        </p:txBody>
      </p:sp>
    </p:spTree>
    <p:extLst>
      <p:ext uri="{BB962C8B-B14F-4D97-AF65-F5344CB8AC3E}">
        <p14:creationId xmlns:p14="http://schemas.microsoft.com/office/powerpoint/2010/main" val="1586368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5"/>
          </p:nvPr>
        </p:nvSpPr>
        <p:spPr/>
        <p:txBody>
          <a:bodyPr rtlCol="0"/>
          <a:lstStyle/>
          <a:p>
            <a:pPr rtl="0"/>
            <a:fld id="{B8649DAF-093F-4482-AA38-346E9A2DEE94}" type="slidenum">
              <a:rPr lang="el-GR" smtClean="0"/>
              <a:t>11</a:t>
            </a:fld>
            <a:endParaRPr lang="el-GR" dirty="0"/>
          </a:p>
        </p:txBody>
      </p:sp>
    </p:spTree>
    <p:extLst>
      <p:ext uri="{BB962C8B-B14F-4D97-AF65-F5344CB8AC3E}">
        <p14:creationId xmlns:p14="http://schemas.microsoft.com/office/powerpoint/2010/main" val="174683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5"/>
          </p:nvPr>
        </p:nvSpPr>
        <p:spPr/>
        <p:txBody>
          <a:bodyPr rtlCol="0"/>
          <a:lstStyle/>
          <a:p>
            <a:pPr rtl="0"/>
            <a:fld id="{B8649DAF-093F-4482-AA38-346E9A2DEE94}" type="slidenum">
              <a:rPr lang="el-GR" smtClean="0"/>
              <a:t>2</a:t>
            </a:fld>
            <a:endParaRPr lang="el-GR" dirty="0"/>
          </a:p>
        </p:txBody>
      </p:sp>
    </p:spTree>
    <p:extLst>
      <p:ext uri="{BB962C8B-B14F-4D97-AF65-F5344CB8AC3E}">
        <p14:creationId xmlns:p14="http://schemas.microsoft.com/office/powerpoint/2010/main" val="2301611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5"/>
          </p:nvPr>
        </p:nvSpPr>
        <p:spPr/>
        <p:txBody>
          <a:bodyPr rtlCol="0"/>
          <a:lstStyle/>
          <a:p>
            <a:pPr rtl="0"/>
            <a:fld id="{B8649DAF-093F-4482-AA38-346E9A2DEE94}" type="slidenum">
              <a:rPr lang="el-GR" smtClean="0"/>
              <a:t>3</a:t>
            </a:fld>
            <a:endParaRPr lang="el-GR" dirty="0"/>
          </a:p>
        </p:txBody>
      </p:sp>
    </p:spTree>
    <p:extLst>
      <p:ext uri="{BB962C8B-B14F-4D97-AF65-F5344CB8AC3E}">
        <p14:creationId xmlns:p14="http://schemas.microsoft.com/office/powerpoint/2010/main" val="3842844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5"/>
          </p:nvPr>
        </p:nvSpPr>
        <p:spPr/>
        <p:txBody>
          <a:bodyPr rtlCol="0"/>
          <a:lstStyle/>
          <a:p>
            <a:pPr rtl="0"/>
            <a:fld id="{B8649DAF-093F-4482-AA38-346E9A2DEE94}" type="slidenum">
              <a:rPr lang="el-GR" smtClean="0"/>
              <a:t>4</a:t>
            </a:fld>
            <a:endParaRPr lang="el-GR" dirty="0"/>
          </a:p>
        </p:txBody>
      </p:sp>
    </p:spTree>
    <p:extLst>
      <p:ext uri="{BB962C8B-B14F-4D97-AF65-F5344CB8AC3E}">
        <p14:creationId xmlns:p14="http://schemas.microsoft.com/office/powerpoint/2010/main" val="408933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10"/>
          </p:nvPr>
        </p:nvSpPr>
        <p:spPr/>
        <p:txBody>
          <a:bodyPr rtlCol="0"/>
          <a:lstStyle/>
          <a:p>
            <a:pPr rtl="0"/>
            <a:fld id="{B8649DAF-093F-4482-AA38-346E9A2DEE94}" type="slidenum">
              <a:rPr lang="el-GR" smtClean="0"/>
              <a:t>6</a:t>
            </a:fld>
            <a:endParaRPr lang="el-GR" dirty="0"/>
          </a:p>
        </p:txBody>
      </p:sp>
    </p:spTree>
    <p:extLst>
      <p:ext uri="{BB962C8B-B14F-4D97-AF65-F5344CB8AC3E}">
        <p14:creationId xmlns:p14="http://schemas.microsoft.com/office/powerpoint/2010/main" val="1947808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5"/>
          </p:nvPr>
        </p:nvSpPr>
        <p:spPr/>
        <p:txBody>
          <a:bodyPr rtlCol="0"/>
          <a:lstStyle/>
          <a:p>
            <a:pPr rtl="0"/>
            <a:fld id="{B8649DAF-093F-4482-AA38-346E9A2DEE94}" type="slidenum">
              <a:rPr lang="el-GR" smtClean="0"/>
              <a:t>7</a:t>
            </a:fld>
            <a:endParaRPr lang="el-GR" dirty="0"/>
          </a:p>
        </p:txBody>
      </p:sp>
    </p:spTree>
    <p:extLst>
      <p:ext uri="{BB962C8B-B14F-4D97-AF65-F5344CB8AC3E}">
        <p14:creationId xmlns:p14="http://schemas.microsoft.com/office/powerpoint/2010/main" val="3095670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5"/>
          </p:nvPr>
        </p:nvSpPr>
        <p:spPr/>
        <p:txBody>
          <a:bodyPr rtlCol="0"/>
          <a:lstStyle/>
          <a:p>
            <a:pPr rtl="0"/>
            <a:fld id="{B8649DAF-093F-4482-AA38-346E9A2DEE94}" type="slidenum">
              <a:rPr lang="el-GR" smtClean="0"/>
              <a:t>8</a:t>
            </a:fld>
            <a:endParaRPr lang="el-GR" dirty="0"/>
          </a:p>
        </p:txBody>
      </p:sp>
    </p:spTree>
    <p:extLst>
      <p:ext uri="{BB962C8B-B14F-4D97-AF65-F5344CB8AC3E}">
        <p14:creationId xmlns:p14="http://schemas.microsoft.com/office/powerpoint/2010/main" val="1545803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5"/>
          </p:nvPr>
        </p:nvSpPr>
        <p:spPr/>
        <p:txBody>
          <a:bodyPr rtlCol="0"/>
          <a:lstStyle/>
          <a:p>
            <a:pPr rtl="0"/>
            <a:fld id="{B8649DAF-093F-4482-AA38-346E9A2DEE94}" type="slidenum">
              <a:rPr lang="el-GR" smtClean="0"/>
              <a:t>9</a:t>
            </a:fld>
            <a:endParaRPr lang="el-GR" dirty="0"/>
          </a:p>
        </p:txBody>
      </p:sp>
    </p:spTree>
    <p:extLst>
      <p:ext uri="{BB962C8B-B14F-4D97-AF65-F5344CB8AC3E}">
        <p14:creationId xmlns:p14="http://schemas.microsoft.com/office/powerpoint/2010/main" val="1350443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5"/>
          </p:nvPr>
        </p:nvSpPr>
        <p:spPr/>
        <p:txBody>
          <a:bodyPr rtlCol="0"/>
          <a:lstStyle/>
          <a:p>
            <a:pPr rtl="0"/>
            <a:fld id="{B8649DAF-093F-4482-AA38-346E9A2DEE94}" type="slidenum">
              <a:rPr lang="el-GR" smtClean="0"/>
              <a:t>10</a:t>
            </a:fld>
            <a:endParaRPr lang="el-GR" dirty="0"/>
          </a:p>
        </p:txBody>
      </p:sp>
    </p:spTree>
    <p:extLst>
      <p:ext uri="{BB962C8B-B14F-4D97-AF65-F5344CB8AC3E}">
        <p14:creationId xmlns:p14="http://schemas.microsoft.com/office/powerpoint/2010/main" val="637707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Διαφάνεια τίτλου">
    <p:bg>
      <p:bgPr>
        <a:solidFill>
          <a:schemeClr val="bg1"/>
        </a:solidFill>
        <a:effectLst/>
      </p:bgPr>
    </p:bg>
    <p:spTree>
      <p:nvGrpSpPr>
        <p:cNvPr id="1" name=""/>
        <p:cNvGrpSpPr/>
        <p:nvPr/>
      </p:nvGrpSpPr>
      <p:grpSpPr>
        <a:xfrm>
          <a:off x="0" y="0"/>
          <a:ext cx="0" cy="0"/>
          <a:chOff x="0" y="0"/>
          <a:chExt cx="0" cy="0"/>
        </a:xfrm>
      </p:grpSpPr>
      <p:sp>
        <p:nvSpPr>
          <p:cNvPr id="32" name="Θέση εικόνας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6715" y="86714"/>
            <a:ext cx="12018572" cy="6684572"/>
          </a:xfrm>
          <a:solidFill>
            <a:schemeClr val="bg1">
              <a:lumMod val="85000"/>
            </a:schemeClr>
          </a:solidFill>
        </p:spPr>
        <p:txBody>
          <a:bodyPr lIns="360000" tIns="360000" rtlCol="0"/>
          <a:lstStyle>
            <a:lvl1pPr marL="0" indent="0">
              <a:buNone/>
              <a:defRPr sz="1100" i="1">
                <a:latin typeface="Times New Roman" panose="02020603050405020304" pitchFamily="18" charset="0"/>
                <a:cs typeface="Times New Roman" panose="02020603050405020304" pitchFamily="18" charset="0"/>
              </a:defRPr>
            </a:lvl1pPr>
          </a:lstStyle>
          <a:p>
            <a:pPr rtl="0"/>
            <a:r>
              <a:rPr lang="el-GR" noProof="0" dirty="0"/>
              <a:t>Εισαγωγή ή μεταφορά και απόθεση εικόνας εδώ</a:t>
            </a:r>
          </a:p>
        </p:txBody>
      </p:sp>
      <p:sp>
        <p:nvSpPr>
          <p:cNvPr id="2" name="Τίτλος 1">
            <a:extLst>
              <a:ext uri="{FF2B5EF4-FFF2-40B4-BE49-F238E27FC236}">
                <a16:creationId xmlns:a16="http://schemas.microsoft.com/office/drawing/2014/main" id="{00F23EB7-E336-46EB-A4A0-3DB7A6BF4CE1}"/>
              </a:ext>
            </a:extLst>
          </p:cNvPr>
          <p:cNvSpPr>
            <a:spLocks noGrp="1"/>
          </p:cNvSpPr>
          <p:nvPr>
            <p:ph type="ctrTitle"/>
          </p:nvPr>
        </p:nvSpPr>
        <p:spPr>
          <a:xfrm>
            <a:off x="2494607" y="2237328"/>
            <a:ext cx="7202786" cy="1449788"/>
          </a:xfrm>
          <a:solidFill>
            <a:schemeClr val="tx1">
              <a:lumMod val="85000"/>
              <a:lumOff val="15000"/>
              <a:alpha val="80000"/>
            </a:schemeClr>
          </a:solidFill>
        </p:spPr>
        <p:txBody>
          <a:bodyPr lIns="288000" rIns="2160000" bIns="144000" rtlCol="0" anchor="b"/>
          <a:lstStyle>
            <a:lvl1pPr algn="r">
              <a:defRPr sz="4200" spc="-150">
                <a:solidFill>
                  <a:schemeClr val="bg1"/>
                </a:solidFill>
              </a:defRPr>
            </a:lvl1pPr>
          </a:lstStyle>
          <a:p>
            <a:pPr rtl="0"/>
            <a:r>
              <a:rPr lang="el-GR" noProof="0" dirty="0"/>
              <a:t>Κάντε κλικ για να επεξεργαστείτε το Στυλ κύριου τίτλου</a:t>
            </a:r>
          </a:p>
        </p:txBody>
      </p:sp>
      <p:sp>
        <p:nvSpPr>
          <p:cNvPr id="3" name="Υπότιτλος 2">
            <a:extLst>
              <a:ext uri="{FF2B5EF4-FFF2-40B4-BE49-F238E27FC236}">
                <a16:creationId xmlns:a16="http://schemas.microsoft.com/office/drawing/2014/main" id="{C9980B88-3F4A-4688-9ED0-17EF37E62D93}"/>
              </a:ext>
            </a:extLst>
          </p:cNvPr>
          <p:cNvSpPr>
            <a:spLocks noGrp="1"/>
          </p:cNvSpPr>
          <p:nvPr>
            <p:ph type="subTitle" idx="1"/>
          </p:nvPr>
        </p:nvSpPr>
        <p:spPr>
          <a:xfrm>
            <a:off x="2494607" y="3684672"/>
            <a:ext cx="5282503" cy="936000"/>
          </a:xfrm>
          <a:solidFill>
            <a:schemeClr val="tx1">
              <a:alpha val="90000"/>
            </a:schemeClr>
          </a:solidFill>
        </p:spPr>
        <p:txBody>
          <a:bodyPr lIns="216000" tIns="144000" rIns="216000" rtlCol="0"/>
          <a:lstStyle>
            <a:lvl1pPr marL="0" indent="0" algn="r">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l-GR" noProof="0" dirty="0"/>
              <a:t>Κάντε κλικ για να επεξεργαστείτε τον υπότιτλο του υποδείγματος</a:t>
            </a:r>
          </a:p>
        </p:txBody>
      </p:sp>
      <p:cxnSp>
        <p:nvCxnSpPr>
          <p:cNvPr id="5" name="Ευθεία γραμμή σύνδεσης 4" descr="Διαχωριστική γραμμή τίτλου διαφάνειας&#10;">
            <a:extLst>
              <a:ext uri="{FF2B5EF4-FFF2-40B4-BE49-F238E27FC236}">
                <a16:creationId xmlns:a16="http://schemas.microsoft.com/office/drawing/2014/main" id="{9688AEDF-1396-4322-8818-9D1C7976FCDF}"/>
              </a:ext>
            </a:extLst>
          </p:cNvPr>
          <p:cNvCxnSpPr>
            <a:cxnSpLocks/>
          </p:cNvCxnSpPr>
          <p:nvPr userDrawn="1"/>
        </p:nvCxnSpPr>
        <p:spPr>
          <a:xfrm>
            <a:off x="7777113" y="2412127"/>
            <a:ext cx="0" cy="1100190"/>
          </a:xfrm>
          <a:prstGeom prst="line">
            <a:avLst/>
          </a:prstGeom>
        </p:spPr>
        <p:style>
          <a:lnRef idx="1">
            <a:schemeClr val="accent1"/>
          </a:lnRef>
          <a:fillRef idx="0">
            <a:schemeClr val="accent1"/>
          </a:fillRef>
          <a:effectRef idx="0">
            <a:schemeClr val="accent1"/>
          </a:effectRef>
          <a:fontRef idx="minor">
            <a:schemeClr val="tx1"/>
          </a:fontRef>
        </p:style>
      </p:cxnSp>
      <p:sp>
        <p:nvSpPr>
          <p:cNvPr id="6" name="Θέση εικόνας 5">
            <a:extLst>
              <a:ext uri="{FF2B5EF4-FFF2-40B4-BE49-F238E27FC236}">
                <a16:creationId xmlns:a16="http://schemas.microsoft.com/office/drawing/2014/main" id="{C41AA1B3-8A3B-4B1B-A759-E2D764177222}"/>
              </a:ext>
            </a:extLst>
          </p:cNvPr>
          <p:cNvSpPr>
            <a:spLocks noGrp="1"/>
          </p:cNvSpPr>
          <p:nvPr>
            <p:ph type="pic" sz="quarter" idx="13" hasCustomPrompt="1"/>
          </p:nvPr>
        </p:nvSpPr>
        <p:spPr>
          <a:xfrm>
            <a:off x="8065008" y="2587752"/>
            <a:ext cx="1344168" cy="704088"/>
          </a:xfrm>
        </p:spPr>
        <p:txBody>
          <a:bodyPr rtlCol="0"/>
          <a:lstStyle>
            <a:lvl1pPr marL="0" indent="0">
              <a:buNone/>
              <a:defRPr>
                <a:solidFill>
                  <a:schemeClr val="bg1"/>
                </a:solidFill>
              </a:defRPr>
            </a:lvl1pPr>
          </a:lstStyle>
          <a:p>
            <a:pPr rtl="0"/>
            <a:r>
              <a:rPr lang="el-GR" noProof="0" dirty="0"/>
              <a:t>Λογότυπο</a:t>
            </a:r>
          </a:p>
        </p:txBody>
      </p:sp>
    </p:spTree>
    <p:extLst>
      <p:ext uri="{BB962C8B-B14F-4D97-AF65-F5344CB8AC3E}">
        <p14:creationId xmlns:p14="http://schemas.microsoft.com/office/powerpoint/2010/main" val="890440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3 κουκκίδες εικόνων αριστερά">
    <p:spTree>
      <p:nvGrpSpPr>
        <p:cNvPr id="1" name=""/>
        <p:cNvGrpSpPr/>
        <p:nvPr/>
      </p:nvGrpSpPr>
      <p:grpSpPr>
        <a:xfrm>
          <a:off x="0" y="0"/>
          <a:ext cx="0" cy="0"/>
          <a:chOff x="0" y="0"/>
          <a:chExt cx="0" cy="0"/>
        </a:xfrm>
      </p:grpSpPr>
      <p:sp>
        <p:nvSpPr>
          <p:cNvPr id="35" name="Έλλειψη 34">
            <a:extLst>
              <a:ext uri="{FF2B5EF4-FFF2-40B4-BE49-F238E27FC236}">
                <a16:creationId xmlns:a16="http://schemas.microsoft.com/office/drawing/2014/main" id="{22F44C7F-FA9B-CB41-B5C2-6A40A969176A}"/>
              </a:ext>
            </a:extLst>
          </p:cNvPr>
          <p:cNvSpPr>
            <a:spLocks noChangeAspect="1"/>
          </p:cNvSpPr>
          <p:nvPr userDrawn="1"/>
        </p:nvSpPr>
        <p:spPr>
          <a:xfrm>
            <a:off x="7065918" y="1366589"/>
            <a:ext cx="1371600" cy="1371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33" name="Έλλειψη 32">
            <a:extLst>
              <a:ext uri="{FF2B5EF4-FFF2-40B4-BE49-F238E27FC236}">
                <a16:creationId xmlns:a16="http://schemas.microsoft.com/office/drawing/2014/main" id="{0ACFECE1-DAAF-5642-BD0B-7A8FE9D241D9}"/>
              </a:ext>
            </a:extLst>
          </p:cNvPr>
          <p:cNvSpPr>
            <a:spLocks noChangeAspect="1"/>
          </p:cNvSpPr>
          <p:nvPr userDrawn="1"/>
        </p:nvSpPr>
        <p:spPr>
          <a:xfrm>
            <a:off x="7065918" y="2931225"/>
            <a:ext cx="1371600" cy="1371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34" name="Έλλειψη 33">
            <a:extLst>
              <a:ext uri="{FF2B5EF4-FFF2-40B4-BE49-F238E27FC236}">
                <a16:creationId xmlns:a16="http://schemas.microsoft.com/office/drawing/2014/main" id="{90294551-87F8-DE4F-B54E-8231A9CAF5BF}"/>
              </a:ext>
            </a:extLst>
          </p:cNvPr>
          <p:cNvSpPr>
            <a:spLocks noChangeAspect="1"/>
          </p:cNvSpPr>
          <p:nvPr userDrawn="1"/>
        </p:nvSpPr>
        <p:spPr>
          <a:xfrm>
            <a:off x="7065918" y="4495861"/>
            <a:ext cx="1371600" cy="1371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42" name="Ορθογώνιο 41">
            <a:extLst>
              <a:ext uri="{FF2B5EF4-FFF2-40B4-BE49-F238E27FC236}">
                <a16:creationId xmlns:a16="http://schemas.microsoft.com/office/drawing/2014/main" id="{D24854E3-04DE-4154-AD8A-9F8AC3E4EE33}"/>
              </a:ext>
            </a:extLst>
          </p:cNvPr>
          <p:cNvSpPr/>
          <p:nvPr userDrawn="1"/>
        </p:nvSpPr>
        <p:spPr>
          <a:xfrm>
            <a:off x="97536" y="86714"/>
            <a:ext cx="6208363" cy="6684572"/>
          </a:xfrm>
          <a:prstGeom prst="rect">
            <a:avLst/>
          </a:prstGeom>
          <a:gradFill>
            <a:gsLst>
              <a:gs pos="0">
                <a:schemeClr val="tx1">
                  <a:alpha val="0"/>
                </a:schemeClr>
              </a:gs>
              <a:gs pos="100000">
                <a:schemeClr val="tx1">
                  <a:alpha val="31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0" name="Θέση εικόνας 19">
            <a:extLst>
              <a:ext uri="{FF2B5EF4-FFF2-40B4-BE49-F238E27FC236}">
                <a16:creationId xmlns:a16="http://schemas.microsoft.com/office/drawing/2014/main" id="{BDDC1CFF-7E89-421D-9524-BB3AECAFE005}"/>
              </a:ext>
            </a:extLst>
          </p:cNvPr>
          <p:cNvSpPr>
            <a:spLocks noGrp="1"/>
          </p:cNvSpPr>
          <p:nvPr>
            <p:ph type="pic" sz="quarter" idx="27" hasCustomPrompt="1"/>
          </p:nvPr>
        </p:nvSpPr>
        <p:spPr>
          <a:xfrm>
            <a:off x="97536" y="496139"/>
            <a:ext cx="6208364" cy="6275148"/>
          </a:xfrm>
          <a:custGeom>
            <a:avLst/>
            <a:gdLst>
              <a:gd name="connsiteX0" fmla="*/ 0 w 4441248"/>
              <a:gd name="connsiteY0" fmla="*/ 5980106 h 6321393"/>
              <a:gd name="connsiteX1" fmla="*/ 1034410 w 4441248"/>
              <a:gd name="connsiteY1" fmla="*/ 6048613 h 6321393"/>
              <a:gd name="connsiteX2" fmla="*/ 1778431 w 4441248"/>
              <a:gd name="connsiteY2" fmla="*/ 6321393 h 6321393"/>
              <a:gd name="connsiteX3" fmla="*/ 0 w 4441248"/>
              <a:gd name="connsiteY3" fmla="*/ 6321393 h 6321393"/>
              <a:gd name="connsiteX4" fmla="*/ 2269200 w 4441248"/>
              <a:gd name="connsiteY4" fmla="*/ 5443908 h 6321393"/>
              <a:gd name="connsiteX5" fmla="*/ 2395460 w 4441248"/>
              <a:gd name="connsiteY5" fmla="*/ 5885070 h 6321393"/>
              <a:gd name="connsiteX6" fmla="*/ 1997461 w 4441248"/>
              <a:gd name="connsiteY6" fmla="*/ 6195222 h 6321393"/>
              <a:gd name="connsiteX7" fmla="*/ 1526609 w 4441248"/>
              <a:gd name="connsiteY7" fmla="*/ 5931629 h 6321393"/>
              <a:gd name="connsiteX8" fmla="*/ 4441248 w 4441248"/>
              <a:gd name="connsiteY8" fmla="*/ 4283292 h 6321393"/>
              <a:gd name="connsiteX9" fmla="*/ 4441248 w 4441248"/>
              <a:gd name="connsiteY9" fmla="*/ 6321393 h 6321393"/>
              <a:gd name="connsiteX10" fmla="*/ 2296366 w 4441248"/>
              <a:gd name="connsiteY10" fmla="*/ 6321393 h 6321393"/>
              <a:gd name="connsiteX11" fmla="*/ 2056375 w 4441248"/>
              <a:gd name="connsiteY11" fmla="*/ 6224358 h 6321393"/>
              <a:gd name="connsiteX12" fmla="*/ 0 w 4441248"/>
              <a:gd name="connsiteY12" fmla="*/ 2359561 h 6321393"/>
              <a:gd name="connsiteX13" fmla="*/ 828613 w 4441248"/>
              <a:gd name="connsiteY13" fmla="*/ 2588947 h 6321393"/>
              <a:gd name="connsiteX14" fmla="*/ 0 w 4441248"/>
              <a:gd name="connsiteY14" fmla="*/ 3479506 h 6321393"/>
              <a:gd name="connsiteX15" fmla="*/ 3025930 w 4441248"/>
              <a:gd name="connsiteY15" fmla="*/ 144202 h 6321393"/>
              <a:gd name="connsiteX16" fmla="*/ 4441248 w 4441248"/>
              <a:gd name="connsiteY16" fmla="*/ 1340385 h 6321393"/>
              <a:gd name="connsiteX17" fmla="*/ 4441248 w 4441248"/>
              <a:gd name="connsiteY17" fmla="*/ 4098899 h 6321393"/>
              <a:gd name="connsiteX18" fmla="*/ 1417099 w 4441248"/>
              <a:gd name="connsiteY18" fmla="*/ 5846153 h 6321393"/>
              <a:gd name="connsiteX19" fmla="*/ 0 w 4441248"/>
              <a:gd name="connsiteY19" fmla="*/ 5428711 h 6321393"/>
              <a:gd name="connsiteX20" fmla="*/ 0 w 4441248"/>
              <a:gd name="connsiteY20" fmla="*/ 3724470 h 6321393"/>
              <a:gd name="connsiteX21" fmla="*/ 2684090 w 4441248"/>
              <a:gd name="connsiteY21" fmla="*/ 0 h 6321393"/>
              <a:gd name="connsiteX22" fmla="*/ 2784132 w 4441248"/>
              <a:gd name="connsiteY22" fmla="*/ 186781 h 6321393"/>
              <a:gd name="connsiteX23" fmla="*/ 1027256 w 4441248"/>
              <a:gd name="connsiteY23" fmla="*/ 2337985 h 6321393"/>
              <a:gd name="connsiteX24" fmla="*/ 451581 w 4441248"/>
              <a:gd name="connsiteY24" fmla="*/ 2265656 h 632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41248" h="6321393">
                <a:moveTo>
                  <a:pt x="0" y="5980106"/>
                </a:moveTo>
                <a:lnTo>
                  <a:pt x="1034410" y="6048613"/>
                </a:lnTo>
                <a:lnTo>
                  <a:pt x="1778431" y="6321393"/>
                </a:lnTo>
                <a:lnTo>
                  <a:pt x="0" y="6321393"/>
                </a:lnTo>
                <a:close/>
                <a:moveTo>
                  <a:pt x="2269200" y="5443908"/>
                </a:moveTo>
                <a:lnTo>
                  <a:pt x="2395460" y="5885070"/>
                </a:lnTo>
                <a:lnTo>
                  <a:pt x="1997461" y="6195222"/>
                </a:lnTo>
                <a:lnTo>
                  <a:pt x="1526609" y="5931629"/>
                </a:lnTo>
                <a:close/>
                <a:moveTo>
                  <a:pt x="4441248" y="4283292"/>
                </a:moveTo>
                <a:lnTo>
                  <a:pt x="4441248" y="6321393"/>
                </a:lnTo>
                <a:lnTo>
                  <a:pt x="2296366" y="6321393"/>
                </a:lnTo>
                <a:lnTo>
                  <a:pt x="2056375" y="6224358"/>
                </a:lnTo>
                <a:close/>
                <a:moveTo>
                  <a:pt x="0" y="2359561"/>
                </a:moveTo>
                <a:lnTo>
                  <a:pt x="828613" y="2588947"/>
                </a:lnTo>
                <a:lnTo>
                  <a:pt x="0" y="3479506"/>
                </a:lnTo>
                <a:close/>
                <a:moveTo>
                  <a:pt x="3025930" y="144202"/>
                </a:moveTo>
                <a:lnTo>
                  <a:pt x="4441248" y="1340385"/>
                </a:lnTo>
                <a:lnTo>
                  <a:pt x="4441248" y="4098899"/>
                </a:lnTo>
                <a:lnTo>
                  <a:pt x="1417099" y="5846153"/>
                </a:lnTo>
                <a:lnTo>
                  <a:pt x="0" y="5428711"/>
                </a:lnTo>
                <a:lnTo>
                  <a:pt x="0" y="3724470"/>
                </a:lnTo>
                <a:close/>
                <a:moveTo>
                  <a:pt x="2684090" y="0"/>
                </a:moveTo>
                <a:lnTo>
                  <a:pt x="2784132" y="186781"/>
                </a:lnTo>
                <a:lnTo>
                  <a:pt x="1027256" y="2337985"/>
                </a:lnTo>
                <a:lnTo>
                  <a:pt x="451581" y="2265656"/>
                </a:lnTo>
                <a:close/>
              </a:path>
            </a:pathLst>
          </a:custGeom>
          <a:solidFill>
            <a:schemeClr val="bg1">
              <a:lumMod val="95000"/>
            </a:schemeClr>
          </a:solidFill>
        </p:spPr>
        <p:txBody>
          <a:bodyPr wrap="square"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i="1">
                <a:latin typeface="Times New Roman" panose="02020603050405020304" pitchFamily="18" charset="0"/>
                <a:cs typeface="Times New Roman" panose="02020603050405020304" pitchFamily="18"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l-GR" noProof="0" dirty="0"/>
              <a:t>Εισαγωγή ή μεταφορά και απόθεση εικόνας εδώ</a:t>
            </a:r>
          </a:p>
        </p:txBody>
      </p:sp>
      <p:sp>
        <p:nvSpPr>
          <p:cNvPr id="2" name="Τίτλος 1">
            <a:extLst>
              <a:ext uri="{FF2B5EF4-FFF2-40B4-BE49-F238E27FC236}">
                <a16:creationId xmlns:a16="http://schemas.microsoft.com/office/drawing/2014/main" id="{5CFF4C50-933F-41F9-AD11-BD02410AA7D5}"/>
              </a:ext>
            </a:extLst>
          </p:cNvPr>
          <p:cNvSpPr>
            <a:spLocks noGrp="1"/>
          </p:cNvSpPr>
          <p:nvPr>
            <p:ph type="title"/>
          </p:nvPr>
        </p:nvSpPr>
        <p:spPr>
          <a:xfrm>
            <a:off x="7068457" y="432000"/>
            <a:ext cx="4703542" cy="432000"/>
          </a:xfrm>
        </p:spPr>
        <p:txBody>
          <a:bodyPr rtlCol="0"/>
          <a:lstStyle>
            <a:lvl1pPr>
              <a:defRPr>
                <a:solidFill>
                  <a:schemeClr val="tx1">
                    <a:lumMod val="75000"/>
                    <a:lumOff val="25000"/>
                  </a:schemeClr>
                </a:solidFill>
              </a:defRPr>
            </a:lvl1pPr>
          </a:lstStyle>
          <a:p>
            <a:pPr rtl="0"/>
            <a:r>
              <a:rPr lang="el-GR" noProof="0" dirty="0"/>
              <a:t>Κάντε κλικ για να επεξεργαστείτε το Στυλ κύριου τίτλου</a:t>
            </a:r>
          </a:p>
        </p:txBody>
      </p:sp>
      <p:sp>
        <p:nvSpPr>
          <p:cNvPr id="7" name="Θέση υποσέλιδου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noProof="0" dirty="0"/>
              <a:t>Προσθέστε υποσέλιδο</a:t>
            </a:r>
          </a:p>
        </p:txBody>
      </p:sp>
      <p:sp>
        <p:nvSpPr>
          <p:cNvPr id="5" name="Θέση κειμένου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8768283" y="3582825"/>
            <a:ext cx="3002400" cy="720000"/>
          </a:xfrm>
        </p:spPr>
        <p:txBody>
          <a:bodyPr rtlCol="0"/>
          <a:lstStyle>
            <a:lvl1pPr marL="0" indent="0" algn="l">
              <a:buNone/>
              <a:defRPr sz="1600"/>
            </a:lvl1pPr>
          </a:lstStyle>
          <a:p>
            <a:pPr lvl="0" rtl="0"/>
            <a:r>
              <a:rPr lang="el-GR" noProof="0" dirty="0"/>
              <a:t>Περιγραφή κουκκίδας</a:t>
            </a:r>
          </a:p>
        </p:txBody>
      </p:sp>
      <p:sp>
        <p:nvSpPr>
          <p:cNvPr id="13" name="Θέση κειμένου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8768283" y="5147461"/>
            <a:ext cx="3002400" cy="720000"/>
          </a:xfrm>
        </p:spPr>
        <p:txBody>
          <a:bodyPr rtlCol="0"/>
          <a:lstStyle>
            <a:lvl1pPr marL="0" indent="0" algn="l">
              <a:buNone/>
              <a:defRPr sz="1600"/>
            </a:lvl1pPr>
          </a:lstStyle>
          <a:p>
            <a:pPr lvl="0" rtl="0"/>
            <a:r>
              <a:rPr lang="el-GR" noProof="0" dirty="0"/>
              <a:t>Περιγραφή κουκκίδας</a:t>
            </a:r>
          </a:p>
        </p:txBody>
      </p:sp>
      <p:sp>
        <p:nvSpPr>
          <p:cNvPr id="6" name="Θέση κειμένου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8768283" y="1369128"/>
            <a:ext cx="3002400" cy="432000"/>
          </a:xfrm>
        </p:spPr>
        <p:txBody>
          <a:bodyPr rtlCol="0"/>
          <a:lstStyle>
            <a:lvl1pPr marL="0" indent="0" algn="l">
              <a:buNone/>
              <a:defRPr b="1">
                <a:latin typeface="Times New Roman" panose="02020603050405020304" pitchFamily="18" charset="0"/>
              </a:defRPr>
            </a:lvl1pPr>
          </a:lstStyle>
          <a:p>
            <a:pPr lvl="0" rtl="0"/>
            <a:r>
              <a:rPr lang="el-GR" noProof="0" dirty="0"/>
              <a:t>Κουκκίδα 1</a:t>
            </a:r>
          </a:p>
        </p:txBody>
      </p:sp>
      <p:sp>
        <p:nvSpPr>
          <p:cNvPr id="10" name="Θέση κειμένου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8768283" y="2933764"/>
            <a:ext cx="3002400" cy="432000"/>
          </a:xfrm>
        </p:spPr>
        <p:txBody>
          <a:bodyPr rtlCol="0"/>
          <a:lstStyle>
            <a:lvl1pPr marL="0" indent="0" algn="l">
              <a:buNone/>
              <a:defRPr b="1">
                <a:latin typeface="Times New Roman" panose="02020603050405020304" pitchFamily="18" charset="0"/>
              </a:defRPr>
            </a:lvl1pPr>
          </a:lstStyle>
          <a:p>
            <a:pPr lvl="0" rtl="0"/>
            <a:r>
              <a:rPr lang="el-GR" noProof="0" dirty="0"/>
              <a:t>Κουκκίδα 2</a:t>
            </a:r>
          </a:p>
        </p:txBody>
      </p:sp>
      <p:sp>
        <p:nvSpPr>
          <p:cNvPr id="12" name="Θέση κειμένου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8768283" y="4498400"/>
            <a:ext cx="3002400" cy="432000"/>
          </a:xfrm>
        </p:spPr>
        <p:txBody>
          <a:bodyPr rtlCol="0"/>
          <a:lstStyle>
            <a:lvl1pPr marL="0" indent="0" algn="l">
              <a:buNone/>
              <a:defRPr b="1">
                <a:latin typeface="Times New Roman" panose="02020603050405020304" pitchFamily="18" charset="0"/>
              </a:defRPr>
            </a:lvl1pPr>
          </a:lstStyle>
          <a:p>
            <a:pPr lvl="0" rtl="0"/>
            <a:r>
              <a:rPr lang="el-GR" noProof="0" dirty="0"/>
              <a:t>Κουκκίδα 3</a:t>
            </a:r>
          </a:p>
        </p:txBody>
      </p:sp>
      <p:sp>
        <p:nvSpPr>
          <p:cNvPr id="21" name="Θέση κειμένου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8768283" y="1975094"/>
            <a:ext cx="3002400" cy="720000"/>
          </a:xfrm>
        </p:spPr>
        <p:txBody>
          <a:bodyPr rtlCol="0"/>
          <a:lstStyle>
            <a:lvl1pPr marL="0" indent="0" algn="l">
              <a:buNone/>
              <a:defRPr sz="1600"/>
            </a:lvl1pPr>
          </a:lstStyle>
          <a:p>
            <a:pPr lvl="0" rtl="0"/>
            <a:r>
              <a:rPr lang="el-GR" noProof="0" dirty="0"/>
              <a:t>Περιγραφή κουκκίδας</a:t>
            </a:r>
          </a:p>
        </p:txBody>
      </p:sp>
      <p:sp>
        <p:nvSpPr>
          <p:cNvPr id="51" name="Οκτάγωνο 50">
            <a:extLst>
              <a:ext uri="{FF2B5EF4-FFF2-40B4-BE49-F238E27FC236}">
                <a16:creationId xmlns:a16="http://schemas.microsoft.com/office/drawing/2014/main" id="{758B0359-60B9-4D73-825D-ACE303A61C50}"/>
              </a:ext>
            </a:extLst>
          </p:cNvPr>
          <p:cNvSpPr/>
          <p:nvPr userDrawn="1"/>
        </p:nvSpPr>
        <p:spPr>
          <a:xfrm rot="1361022">
            <a:off x="11394972" y="6053793"/>
            <a:ext cx="634795"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52" name="Έλλειψη 51">
            <a:extLst>
              <a:ext uri="{FF2B5EF4-FFF2-40B4-BE49-F238E27FC236}">
                <a16:creationId xmlns:a16="http://schemas.microsoft.com/office/drawing/2014/main" id="{09921541-DECE-43BB-BF92-A4B5D5EE5469}"/>
              </a:ext>
            </a:extLst>
          </p:cNvPr>
          <p:cNvSpPr/>
          <p:nvPr userDrawn="1"/>
        </p:nvSpPr>
        <p:spPr>
          <a:xfrm>
            <a:off x="11533871" y="6185902"/>
            <a:ext cx="73515"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solidFill>
                <a:schemeClr val="accent1"/>
              </a:solidFill>
            </a:endParaRPr>
          </a:p>
        </p:txBody>
      </p:sp>
      <p:sp>
        <p:nvSpPr>
          <p:cNvPr id="53" name="Έλλειψη 52">
            <a:extLst>
              <a:ext uri="{FF2B5EF4-FFF2-40B4-BE49-F238E27FC236}">
                <a16:creationId xmlns:a16="http://schemas.microsoft.com/office/drawing/2014/main" id="{83095B3B-1284-4E49-BE50-9C84BE7E58B6}"/>
              </a:ext>
            </a:extLst>
          </p:cNvPr>
          <p:cNvSpPr/>
          <p:nvPr userDrawn="1"/>
        </p:nvSpPr>
        <p:spPr>
          <a:xfrm>
            <a:off x="11892084" y="6561525"/>
            <a:ext cx="100439"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54" name="Έλλειψη 53">
            <a:extLst>
              <a:ext uri="{FF2B5EF4-FFF2-40B4-BE49-F238E27FC236}">
                <a16:creationId xmlns:a16="http://schemas.microsoft.com/office/drawing/2014/main" id="{7491DD10-64CD-40CA-A0BB-397696C0C168}"/>
              </a:ext>
            </a:extLst>
          </p:cNvPr>
          <p:cNvSpPr/>
          <p:nvPr userDrawn="1"/>
        </p:nvSpPr>
        <p:spPr>
          <a:xfrm>
            <a:off x="11342875" y="5990144"/>
            <a:ext cx="260512"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solidFill>
                <a:schemeClr val="accent1"/>
              </a:solidFill>
            </a:endParaRPr>
          </a:p>
        </p:txBody>
      </p:sp>
      <p:sp>
        <p:nvSpPr>
          <p:cNvPr id="55" name="Θέση αριθμού διαφάνειας 54">
            <a:extLst>
              <a:ext uri="{FF2B5EF4-FFF2-40B4-BE49-F238E27FC236}">
                <a16:creationId xmlns:a16="http://schemas.microsoft.com/office/drawing/2014/main" id="{8702E81C-40F0-489E-8339-0139157E6327}"/>
              </a:ext>
            </a:extLst>
          </p:cNvPr>
          <p:cNvSpPr>
            <a:spLocks noGrp="1"/>
          </p:cNvSpPr>
          <p:nvPr>
            <p:ph type="sldNum" sz="quarter" idx="26"/>
          </p:nvPr>
        </p:nvSpPr>
        <p:spPr/>
        <p:txBody>
          <a:bodyPr rtlCol="0"/>
          <a:lstStyle/>
          <a:p>
            <a:pPr rtl="0"/>
            <a:fld id="{19B51A1E-902D-48AF-9020-955120F399B6}" type="slidenum">
              <a:rPr lang="el-GR" noProof="0" smtClean="0"/>
              <a:pPr/>
              <a:t>‹#›</a:t>
            </a:fld>
            <a:endParaRPr lang="el-GR" noProof="0" dirty="0"/>
          </a:p>
        </p:txBody>
      </p:sp>
      <p:grpSp>
        <p:nvGrpSpPr>
          <p:cNvPr id="22" name="Ομάδα 21">
            <a:extLst>
              <a:ext uri="{FF2B5EF4-FFF2-40B4-BE49-F238E27FC236}">
                <a16:creationId xmlns:a16="http://schemas.microsoft.com/office/drawing/2014/main" id="{9089FAF0-BF60-4AB9-A62E-595008DC4646}"/>
              </a:ext>
            </a:extLst>
          </p:cNvPr>
          <p:cNvGrpSpPr/>
          <p:nvPr userDrawn="1"/>
        </p:nvGrpSpPr>
        <p:grpSpPr>
          <a:xfrm>
            <a:off x="1892000" y="2269752"/>
            <a:ext cx="3081180" cy="3011457"/>
            <a:chOff x="1892000" y="2269752"/>
            <a:chExt cx="3081180" cy="3011457"/>
          </a:xfrm>
        </p:grpSpPr>
        <p:sp>
          <p:nvSpPr>
            <p:cNvPr id="26" name="Ελεύθερη σχεδίαση: Σχήμα 13">
              <a:extLst>
                <a:ext uri="{FF2B5EF4-FFF2-40B4-BE49-F238E27FC236}">
                  <a16:creationId xmlns:a16="http://schemas.microsoft.com/office/drawing/2014/main" id="{ED7DCD52-0637-49D9-AD21-2DF94DD3E348}"/>
                </a:ext>
              </a:extLst>
            </p:cNvPr>
            <p:cNvSpPr/>
            <p:nvPr/>
          </p:nvSpPr>
          <p:spPr>
            <a:xfrm rot="4308689">
              <a:off x="2464728" y="2678543"/>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7" name="Ελεύθερη σχεδίαση: Σχήμα 26">
              <a:extLst>
                <a:ext uri="{FF2B5EF4-FFF2-40B4-BE49-F238E27FC236}">
                  <a16:creationId xmlns:a16="http://schemas.microsoft.com/office/drawing/2014/main" id="{E6863CC2-FBFD-47D7-AB8F-DB2367EABF92}"/>
                </a:ext>
              </a:extLst>
            </p:cNvPr>
            <p:cNvSpPr/>
            <p:nvPr/>
          </p:nvSpPr>
          <p:spPr>
            <a:xfrm rot="13830869">
              <a:off x="2730967" y="5004791"/>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8" name="Ελεύθερη σχεδίαση: Σχήμα 17">
              <a:extLst>
                <a:ext uri="{FF2B5EF4-FFF2-40B4-BE49-F238E27FC236}">
                  <a16:creationId xmlns:a16="http://schemas.microsoft.com/office/drawing/2014/main" id="{09ADFC5E-3BBA-404B-A496-A4035DF5E859}"/>
                </a:ext>
              </a:extLst>
            </p:cNvPr>
            <p:cNvSpPr/>
            <p:nvPr/>
          </p:nvSpPr>
          <p:spPr>
            <a:xfrm rot="12431080">
              <a:off x="2802151" y="4740752"/>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9" name="Ελεύθερη σχεδίαση: Σχήμα 19">
              <a:extLst>
                <a:ext uri="{FF2B5EF4-FFF2-40B4-BE49-F238E27FC236}">
                  <a16:creationId xmlns:a16="http://schemas.microsoft.com/office/drawing/2014/main" id="{56E90DCD-03FB-4E9A-BD40-5269E9ACF1B1}"/>
                </a:ext>
              </a:extLst>
            </p:cNvPr>
            <p:cNvSpPr/>
            <p:nvPr/>
          </p:nvSpPr>
          <p:spPr>
            <a:xfrm rot="4308689">
              <a:off x="2058980" y="2102772"/>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30" name="Ελεύθερη σχεδίαση: Σχήμα 23">
              <a:extLst>
                <a:ext uri="{FF2B5EF4-FFF2-40B4-BE49-F238E27FC236}">
                  <a16:creationId xmlns:a16="http://schemas.microsoft.com/office/drawing/2014/main" id="{529D90B1-BC17-4168-A297-1DF303FB3C48}"/>
                </a:ext>
              </a:extLst>
            </p:cNvPr>
            <p:cNvSpPr/>
            <p:nvPr/>
          </p:nvSpPr>
          <p:spPr>
            <a:xfrm rot="17193105">
              <a:off x="4648324" y="3873318"/>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31" name="Ελεύθερη σχεδίαση: Σχήμα 30">
              <a:extLst>
                <a:ext uri="{FF2B5EF4-FFF2-40B4-BE49-F238E27FC236}">
                  <a16:creationId xmlns:a16="http://schemas.microsoft.com/office/drawing/2014/main" id="{6C5DEA8E-5C03-42CC-987D-490297890048}"/>
                </a:ext>
              </a:extLst>
            </p:cNvPr>
            <p:cNvSpPr/>
            <p:nvPr/>
          </p:nvSpPr>
          <p:spPr>
            <a:xfrm rot="17193105">
              <a:off x="4152588" y="3654247"/>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32" name="Ελεύθερη σχεδίαση: Σχήμα 28">
              <a:extLst>
                <a:ext uri="{FF2B5EF4-FFF2-40B4-BE49-F238E27FC236}">
                  <a16:creationId xmlns:a16="http://schemas.microsoft.com/office/drawing/2014/main" id="{404E048B-9C67-4EC0-82E9-DC9D4AEE9703}"/>
                </a:ext>
              </a:extLst>
            </p:cNvPr>
            <p:cNvSpPr/>
            <p:nvPr/>
          </p:nvSpPr>
          <p:spPr>
            <a:xfrm rot="4308689">
              <a:off x="3831248" y="2441608"/>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grpSp>
      <p:sp>
        <p:nvSpPr>
          <p:cNvPr id="38" name="Θέση εικόνας 3">
            <a:extLst>
              <a:ext uri="{FF2B5EF4-FFF2-40B4-BE49-F238E27FC236}">
                <a16:creationId xmlns:a16="http://schemas.microsoft.com/office/drawing/2014/main" id="{EC82E52C-5E33-5942-8474-7ED4354EC95D}"/>
              </a:ext>
            </a:extLst>
          </p:cNvPr>
          <p:cNvSpPr>
            <a:spLocks noGrp="1"/>
          </p:cNvSpPr>
          <p:nvPr>
            <p:ph type="pic" sz="quarter" idx="30"/>
          </p:nvPr>
        </p:nvSpPr>
        <p:spPr>
          <a:xfrm>
            <a:off x="7405874" y="4835817"/>
            <a:ext cx="691688" cy="691688"/>
          </a:xfrm>
        </p:spPr>
        <p:txBody>
          <a:bodyPr rtlCol="0"/>
          <a:lstStyle>
            <a:lvl1pPr marL="0" indent="0">
              <a:buNone/>
              <a:defRPr/>
            </a:lvl1pPr>
          </a:lstStyle>
          <a:p>
            <a:pPr rtl="0"/>
            <a:r>
              <a:rPr lang="el-GR" noProof="0" dirty="0"/>
              <a:t>Κάντε κλικ στο εικονίδιο για να προσθέσετε μια εικόνα</a:t>
            </a:r>
          </a:p>
        </p:txBody>
      </p:sp>
      <p:sp>
        <p:nvSpPr>
          <p:cNvPr id="39" name="Θέση εικόνας 3">
            <a:extLst>
              <a:ext uri="{FF2B5EF4-FFF2-40B4-BE49-F238E27FC236}">
                <a16:creationId xmlns:a16="http://schemas.microsoft.com/office/drawing/2014/main" id="{07EC0147-5BE6-9248-BF42-BD99608F459C}"/>
              </a:ext>
            </a:extLst>
          </p:cNvPr>
          <p:cNvSpPr>
            <a:spLocks noGrp="1"/>
          </p:cNvSpPr>
          <p:nvPr>
            <p:ph type="pic" sz="quarter" idx="31"/>
          </p:nvPr>
        </p:nvSpPr>
        <p:spPr>
          <a:xfrm>
            <a:off x="7405874" y="3271181"/>
            <a:ext cx="691688" cy="691688"/>
          </a:xfrm>
        </p:spPr>
        <p:txBody>
          <a:bodyPr rtlCol="0"/>
          <a:lstStyle>
            <a:lvl1pPr marL="0" indent="0">
              <a:buNone/>
              <a:defRPr/>
            </a:lvl1pPr>
          </a:lstStyle>
          <a:p>
            <a:pPr rtl="0"/>
            <a:r>
              <a:rPr lang="el-GR" noProof="0" dirty="0"/>
              <a:t>Κάντε κλικ στο εικονίδιο για να προσθέσετε μια εικόνα</a:t>
            </a:r>
          </a:p>
        </p:txBody>
      </p:sp>
      <p:sp>
        <p:nvSpPr>
          <p:cNvPr id="40" name="Θέση εικόνας 3">
            <a:extLst>
              <a:ext uri="{FF2B5EF4-FFF2-40B4-BE49-F238E27FC236}">
                <a16:creationId xmlns:a16="http://schemas.microsoft.com/office/drawing/2014/main" id="{2B8E1942-1472-BC49-A624-3A31190A69E1}"/>
              </a:ext>
            </a:extLst>
          </p:cNvPr>
          <p:cNvSpPr>
            <a:spLocks noGrp="1"/>
          </p:cNvSpPr>
          <p:nvPr>
            <p:ph type="pic" sz="quarter" idx="32"/>
          </p:nvPr>
        </p:nvSpPr>
        <p:spPr>
          <a:xfrm>
            <a:off x="7405874" y="1706545"/>
            <a:ext cx="691688" cy="691688"/>
          </a:xfrm>
        </p:spPr>
        <p:txBody>
          <a:bodyPr rtlCol="0"/>
          <a:lstStyle>
            <a:lvl1pPr marL="0" indent="0">
              <a:buNone/>
              <a:defRPr/>
            </a:lvl1pPr>
          </a:lstStyle>
          <a:p>
            <a:pPr rtl="0"/>
            <a:r>
              <a:rPr lang="el-GR" noProof="0" dirty="0"/>
              <a:t>Κάντε κλικ στο εικονίδιο για να προσθέσετε μια εικόνα</a:t>
            </a:r>
          </a:p>
        </p:txBody>
      </p:sp>
      <p:cxnSp>
        <p:nvCxnSpPr>
          <p:cNvPr id="36" name="Ευθεία γραμμή σύνδεσης 35" descr="Πρώτη διαχωριστική γραμμή στη διαφάνεια">
            <a:extLst>
              <a:ext uri="{FF2B5EF4-FFF2-40B4-BE49-F238E27FC236}">
                <a16:creationId xmlns:a16="http://schemas.microsoft.com/office/drawing/2014/main" id="{6DFB56AF-75D4-4B38-B5A6-12AC8AD163EA}"/>
              </a:ext>
              <a:ext uri="{C183D7F6-B498-43B3-948B-1728B52AA6E4}">
                <adec:decorative xmlns:adec="http://schemas.microsoft.com/office/drawing/2017/decorative" val="1"/>
              </a:ext>
            </a:extLst>
          </p:cNvPr>
          <p:cNvCxnSpPr>
            <a:cxnSpLocks/>
          </p:cNvCxnSpPr>
          <p:nvPr userDrawn="1"/>
        </p:nvCxnSpPr>
        <p:spPr>
          <a:xfrm flipH="1">
            <a:off x="8768285" y="2811968"/>
            <a:ext cx="276558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7" name="Ευθεία γραμμή σύνδεσης 36" descr="Δεύτερη διαχωριστική γραμμή στη διαφάνεια">
            <a:extLst>
              <a:ext uri="{FF2B5EF4-FFF2-40B4-BE49-F238E27FC236}">
                <a16:creationId xmlns:a16="http://schemas.microsoft.com/office/drawing/2014/main" id="{571A0042-84F7-4FAD-9DB9-A5B53E5F0AA3}"/>
              </a:ext>
              <a:ext uri="{C183D7F6-B498-43B3-948B-1728B52AA6E4}">
                <adec:decorative xmlns:adec="http://schemas.microsoft.com/office/drawing/2017/decorative" val="1"/>
              </a:ext>
            </a:extLst>
          </p:cNvPr>
          <p:cNvCxnSpPr>
            <a:cxnSpLocks/>
          </p:cNvCxnSpPr>
          <p:nvPr userDrawn="1"/>
        </p:nvCxnSpPr>
        <p:spPr>
          <a:xfrm flipH="1">
            <a:off x="8768284" y="4406892"/>
            <a:ext cx="2765587"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1798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Ψηφιακό προϊόν">
    <p:spTree>
      <p:nvGrpSpPr>
        <p:cNvPr id="1" name=""/>
        <p:cNvGrpSpPr/>
        <p:nvPr/>
      </p:nvGrpSpPr>
      <p:grpSpPr>
        <a:xfrm>
          <a:off x="0" y="0"/>
          <a:ext cx="0" cy="0"/>
          <a:chOff x="0" y="0"/>
          <a:chExt cx="0" cy="0"/>
        </a:xfrm>
      </p:grpSpPr>
      <p:sp>
        <p:nvSpPr>
          <p:cNvPr id="24" name="Ελεύθερη σχεδίαση: Σχήμα 23">
            <a:extLst>
              <a:ext uri="{FF2B5EF4-FFF2-40B4-BE49-F238E27FC236}">
                <a16:creationId xmlns:a16="http://schemas.microsoft.com/office/drawing/2014/main" id="{5F6D6B0F-FF8B-4D60-B712-A57904D5502C}"/>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5" name="Ελεύθερη σχεδίαση: Σχήμα 24">
            <a:extLst>
              <a:ext uri="{FF2B5EF4-FFF2-40B4-BE49-F238E27FC236}">
                <a16:creationId xmlns:a16="http://schemas.microsoft.com/office/drawing/2014/main" id="{FFF5FB50-33B5-4195-92D6-70891F240926}"/>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6" name="Ελεύθερη σχεδίαση: Σχήμα 25">
            <a:extLst>
              <a:ext uri="{FF2B5EF4-FFF2-40B4-BE49-F238E27FC236}">
                <a16:creationId xmlns:a16="http://schemas.microsoft.com/office/drawing/2014/main" id="{EECD958F-56E9-4A3B-9C25-D5970592C848}"/>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7" name="Ελεύθερη σχεδίαση: Σχήμα 26">
            <a:extLst>
              <a:ext uri="{FF2B5EF4-FFF2-40B4-BE49-F238E27FC236}">
                <a16:creationId xmlns:a16="http://schemas.microsoft.com/office/drawing/2014/main" id="{72F4FF18-9272-43AF-912E-B1CF8BF148D4}"/>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8" name="Ελεύθερη σχεδίαση: Σχήμα 27">
            <a:extLst>
              <a:ext uri="{FF2B5EF4-FFF2-40B4-BE49-F238E27FC236}">
                <a16:creationId xmlns:a16="http://schemas.microsoft.com/office/drawing/2014/main" id="{AE9C7EB4-9E81-4394-8C2C-A54BBD15B51D}"/>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9" name="Ελεύθερη σχεδίαση: Σχήμα 28">
            <a:extLst>
              <a:ext uri="{FF2B5EF4-FFF2-40B4-BE49-F238E27FC236}">
                <a16:creationId xmlns:a16="http://schemas.microsoft.com/office/drawing/2014/main" id="{FE681EC0-A139-4B14-89E8-F237CB63D4C9}"/>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30" name="Ελεύθερη σχεδίαση: Σχήμα 29">
            <a:extLst>
              <a:ext uri="{FF2B5EF4-FFF2-40B4-BE49-F238E27FC236}">
                <a16:creationId xmlns:a16="http://schemas.microsoft.com/office/drawing/2014/main" id="{87F87648-ABB4-4C97-BB6D-58342407E9DF}"/>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31" name="Ελεύθερη σχεδίαση: Σχήμα 30">
            <a:extLst>
              <a:ext uri="{FF2B5EF4-FFF2-40B4-BE49-F238E27FC236}">
                <a16:creationId xmlns:a16="http://schemas.microsoft.com/office/drawing/2014/main" id="{0802EFEB-F4DF-4501-91AA-173B60EBBBAA}"/>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32" name="Ελεύθερη σχεδίαση: Σχήμα 31">
            <a:extLst>
              <a:ext uri="{FF2B5EF4-FFF2-40B4-BE49-F238E27FC236}">
                <a16:creationId xmlns:a16="http://schemas.microsoft.com/office/drawing/2014/main" id="{109FE51D-8E02-4ED7-862B-5CF838F7F77F}"/>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33" name="Ελεύθερη σχεδίαση: Σχήμα 32">
            <a:extLst>
              <a:ext uri="{FF2B5EF4-FFF2-40B4-BE49-F238E27FC236}">
                <a16:creationId xmlns:a16="http://schemas.microsoft.com/office/drawing/2014/main" id="{4ECB9E40-5923-4571-9C8E-D7412C1283B2}"/>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34" name="Ελεύθερη σχεδίαση: Σχήμα 33">
            <a:extLst>
              <a:ext uri="{FF2B5EF4-FFF2-40B4-BE49-F238E27FC236}">
                <a16:creationId xmlns:a16="http://schemas.microsoft.com/office/drawing/2014/main" id="{E46052C9-826B-47AC-9F6B-3078D4F43748}"/>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35" name="Ελεύθερη σχεδίαση: Σχήμα 34">
            <a:extLst>
              <a:ext uri="{FF2B5EF4-FFF2-40B4-BE49-F238E27FC236}">
                <a16:creationId xmlns:a16="http://schemas.microsoft.com/office/drawing/2014/main" id="{0C3867F5-4C6F-48BE-9DFF-9046D1FE6771}"/>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36" name="Ελεύθερη σχεδίαση: Σχήμα 35">
            <a:extLst>
              <a:ext uri="{FF2B5EF4-FFF2-40B4-BE49-F238E27FC236}">
                <a16:creationId xmlns:a16="http://schemas.microsoft.com/office/drawing/2014/main" id="{7B0CB40F-9E6F-457D-9C1F-9769BC3AE13E}"/>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37" name="Ελεύθερη σχεδίαση: Σχήμα 36">
            <a:extLst>
              <a:ext uri="{FF2B5EF4-FFF2-40B4-BE49-F238E27FC236}">
                <a16:creationId xmlns:a16="http://schemas.microsoft.com/office/drawing/2014/main" id="{0FCD03E7-2128-4C04-A914-409506646A76}"/>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grpSp>
        <p:nvGrpSpPr>
          <p:cNvPr id="43" name="Ομάδα 42">
            <a:extLst>
              <a:ext uri="{FF2B5EF4-FFF2-40B4-BE49-F238E27FC236}">
                <a16:creationId xmlns:a16="http://schemas.microsoft.com/office/drawing/2014/main" id="{0725BC56-C7B6-400F-80F9-3F968E2CAE0E}"/>
              </a:ext>
            </a:extLst>
          </p:cNvPr>
          <p:cNvGrpSpPr/>
          <p:nvPr userDrawn="1"/>
        </p:nvGrpSpPr>
        <p:grpSpPr>
          <a:xfrm>
            <a:off x="3383603" y="1013721"/>
            <a:ext cx="7749965" cy="5100743"/>
            <a:chOff x="510812" y="938373"/>
            <a:chExt cx="8073393" cy="5313612"/>
          </a:xfrm>
        </p:grpSpPr>
        <p:sp>
          <p:nvSpPr>
            <p:cNvPr id="44" name="Στρογγυλεμένο ορθογώνιο 15">
              <a:extLst>
                <a:ext uri="{FF2B5EF4-FFF2-40B4-BE49-F238E27FC236}">
                  <a16:creationId xmlns:a16="http://schemas.microsoft.com/office/drawing/2014/main" id="{1EC806EC-A1B2-4893-9504-1D7FFE8E238F}"/>
                </a:ext>
              </a:extLst>
            </p:cNvPr>
            <p:cNvSpPr/>
            <p:nvPr/>
          </p:nvSpPr>
          <p:spPr>
            <a:xfrm>
              <a:off x="877709" y="938373"/>
              <a:ext cx="7339600" cy="5234482"/>
            </a:xfrm>
            <a:prstGeom prst="round2SameRect">
              <a:avLst>
                <a:gd name="adj1" fmla="val 5601"/>
                <a:gd name="adj2" fmla="val 0"/>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l-GR" noProof="0" dirty="0"/>
            </a:p>
          </p:txBody>
        </p:sp>
        <p:sp>
          <p:nvSpPr>
            <p:cNvPr id="45" name="Στρογγυλεμένο ορθογώνιο 15">
              <a:extLst>
                <a:ext uri="{FF2B5EF4-FFF2-40B4-BE49-F238E27FC236}">
                  <a16:creationId xmlns:a16="http://schemas.microsoft.com/office/drawing/2014/main" id="{535A1B12-6F16-41A0-A6B1-4AD0CCB5A081}"/>
                </a:ext>
              </a:extLst>
            </p:cNvPr>
            <p:cNvSpPr/>
            <p:nvPr/>
          </p:nvSpPr>
          <p:spPr>
            <a:xfrm>
              <a:off x="930758" y="995668"/>
              <a:ext cx="7233502" cy="5177187"/>
            </a:xfrm>
            <a:prstGeom prst="round2SameRect">
              <a:avLst>
                <a:gd name="adj1" fmla="val 4499"/>
                <a:gd name="adj2" fmla="val 0"/>
              </a:avLst>
            </a:prstGeom>
            <a:solidFill>
              <a:schemeClr val="bg1"/>
            </a:solidFill>
            <a:ln w="3175">
              <a:solidFill>
                <a:schemeClr val="accent1"/>
              </a:solid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46" name="Ορθογώνιο: Στρογγυλεμένες γωνίες 45">
              <a:extLst>
                <a:ext uri="{FF2B5EF4-FFF2-40B4-BE49-F238E27FC236}">
                  <a16:creationId xmlns:a16="http://schemas.microsoft.com/office/drawing/2014/main" id="{379B244F-CF81-4500-A78E-495ABA6828BA}"/>
                </a:ext>
              </a:extLst>
            </p:cNvPr>
            <p:cNvSpPr/>
            <p:nvPr/>
          </p:nvSpPr>
          <p:spPr>
            <a:xfrm rot="16200000">
              <a:off x="2264894" y="295974"/>
              <a:ext cx="4565229" cy="6599909"/>
            </a:xfrm>
            <a:prstGeom prst="roundRect">
              <a:avLst>
                <a:gd name="adj" fmla="val 1476"/>
              </a:avLst>
            </a:prstGeom>
            <a:solidFill>
              <a:schemeClr val="bg1"/>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47" name="Στρογγυλεμένο ορθογώνιο 15">
              <a:extLst>
                <a:ext uri="{FF2B5EF4-FFF2-40B4-BE49-F238E27FC236}">
                  <a16:creationId xmlns:a16="http://schemas.microsoft.com/office/drawing/2014/main" id="{EE88F157-E260-486F-937E-C18428699861}"/>
                </a:ext>
              </a:extLst>
            </p:cNvPr>
            <p:cNvSpPr/>
            <p:nvPr/>
          </p:nvSpPr>
          <p:spPr>
            <a:xfrm rot="10800000">
              <a:off x="510812" y="5998253"/>
              <a:ext cx="8073393" cy="248975"/>
            </a:xfrm>
            <a:prstGeom prst="round2SameRect">
              <a:avLst>
                <a:gd name="adj1" fmla="val 50000"/>
                <a:gd name="adj2" fmla="val 0"/>
              </a:avLst>
            </a:prstGeom>
            <a:solidFill>
              <a:schemeClr val="bg1"/>
            </a:solidFill>
            <a:ln w="3175">
              <a:solidFill>
                <a:schemeClr val="accent1"/>
              </a:solid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48" name="Στρογγυλεμένο ορθογώνιο 15">
              <a:extLst>
                <a:ext uri="{FF2B5EF4-FFF2-40B4-BE49-F238E27FC236}">
                  <a16:creationId xmlns:a16="http://schemas.microsoft.com/office/drawing/2014/main" id="{F736AFAF-44AD-47CE-A63B-210102A4BF0B}"/>
                </a:ext>
              </a:extLst>
            </p:cNvPr>
            <p:cNvSpPr/>
            <p:nvPr userDrawn="1"/>
          </p:nvSpPr>
          <p:spPr>
            <a:xfrm>
              <a:off x="3668019" y="6206338"/>
              <a:ext cx="1758981" cy="45647"/>
            </a:xfrm>
            <a:prstGeom prst="round2SameRect">
              <a:avLst>
                <a:gd name="adj1" fmla="val 50000"/>
                <a:gd name="adj2" fmla="val 0"/>
              </a:avLst>
            </a:prstGeom>
            <a:gradFill>
              <a:gsLst>
                <a:gs pos="0">
                  <a:schemeClr val="tx1">
                    <a:alpha val="0"/>
                  </a:schemeClr>
                </a:gs>
                <a:gs pos="100000">
                  <a:schemeClr val="tx1">
                    <a:alpha val="31000"/>
                  </a:schemeClr>
                </a:gs>
              </a:gsLst>
              <a:lin ang="16200000" scaled="0"/>
            </a:gra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l-GR" noProof="0" dirty="0"/>
            </a:p>
          </p:txBody>
        </p:sp>
        <p:sp>
          <p:nvSpPr>
            <p:cNvPr id="49" name="Έλλειψη 48">
              <a:extLst>
                <a:ext uri="{FF2B5EF4-FFF2-40B4-BE49-F238E27FC236}">
                  <a16:creationId xmlns:a16="http://schemas.microsoft.com/office/drawing/2014/main" id="{A4F6457E-3660-4E80-82BC-8894D701DEE9}"/>
                </a:ext>
              </a:extLst>
            </p:cNvPr>
            <p:cNvSpPr/>
            <p:nvPr/>
          </p:nvSpPr>
          <p:spPr>
            <a:xfrm rot="16200000">
              <a:off x="4660498" y="1119143"/>
              <a:ext cx="48680" cy="48680"/>
            </a:xfrm>
            <a:prstGeom prst="ellipse">
              <a:avLst/>
            </a:prstGeom>
            <a:solidFill>
              <a:schemeClr val="bg1">
                <a:lumMod val="85000"/>
              </a:schemeClr>
            </a:solidFill>
            <a:ln w="0">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l-GR" noProof="0" dirty="0"/>
            </a:p>
          </p:txBody>
        </p:sp>
        <p:sp>
          <p:nvSpPr>
            <p:cNvPr id="50" name="Έλλειψη 49">
              <a:extLst>
                <a:ext uri="{FF2B5EF4-FFF2-40B4-BE49-F238E27FC236}">
                  <a16:creationId xmlns:a16="http://schemas.microsoft.com/office/drawing/2014/main" id="{88230416-7E55-4CB0-9548-491BA471E9E8}"/>
                </a:ext>
              </a:extLst>
            </p:cNvPr>
            <p:cNvSpPr/>
            <p:nvPr/>
          </p:nvSpPr>
          <p:spPr>
            <a:xfrm rot="16200000">
              <a:off x="4505961" y="1106017"/>
              <a:ext cx="83096" cy="83096"/>
            </a:xfrm>
            <a:prstGeom prst="ellipse">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l-GR" noProof="0" dirty="0"/>
            </a:p>
          </p:txBody>
        </p:sp>
        <p:sp>
          <p:nvSpPr>
            <p:cNvPr id="51" name="Έλλειψη 50">
              <a:extLst>
                <a:ext uri="{FF2B5EF4-FFF2-40B4-BE49-F238E27FC236}">
                  <a16:creationId xmlns:a16="http://schemas.microsoft.com/office/drawing/2014/main" id="{FE3C1810-AD4F-4393-928E-CFA8053A2CC2}"/>
                </a:ext>
              </a:extLst>
            </p:cNvPr>
            <p:cNvSpPr/>
            <p:nvPr/>
          </p:nvSpPr>
          <p:spPr>
            <a:xfrm rot="16200000">
              <a:off x="4524686" y="1124741"/>
              <a:ext cx="45647" cy="45647"/>
            </a:xfrm>
            <a:prstGeom prst="ellipse">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l-GR" noProof="0" dirty="0"/>
            </a:p>
          </p:txBody>
        </p:sp>
      </p:grpSp>
      <p:sp>
        <p:nvSpPr>
          <p:cNvPr id="3" name="Θέση περιεχομένου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152000"/>
            <a:ext cx="2951603" cy="2196235"/>
          </a:xfrm>
        </p:spPr>
        <p:txBody>
          <a:bodyPr rtlCol="0" anchor="b"/>
          <a:lstStyle>
            <a:lvl1pPr marL="0" indent="0">
              <a:buNone/>
              <a:defRPr sz="2800">
                <a:solidFill>
                  <a:schemeClr val="tx1">
                    <a:lumMod val="75000"/>
                    <a:lumOff val="25000"/>
                  </a:schemeClr>
                </a:solidFill>
              </a:defRPr>
            </a:lvl1pPr>
            <a:lvl2pPr marL="266700" indent="0">
              <a:buNone/>
              <a:defRPr sz="2400">
                <a:solidFill>
                  <a:schemeClr val="tx1">
                    <a:lumMod val="75000"/>
                    <a:lumOff val="25000"/>
                  </a:schemeClr>
                </a:solidFill>
              </a:defRPr>
            </a:lvl2pPr>
            <a:lvl3pPr marL="542925" indent="0">
              <a:buNone/>
              <a:defRPr sz="2000">
                <a:solidFill>
                  <a:schemeClr val="tx1">
                    <a:lumMod val="75000"/>
                    <a:lumOff val="25000"/>
                  </a:schemeClr>
                </a:solidFill>
              </a:defRPr>
            </a:lvl3pPr>
            <a:lvl4pPr marL="809625" indent="0">
              <a:buNone/>
              <a:defRPr sz="2000">
                <a:solidFill>
                  <a:schemeClr val="tx1">
                    <a:lumMod val="75000"/>
                    <a:lumOff val="25000"/>
                  </a:schemeClr>
                </a:solidFill>
              </a:defRPr>
            </a:lvl4pPr>
            <a:lvl5pPr marL="1076325" indent="0">
              <a:buNone/>
              <a:defRPr sz="2000">
                <a:solidFill>
                  <a:schemeClr val="tx1">
                    <a:lumMod val="75000"/>
                    <a:lumOff val="25000"/>
                  </a:schemeClr>
                </a:solidFill>
              </a:defRPr>
            </a:lvl5pPr>
          </a:lstStyle>
          <a:p>
            <a:pPr lvl="0" rtl="0"/>
            <a:r>
              <a:rPr lang="el-GR" noProof="0" dirty="0"/>
              <a:t>Εδώ μπορεί να μπει κείμενο με επισήμανση</a:t>
            </a:r>
          </a:p>
        </p:txBody>
      </p:sp>
      <p:sp>
        <p:nvSpPr>
          <p:cNvPr id="2" name="Τίτλος 1">
            <a:extLst>
              <a:ext uri="{FF2B5EF4-FFF2-40B4-BE49-F238E27FC236}">
                <a16:creationId xmlns:a16="http://schemas.microsoft.com/office/drawing/2014/main" id="{5CFF4C50-933F-41F9-AD11-BD02410AA7D5}"/>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el-GR" noProof="0" dirty="0"/>
              <a:t>Κάντε κλικ για να επεξεργαστείτε το Στυλ κύριου τίτλου</a:t>
            </a:r>
          </a:p>
        </p:txBody>
      </p:sp>
      <p:sp>
        <p:nvSpPr>
          <p:cNvPr id="7" name="Θέση υποσέλιδου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noProof="0" dirty="0"/>
              <a:t>Προσθήκη υποσέλιδου</a:t>
            </a:r>
          </a:p>
        </p:txBody>
      </p:sp>
      <p:sp>
        <p:nvSpPr>
          <p:cNvPr id="8" name="Θέση αριθμού διαφάνειας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noProof="0" smtClean="0"/>
              <a:pPr/>
              <a:t>‹#›</a:t>
            </a:fld>
            <a:endParaRPr lang="el-GR" noProof="0" dirty="0"/>
          </a:p>
        </p:txBody>
      </p:sp>
      <p:sp>
        <p:nvSpPr>
          <p:cNvPr id="5" name="Θέση εικόνας 4">
            <a:extLst>
              <a:ext uri="{FF2B5EF4-FFF2-40B4-BE49-F238E27FC236}">
                <a16:creationId xmlns:a16="http://schemas.microsoft.com/office/drawing/2014/main" id="{8C1EA41E-F6C4-484F-95E9-42978FF21625}"/>
              </a:ext>
            </a:extLst>
          </p:cNvPr>
          <p:cNvSpPr>
            <a:spLocks noGrp="1"/>
          </p:cNvSpPr>
          <p:nvPr>
            <p:ph type="pic" sz="quarter" idx="12" hasCustomPrompt="1"/>
          </p:nvPr>
        </p:nvSpPr>
        <p:spPr>
          <a:xfrm>
            <a:off x="4092796" y="1376357"/>
            <a:ext cx="6333545" cy="4379625"/>
          </a:xfrm>
          <a:prstGeom prst="roundRect">
            <a:avLst>
              <a:gd name="adj" fmla="val 1356"/>
            </a:avLst>
          </a:prstGeom>
          <a:solidFill>
            <a:schemeClr val="bg1">
              <a:lumMod val="95000"/>
            </a:schemeClr>
          </a:solidFill>
          <a:ln>
            <a:noFill/>
          </a:ln>
        </p:spPr>
        <p:txBody>
          <a:bodyPr rtlCol="0"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i="1">
                <a:latin typeface="Times New Roman" panose="02020603050405020304" pitchFamily="18" charset="0"/>
                <a:cs typeface="Times New Roman" panose="02020603050405020304" pitchFamily="18"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l-GR" noProof="0" dirty="0"/>
              <a:t>Εισαγωγή ή μεταφορά και απόθεση εικόνας εδώ</a:t>
            </a:r>
          </a:p>
        </p:txBody>
      </p:sp>
      <p:sp>
        <p:nvSpPr>
          <p:cNvPr id="9" name="Θέση κειμένου 8">
            <a:extLst>
              <a:ext uri="{FF2B5EF4-FFF2-40B4-BE49-F238E27FC236}">
                <a16:creationId xmlns:a16="http://schemas.microsoft.com/office/drawing/2014/main" id="{35FD3B7C-17C6-4327-986C-A8A6D6EC1B52}"/>
              </a:ext>
            </a:extLst>
          </p:cNvPr>
          <p:cNvSpPr>
            <a:spLocks noGrp="1"/>
          </p:cNvSpPr>
          <p:nvPr>
            <p:ph type="body" sz="quarter" idx="13"/>
          </p:nvPr>
        </p:nvSpPr>
        <p:spPr>
          <a:xfrm>
            <a:off x="431800" y="3509766"/>
            <a:ext cx="2951163" cy="2322709"/>
          </a:xfrm>
        </p:spPr>
        <p:txBody>
          <a:bodyPr rtlCol="0"/>
          <a:lstStyle/>
          <a:p>
            <a:pPr lvl="0" rtl="0"/>
            <a:r>
              <a:rPr lang="el-GR" noProof="0" dirty="0"/>
              <a:t>Κάντε κλικ για επεξεργασία των στυλ κειμένου του υποδείγματος</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Tree>
    <p:extLst>
      <p:ext uri="{BB962C8B-B14F-4D97-AF65-F5344CB8AC3E}">
        <p14:creationId xmlns:p14="http://schemas.microsoft.com/office/powerpoint/2010/main" val="3336286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κουκκίδες εικόνων στήλης">
    <p:spTree>
      <p:nvGrpSpPr>
        <p:cNvPr id="1" name=""/>
        <p:cNvGrpSpPr/>
        <p:nvPr/>
      </p:nvGrpSpPr>
      <p:grpSpPr>
        <a:xfrm>
          <a:off x="0" y="0"/>
          <a:ext cx="0" cy="0"/>
          <a:chOff x="0" y="0"/>
          <a:chExt cx="0" cy="0"/>
        </a:xfrm>
      </p:grpSpPr>
      <p:sp>
        <p:nvSpPr>
          <p:cNvPr id="18" name="Έλλειψη 17">
            <a:extLst>
              <a:ext uri="{FF2B5EF4-FFF2-40B4-BE49-F238E27FC236}">
                <a16:creationId xmlns:a16="http://schemas.microsoft.com/office/drawing/2014/main" id="{139FC94F-AE30-1048-843A-295FA302AC56}"/>
              </a:ext>
            </a:extLst>
          </p:cNvPr>
          <p:cNvSpPr>
            <a:spLocks noChangeAspect="1"/>
          </p:cNvSpPr>
          <p:nvPr userDrawn="1"/>
        </p:nvSpPr>
        <p:spPr>
          <a:xfrm>
            <a:off x="8294151"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17" name="Έλλειψη 16">
            <a:extLst>
              <a:ext uri="{FF2B5EF4-FFF2-40B4-BE49-F238E27FC236}">
                <a16:creationId xmlns:a16="http://schemas.microsoft.com/office/drawing/2014/main" id="{A037F3B8-BD34-EA4F-A1C0-4006B373159E}"/>
              </a:ext>
            </a:extLst>
          </p:cNvPr>
          <p:cNvSpPr>
            <a:spLocks noChangeAspect="1"/>
          </p:cNvSpPr>
          <p:nvPr userDrawn="1"/>
        </p:nvSpPr>
        <p:spPr>
          <a:xfrm>
            <a:off x="5345060"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19" name="Έλλειψη 18">
            <a:extLst>
              <a:ext uri="{FF2B5EF4-FFF2-40B4-BE49-F238E27FC236}">
                <a16:creationId xmlns:a16="http://schemas.microsoft.com/office/drawing/2014/main" id="{8A1CF33D-645D-E940-8FF4-6178A32A19A2}"/>
              </a:ext>
            </a:extLst>
          </p:cNvPr>
          <p:cNvSpPr>
            <a:spLocks noChangeAspect="1"/>
          </p:cNvSpPr>
          <p:nvPr userDrawn="1"/>
        </p:nvSpPr>
        <p:spPr>
          <a:xfrm>
            <a:off x="2398763"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 name="Τίτλος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l-GR" noProof="0" dirty="0"/>
              <a:t>Κάντε κλικ για να επεξεργαστείτε το Στυλ κύριου τίτλου</a:t>
            </a:r>
          </a:p>
        </p:txBody>
      </p:sp>
      <p:sp>
        <p:nvSpPr>
          <p:cNvPr id="7" name="Θέση υποσέλιδου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noProof="0" dirty="0"/>
              <a:t>Προσθήκη υποσέλιδου</a:t>
            </a:r>
          </a:p>
        </p:txBody>
      </p:sp>
      <p:sp>
        <p:nvSpPr>
          <p:cNvPr id="8" name="Θέση αριθμού διαφάνειας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noProof="0" smtClean="0"/>
              <a:pPr/>
              <a:t>‹#›</a:t>
            </a:fld>
            <a:endParaRPr lang="el-GR" noProof="0" dirty="0"/>
          </a:p>
        </p:txBody>
      </p:sp>
      <p:sp>
        <p:nvSpPr>
          <p:cNvPr id="5" name="Θέση κειμένου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071452" y="4688112"/>
            <a:ext cx="2160588" cy="900000"/>
          </a:xfrm>
        </p:spPr>
        <p:txBody>
          <a:bodyPr rtlCol="0"/>
          <a:lstStyle>
            <a:lvl1pPr marL="0" indent="0" algn="ctr">
              <a:buNone/>
              <a:defRPr sz="1600"/>
            </a:lvl1pPr>
          </a:lstStyle>
          <a:p>
            <a:pPr lvl="0" rtl="0"/>
            <a:r>
              <a:rPr lang="el-GR" noProof="0" dirty="0"/>
              <a:t>Περιγραφή κουκκίδας</a:t>
            </a:r>
          </a:p>
        </p:txBody>
      </p:sp>
      <p:sp>
        <p:nvSpPr>
          <p:cNvPr id="13" name="Θέση κειμένου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020543" y="4688112"/>
            <a:ext cx="2160588" cy="900000"/>
          </a:xfrm>
        </p:spPr>
        <p:txBody>
          <a:bodyPr rtlCol="0"/>
          <a:lstStyle>
            <a:lvl1pPr marL="0" indent="0" algn="ctr">
              <a:buNone/>
              <a:defRPr sz="1600"/>
            </a:lvl1pPr>
          </a:lstStyle>
          <a:p>
            <a:pPr lvl="0" rtl="0"/>
            <a:r>
              <a:rPr lang="el-GR" noProof="0" dirty="0"/>
              <a:t>Περιγραφή κουκκίδων</a:t>
            </a:r>
          </a:p>
        </p:txBody>
      </p:sp>
      <p:sp>
        <p:nvSpPr>
          <p:cNvPr id="15" name="Θέση κειμένου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7969634" y="4683647"/>
            <a:ext cx="2160588" cy="900000"/>
          </a:xfrm>
        </p:spPr>
        <p:txBody>
          <a:bodyPr rtlCol="0"/>
          <a:lstStyle>
            <a:lvl1pPr marL="0" indent="0" algn="ctr">
              <a:buNone/>
              <a:defRPr sz="1600"/>
            </a:lvl1pPr>
          </a:lstStyle>
          <a:p>
            <a:pPr lvl="0" rtl="0"/>
            <a:r>
              <a:rPr lang="el-GR" noProof="0" dirty="0"/>
              <a:t>Περιγραφή κουκκίδας</a:t>
            </a:r>
          </a:p>
        </p:txBody>
      </p:sp>
      <p:sp>
        <p:nvSpPr>
          <p:cNvPr id="10" name="Θέση κειμένου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071453" y="3926335"/>
            <a:ext cx="2160587" cy="504000"/>
          </a:xfrm>
        </p:spPr>
        <p:txBody>
          <a:bodyPr rtlCol="0"/>
          <a:lstStyle>
            <a:lvl1pPr marL="0" indent="0" algn="ctr">
              <a:buNone/>
              <a:defRPr b="1">
                <a:latin typeface="Times New Roman" panose="02020603050405020304" pitchFamily="18" charset="0"/>
              </a:defRPr>
            </a:lvl1pPr>
          </a:lstStyle>
          <a:p>
            <a:pPr lvl="0" rtl="0"/>
            <a:r>
              <a:rPr lang="el-GR" noProof="0" dirty="0"/>
              <a:t>Κουκκίδα 2</a:t>
            </a:r>
          </a:p>
        </p:txBody>
      </p:sp>
      <p:sp>
        <p:nvSpPr>
          <p:cNvPr id="12" name="Θέση κειμένου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5020543" y="3926335"/>
            <a:ext cx="2160588" cy="504000"/>
          </a:xfrm>
        </p:spPr>
        <p:txBody>
          <a:bodyPr rtlCol="0"/>
          <a:lstStyle>
            <a:lvl1pPr marL="0" indent="0" algn="ctr">
              <a:buNone/>
              <a:defRPr b="1">
                <a:latin typeface="Times New Roman" panose="02020603050405020304" pitchFamily="18" charset="0"/>
              </a:defRPr>
            </a:lvl1pPr>
          </a:lstStyle>
          <a:p>
            <a:pPr lvl="0" rtl="0"/>
            <a:r>
              <a:rPr lang="el-GR" noProof="0" dirty="0"/>
              <a:t>Κουκκίδα 3</a:t>
            </a:r>
          </a:p>
        </p:txBody>
      </p:sp>
      <p:sp>
        <p:nvSpPr>
          <p:cNvPr id="16" name="Θέση κειμένου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7969635" y="3926335"/>
            <a:ext cx="2160587" cy="504000"/>
          </a:xfrm>
        </p:spPr>
        <p:txBody>
          <a:bodyPr rtlCol="0"/>
          <a:lstStyle>
            <a:lvl1pPr marL="0" indent="0" algn="ctr">
              <a:buNone/>
              <a:defRPr b="1">
                <a:latin typeface="Times New Roman" panose="02020603050405020304" pitchFamily="18" charset="0"/>
              </a:defRPr>
            </a:lvl1pPr>
          </a:lstStyle>
          <a:p>
            <a:pPr lvl="0" rtl="0"/>
            <a:r>
              <a:rPr lang="el-GR" noProof="0" dirty="0"/>
              <a:t>Κουκκίδα 4</a:t>
            </a:r>
          </a:p>
        </p:txBody>
      </p:sp>
      <p:sp>
        <p:nvSpPr>
          <p:cNvPr id="9" name="Θέση κειμένου 8">
            <a:extLst>
              <a:ext uri="{FF2B5EF4-FFF2-40B4-BE49-F238E27FC236}">
                <a16:creationId xmlns:a16="http://schemas.microsoft.com/office/drawing/2014/main" id="{36DD16A0-27CF-480C-8ADD-7BB99E0031A4}"/>
              </a:ext>
            </a:extLst>
          </p:cNvPr>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l-GR" noProof="0" dirty="0"/>
              <a:t>Δευτερεύουσα κεφαλίδα</a:t>
            </a:r>
          </a:p>
        </p:txBody>
      </p:sp>
      <p:sp>
        <p:nvSpPr>
          <p:cNvPr id="20" name="Θέση εικόνας 3">
            <a:extLst>
              <a:ext uri="{FF2B5EF4-FFF2-40B4-BE49-F238E27FC236}">
                <a16:creationId xmlns:a16="http://schemas.microsoft.com/office/drawing/2014/main" id="{06B6D0B6-0884-CD46-A1B0-9FED03C22626}"/>
              </a:ext>
            </a:extLst>
          </p:cNvPr>
          <p:cNvSpPr>
            <a:spLocks noGrp="1"/>
          </p:cNvSpPr>
          <p:nvPr>
            <p:ph type="pic" sz="quarter" idx="27"/>
          </p:nvPr>
        </p:nvSpPr>
        <p:spPr>
          <a:xfrm>
            <a:off x="2724708" y="2358091"/>
            <a:ext cx="854075" cy="854075"/>
          </a:xfrm>
        </p:spPr>
        <p:txBody>
          <a:bodyPr rtlCol="0"/>
          <a:lstStyle>
            <a:lvl1pPr marL="0" indent="0">
              <a:buNone/>
              <a:defRPr/>
            </a:lvl1pPr>
          </a:lstStyle>
          <a:p>
            <a:pPr rtl="0"/>
            <a:r>
              <a:rPr lang="el-GR" noProof="0" dirty="0"/>
              <a:t>Κάντε κλικ στο εικονίδιο για να προσθέσετε μια εικόνα</a:t>
            </a:r>
          </a:p>
        </p:txBody>
      </p:sp>
      <p:sp>
        <p:nvSpPr>
          <p:cNvPr id="21" name="Θέση εικόνας 3">
            <a:extLst>
              <a:ext uri="{FF2B5EF4-FFF2-40B4-BE49-F238E27FC236}">
                <a16:creationId xmlns:a16="http://schemas.microsoft.com/office/drawing/2014/main" id="{BAAC12A0-90C3-984B-A8FC-7EB4AA432E3A}"/>
              </a:ext>
            </a:extLst>
          </p:cNvPr>
          <p:cNvSpPr>
            <a:spLocks noGrp="1"/>
          </p:cNvSpPr>
          <p:nvPr>
            <p:ph type="pic" sz="quarter" idx="28"/>
          </p:nvPr>
        </p:nvSpPr>
        <p:spPr>
          <a:xfrm>
            <a:off x="5672402" y="2358091"/>
            <a:ext cx="854075" cy="854075"/>
          </a:xfrm>
        </p:spPr>
        <p:txBody>
          <a:bodyPr rtlCol="0"/>
          <a:lstStyle>
            <a:lvl1pPr marL="0" indent="0">
              <a:buNone/>
              <a:defRPr/>
            </a:lvl1pPr>
          </a:lstStyle>
          <a:p>
            <a:pPr rtl="0"/>
            <a:r>
              <a:rPr lang="el-GR" noProof="0" dirty="0"/>
              <a:t>Κάντε κλικ στο εικονίδιο για να προσθέσετε μια εικόνα</a:t>
            </a:r>
          </a:p>
        </p:txBody>
      </p:sp>
      <p:sp>
        <p:nvSpPr>
          <p:cNvPr id="22" name="Θέση εικόνας 3">
            <a:extLst>
              <a:ext uri="{FF2B5EF4-FFF2-40B4-BE49-F238E27FC236}">
                <a16:creationId xmlns:a16="http://schemas.microsoft.com/office/drawing/2014/main" id="{51565942-8816-734B-BEEE-1258F13B66DA}"/>
              </a:ext>
            </a:extLst>
          </p:cNvPr>
          <p:cNvSpPr>
            <a:spLocks noGrp="1"/>
          </p:cNvSpPr>
          <p:nvPr>
            <p:ph type="pic" sz="quarter" idx="29"/>
          </p:nvPr>
        </p:nvSpPr>
        <p:spPr>
          <a:xfrm>
            <a:off x="8621493" y="2358090"/>
            <a:ext cx="854075" cy="854075"/>
          </a:xfrm>
        </p:spPr>
        <p:txBody>
          <a:bodyPr rtlCol="0"/>
          <a:lstStyle>
            <a:lvl1pPr marL="0" indent="0">
              <a:buNone/>
              <a:defRPr/>
            </a:lvl1pPr>
          </a:lstStyle>
          <a:p>
            <a:pPr rtl="0"/>
            <a:r>
              <a:rPr lang="el-GR" noProof="0" dirty="0"/>
              <a:t>Κάντε κλικ στο εικονίδιο για να προσθέσετε μια εικόνα</a:t>
            </a:r>
          </a:p>
        </p:txBody>
      </p:sp>
      <p:cxnSp>
        <p:nvCxnSpPr>
          <p:cNvPr id="23" name="Ευθεία γραμμή σύνδεσης 22" descr="Πρώτη διαχωριστική γραμμή στη διαφάνεια">
            <a:extLst>
              <a:ext uri="{FF2B5EF4-FFF2-40B4-BE49-F238E27FC236}">
                <a16:creationId xmlns:a16="http://schemas.microsoft.com/office/drawing/2014/main" id="{6662760C-CBD5-4072-A5AC-2AC3DFF4187B}"/>
              </a:ext>
              <a:ext uri="{C183D7F6-B498-43B3-948B-1728B52AA6E4}">
                <adec:decorative xmlns:adec="http://schemas.microsoft.com/office/drawing/2017/decorative" val="1"/>
              </a:ext>
            </a:extLst>
          </p:cNvPr>
          <p:cNvCxnSpPr>
            <a:cxnSpLocks/>
          </p:cNvCxnSpPr>
          <p:nvPr userDrawn="1"/>
        </p:nvCxnSpPr>
        <p:spPr>
          <a:xfrm>
            <a:off x="4626292" y="2033542"/>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4" name="Ευθεία γραμμή σύνδεσης 23" descr="Δεύτερη διαχωριστική γραμμή στη διαφάνεια">
            <a:extLst>
              <a:ext uri="{FF2B5EF4-FFF2-40B4-BE49-F238E27FC236}">
                <a16:creationId xmlns:a16="http://schemas.microsoft.com/office/drawing/2014/main" id="{1E0F6676-ECF9-4320-A187-9C308A86D973}"/>
              </a:ext>
              <a:ext uri="{C183D7F6-B498-43B3-948B-1728B52AA6E4}">
                <adec:decorative xmlns:adec="http://schemas.microsoft.com/office/drawing/2017/decorative" val="1"/>
              </a:ext>
            </a:extLst>
          </p:cNvPr>
          <p:cNvCxnSpPr>
            <a:cxnSpLocks/>
          </p:cNvCxnSpPr>
          <p:nvPr userDrawn="1"/>
        </p:nvCxnSpPr>
        <p:spPr>
          <a:xfrm>
            <a:off x="7575384" y="2033542"/>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2002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Επιλογή μεγάλων αριθμών 2">
    <p:spTree>
      <p:nvGrpSpPr>
        <p:cNvPr id="1" name=""/>
        <p:cNvGrpSpPr/>
        <p:nvPr/>
      </p:nvGrpSpPr>
      <p:grpSpPr>
        <a:xfrm>
          <a:off x="0" y="0"/>
          <a:ext cx="0" cy="0"/>
          <a:chOff x="0" y="0"/>
          <a:chExt cx="0" cy="0"/>
        </a:xfrm>
      </p:grpSpPr>
      <p:sp>
        <p:nvSpPr>
          <p:cNvPr id="26" name="Θέση κειμένου 3">
            <a:extLst>
              <a:ext uri="{FF2B5EF4-FFF2-40B4-BE49-F238E27FC236}">
                <a16:creationId xmlns:a16="http://schemas.microsoft.com/office/drawing/2014/main" id="{E6E9DC6E-6F00-46BA-B990-095D92A35881}"/>
              </a:ext>
            </a:extLst>
          </p:cNvPr>
          <p:cNvSpPr>
            <a:spLocks noGrp="1"/>
          </p:cNvSpPr>
          <p:nvPr>
            <p:ph type="body" sz="quarter" idx="27" hasCustomPrompt="1"/>
          </p:nvPr>
        </p:nvSpPr>
        <p:spPr>
          <a:xfrm>
            <a:off x="890706" y="1579984"/>
            <a:ext cx="4348065" cy="4348065"/>
          </a:xfrm>
          <a:prstGeom prst="ellipse">
            <a:avLst/>
          </a:prstGeom>
          <a:noFill/>
          <a:ln>
            <a:solidFill>
              <a:schemeClr val="accent1"/>
            </a:solidFill>
          </a:ln>
        </p:spPr>
        <p:txBody>
          <a:bodyPr rtlCol="0" anchor="ctr"/>
          <a:lstStyle>
            <a:lvl1pPr marL="0" indent="0" algn="ctr">
              <a:buNone/>
              <a:defRPr sz="2100">
                <a:solidFill>
                  <a:schemeClr val="tx1">
                    <a:lumMod val="75000"/>
                    <a:lumOff val="25000"/>
                  </a:schemeClr>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el-GR" noProof="0" dirty="0"/>
              <a:t>Κεφαλίδα ενότητας</a:t>
            </a:r>
          </a:p>
        </p:txBody>
      </p:sp>
      <p:sp>
        <p:nvSpPr>
          <p:cNvPr id="27" name="Θέση κειμένου 9">
            <a:extLst>
              <a:ext uri="{FF2B5EF4-FFF2-40B4-BE49-F238E27FC236}">
                <a16:creationId xmlns:a16="http://schemas.microsoft.com/office/drawing/2014/main" id="{76D2E128-93A5-440C-A234-55AC27F90F8C}"/>
              </a:ext>
            </a:extLst>
          </p:cNvPr>
          <p:cNvSpPr>
            <a:spLocks noGrp="1"/>
          </p:cNvSpPr>
          <p:nvPr>
            <p:ph type="body" sz="quarter" idx="28" hasCustomPrompt="1"/>
          </p:nvPr>
        </p:nvSpPr>
        <p:spPr>
          <a:xfrm>
            <a:off x="4739330" y="1754721"/>
            <a:ext cx="3998591" cy="3998591"/>
          </a:xfrm>
          <a:prstGeom prst="ellipse">
            <a:avLst/>
          </a:prstGeom>
          <a:noFill/>
          <a:ln>
            <a:solidFill>
              <a:schemeClr val="accent2"/>
            </a:solidFill>
          </a:ln>
        </p:spPr>
        <p:txBody>
          <a:bodyPr vert="horz" lIns="0" tIns="0" rIns="0" bIns="0" rtlCol="0" anchor="ctr">
            <a:noAutofit/>
          </a:bodyPr>
          <a:lstStyle>
            <a:lvl1pPr marL="0" indent="0" algn="ctr">
              <a:buNone/>
              <a:defRPr lang="en-ZA" sz="2100" dirty="0">
                <a:solidFill>
                  <a:schemeClr val="tx1">
                    <a:lumMod val="75000"/>
                    <a:lumOff val="25000"/>
                  </a:schemeClr>
                </a:solidFill>
              </a:defRPr>
            </a:lvl1pPr>
          </a:lstStyle>
          <a:p>
            <a:pPr marL="266700" lvl="0" indent="-266700" algn="ctr" rtl="0"/>
            <a:r>
              <a:rPr lang="el-GR" noProof="0" dirty="0"/>
              <a:t>Κεφαλίδα ενότητας</a:t>
            </a:r>
          </a:p>
        </p:txBody>
      </p:sp>
      <p:sp>
        <p:nvSpPr>
          <p:cNvPr id="28" name="Θέση κειμένου 9">
            <a:extLst>
              <a:ext uri="{FF2B5EF4-FFF2-40B4-BE49-F238E27FC236}">
                <a16:creationId xmlns:a16="http://schemas.microsoft.com/office/drawing/2014/main" id="{315814FC-F14E-4ECD-A97E-869936E55DF4}"/>
              </a:ext>
            </a:extLst>
          </p:cNvPr>
          <p:cNvSpPr>
            <a:spLocks noGrp="1"/>
          </p:cNvSpPr>
          <p:nvPr>
            <p:ph type="body" sz="quarter" idx="29" hasCustomPrompt="1"/>
          </p:nvPr>
        </p:nvSpPr>
        <p:spPr>
          <a:xfrm>
            <a:off x="8238481" y="2193897"/>
            <a:ext cx="3120238" cy="3120238"/>
          </a:xfrm>
          <a:prstGeom prst="ellipse">
            <a:avLst/>
          </a:prstGeom>
          <a:noFill/>
          <a:ln>
            <a:solidFill>
              <a:schemeClr val="accent3"/>
            </a:solidFill>
          </a:ln>
        </p:spPr>
        <p:txBody>
          <a:bodyPr vert="horz" lIns="0" tIns="0" rIns="0" bIns="0" rtlCol="0" anchor="ctr">
            <a:noAutofit/>
          </a:bodyPr>
          <a:lstStyle>
            <a:lvl1pPr marL="0" indent="0" algn="ctr">
              <a:buNone/>
              <a:defRPr lang="en-ZA" sz="2100" dirty="0">
                <a:solidFill>
                  <a:schemeClr val="tx1">
                    <a:lumMod val="75000"/>
                    <a:lumOff val="25000"/>
                  </a:schemeClr>
                </a:solidFill>
              </a:defRPr>
            </a:lvl1pPr>
          </a:lstStyle>
          <a:p>
            <a:pPr marL="266700" lvl="0" indent="-266700" algn="ctr" rtl="0"/>
            <a:r>
              <a:rPr lang="el-GR" noProof="0" dirty="0"/>
              <a:t>Κεφαλίδα ενότητας</a:t>
            </a:r>
          </a:p>
        </p:txBody>
      </p:sp>
      <p:sp>
        <p:nvSpPr>
          <p:cNvPr id="48" name="Ελεύθερη σχεδίαση: Σχήμα 47">
            <a:extLst>
              <a:ext uri="{FF2B5EF4-FFF2-40B4-BE49-F238E27FC236}">
                <a16:creationId xmlns:a16="http://schemas.microsoft.com/office/drawing/2014/main" id="{A8E117AC-4076-4663-96EA-12A984AAA63A}"/>
              </a:ext>
            </a:extLst>
          </p:cNvPr>
          <p:cNvSpPr/>
          <p:nvPr userDrawn="1"/>
        </p:nvSpPr>
        <p:spPr>
          <a:xfrm>
            <a:off x="4740115" y="2772299"/>
            <a:ext cx="494967" cy="1963434"/>
          </a:xfrm>
          <a:custGeom>
            <a:avLst/>
            <a:gdLst>
              <a:gd name="connsiteX0" fmla="*/ 258706 w 494967"/>
              <a:gd name="connsiteY0" fmla="*/ 0 h 1963434"/>
              <a:gd name="connsiteX1" fmla="*/ 324121 w 494967"/>
              <a:gd name="connsiteY1" fmla="*/ 135794 h 1963434"/>
              <a:gd name="connsiteX2" fmla="*/ 494967 w 494967"/>
              <a:gd name="connsiteY2" fmla="*/ 982025 h 1963434"/>
              <a:gd name="connsiteX3" fmla="*/ 324121 w 494967"/>
              <a:gd name="connsiteY3" fmla="*/ 1828257 h 1963434"/>
              <a:gd name="connsiteX4" fmla="*/ 259003 w 494967"/>
              <a:gd name="connsiteY4" fmla="*/ 1963434 h 1963434"/>
              <a:gd name="connsiteX5" fmla="*/ 241238 w 494967"/>
              <a:gd name="connsiteY5" fmla="*/ 1934192 h 1963434"/>
              <a:gd name="connsiteX6" fmla="*/ 0 w 494967"/>
              <a:gd name="connsiteY6" fmla="*/ 981472 h 1963434"/>
              <a:gd name="connsiteX7" fmla="*/ 241238 w 494967"/>
              <a:gd name="connsiteY7" fmla="*/ 28753 h 196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967" h="1963434">
                <a:moveTo>
                  <a:pt x="258706" y="0"/>
                </a:moveTo>
                <a:lnTo>
                  <a:pt x="324121" y="135794"/>
                </a:lnTo>
                <a:cubicBezTo>
                  <a:pt x="434133" y="395891"/>
                  <a:pt x="494967" y="681854"/>
                  <a:pt x="494967" y="982025"/>
                </a:cubicBezTo>
                <a:cubicBezTo>
                  <a:pt x="494967" y="1282196"/>
                  <a:pt x="434133" y="1568159"/>
                  <a:pt x="324121" y="1828257"/>
                </a:cubicBezTo>
                <a:lnTo>
                  <a:pt x="259003" y="1963434"/>
                </a:lnTo>
                <a:lnTo>
                  <a:pt x="241238" y="1934192"/>
                </a:lnTo>
                <a:cubicBezTo>
                  <a:pt x="87390" y="1650983"/>
                  <a:pt x="0" y="1326433"/>
                  <a:pt x="0" y="981472"/>
                </a:cubicBezTo>
                <a:cubicBezTo>
                  <a:pt x="0" y="636511"/>
                  <a:pt x="87390" y="311961"/>
                  <a:pt x="241238" y="28753"/>
                </a:cubicBezTo>
                <a:close/>
              </a:path>
            </a:pathLst>
          </a:custGeom>
          <a:pattFill prst="dk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47" name="Ελεύθερη σχεδίαση: Σχήμα 46">
            <a:extLst>
              <a:ext uri="{FF2B5EF4-FFF2-40B4-BE49-F238E27FC236}">
                <a16:creationId xmlns:a16="http://schemas.microsoft.com/office/drawing/2014/main" id="{33BA9298-2BC7-49EF-BEB7-E71095424207}"/>
              </a:ext>
            </a:extLst>
          </p:cNvPr>
          <p:cNvSpPr/>
          <p:nvPr userDrawn="1"/>
        </p:nvSpPr>
        <p:spPr>
          <a:xfrm>
            <a:off x="8245937" y="2863999"/>
            <a:ext cx="491664" cy="1780035"/>
          </a:xfrm>
          <a:custGeom>
            <a:avLst/>
            <a:gdLst>
              <a:gd name="connsiteX0" fmla="*/ 279162 w 491664"/>
              <a:gd name="connsiteY0" fmla="*/ 0 h 1780035"/>
              <a:gd name="connsiteX1" fmla="*/ 334593 w 491664"/>
              <a:gd name="connsiteY1" fmla="*/ 115068 h 1780035"/>
              <a:gd name="connsiteX2" fmla="*/ 491664 w 491664"/>
              <a:gd name="connsiteY2" fmla="*/ 893069 h 1780035"/>
              <a:gd name="connsiteX3" fmla="*/ 334593 w 491664"/>
              <a:gd name="connsiteY3" fmla="*/ 1671070 h 1780035"/>
              <a:gd name="connsiteX4" fmla="*/ 282102 w 491664"/>
              <a:gd name="connsiteY4" fmla="*/ 1780035 h 1780035"/>
              <a:gd name="connsiteX5" fmla="*/ 265807 w 491664"/>
              <a:gd name="connsiteY5" fmla="*/ 1758245 h 1780035"/>
              <a:gd name="connsiteX6" fmla="*/ 0 w 491664"/>
              <a:gd name="connsiteY6" fmla="*/ 888052 h 1780035"/>
              <a:gd name="connsiteX7" fmla="*/ 265807 w 491664"/>
              <a:gd name="connsiteY7" fmla="*/ 17859 h 17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664" h="1780035">
                <a:moveTo>
                  <a:pt x="279162" y="0"/>
                </a:moveTo>
                <a:lnTo>
                  <a:pt x="334593" y="115068"/>
                </a:lnTo>
                <a:cubicBezTo>
                  <a:pt x="435735" y="354195"/>
                  <a:pt x="491664" y="617100"/>
                  <a:pt x="491664" y="893069"/>
                </a:cubicBezTo>
                <a:cubicBezTo>
                  <a:pt x="491664" y="1169038"/>
                  <a:pt x="435735" y="1431944"/>
                  <a:pt x="334593" y="1671070"/>
                </a:cubicBezTo>
                <a:lnTo>
                  <a:pt x="282102" y="1780035"/>
                </a:lnTo>
                <a:lnTo>
                  <a:pt x="265807" y="1758245"/>
                </a:lnTo>
                <a:cubicBezTo>
                  <a:pt x="97991" y="1509844"/>
                  <a:pt x="0" y="1210391"/>
                  <a:pt x="0" y="888052"/>
                </a:cubicBezTo>
                <a:cubicBezTo>
                  <a:pt x="0" y="565713"/>
                  <a:pt x="97991" y="266261"/>
                  <a:pt x="265807" y="17859"/>
                </a:cubicBezTo>
                <a:close/>
              </a:path>
            </a:pathLst>
          </a:custGeom>
          <a:pattFill prst="dkUp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16" name="Ελεύθερη σχεδίαση: Σχήμα 15">
            <a:extLst>
              <a:ext uri="{FF2B5EF4-FFF2-40B4-BE49-F238E27FC236}">
                <a16:creationId xmlns:a16="http://schemas.microsoft.com/office/drawing/2014/main" id="{D850331C-9383-4367-8C09-8FBE227C98B4}"/>
              </a:ext>
            </a:extLst>
          </p:cNvPr>
          <p:cNvSpPr/>
          <p:nvPr userDrawn="1"/>
        </p:nvSpPr>
        <p:spPr>
          <a:xfrm rot="6973557">
            <a:off x="9799840" y="198216"/>
            <a:ext cx="748251" cy="780669"/>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17" name="Ελεύθερη σχεδίαση: Σχήμα 16">
            <a:extLst>
              <a:ext uri="{FF2B5EF4-FFF2-40B4-BE49-F238E27FC236}">
                <a16:creationId xmlns:a16="http://schemas.microsoft.com/office/drawing/2014/main" id="{D5AADDFA-0151-46BA-B788-3C5B8FC5B5FD}"/>
              </a:ext>
            </a:extLst>
          </p:cNvPr>
          <p:cNvSpPr/>
          <p:nvPr userDrawn="1"/>
        </p:nvSpPr>
        <p:spPr>
          <a:xfrm rot="5483574">
            <a:off x="9854193" y="80859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0" name="Ελεύθερη σχεδίαση: Σχήμα 19">
            <a:extLst>
              <a:ext uri="{FF2B5EF4-FFF2-40B4-BE49-F238E27FC236}">
                <a16:creationId xmlns:a16="http://schemas.microsoft.com/office/drawing/2014/main" id="{CC98EDD7-AC10-482C-9B0F-9EE170C1F8C4}"/>
              </a:ext>
            </a:extLst>
          </p:cNvPr>
          <p:cNvSpPr/>
          <p:nvPr userDrawn="1"/>
        </p:nvSpPr>
        <p:spPr>
          <a:xfrm rot="14199158">
            <a:off x="10161654" y="-236402"/>
            <a:ext cx="1957093" cy="1399810"/>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7093" h="1399810">
                <a:moveTo>
                  <a:pt x="0" y="318772"/>
                </a:moveTo>
                <a:lnTo>
                  <a:pt x="858544" y="36067"/>
                </a:lnTo>
                <a:lnTo>
                  <a:pt x="1957093" y="0"/>
                </a:lnTo>
                <a:lnTo>
                  <a:pt x="1012700" y="1399810"/>
                </a:lnTo>
                <a:lnTo>
                  <a:pt x="172487" y="1221089"/>
                </a:lnTo>
                <a:lnTo>
                  <a:pt x="0" y="31877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2" name="Ελεύθερη σχεδίαση: Σχήμα 21">
            <a:extLst>
              <a:ext uri="{FF2B5EF4-FFF2-40B4-BE49-F238E27FC236}">
                <a16:creationId xmlns:a16="http://schemas.microsoft.com/office/drawing/2014/main" id="{46C6BDBB-2B70-456D-86FB-0A63D587A509}"/>
              </a:ext>
            </a:extLst>
          </p:cNvPr>
          <p:cNvSpPr/>
          <p:nvPr userDrawn="1"/>
        </p:nvSpPr>
        <p:spPr>
          <a:xfrm rot="14235708">
            <a:off x="11753205" y="112024"/>
            <a:ext cx="332291" cy="247882"/>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 name="connsiteX0" fmla="*/ 0 w 1449157"/>
              <a:gd name="connsiteY0" fmla="*/ 282705 h 1363743"/>
              <a:gd name="connsiteX1" fmla="*/ 858544 w 1449157"/>
              <a:gd name="connsiteY1" fmla="*/ 0 h 1363743"/>
              <a:gd name="connsiteX2" fmla="*/ 1449157 w 1449157"/>
              <a:gd name="connsiteY2" fmla="*/ 715834 h 1363743"/>
              <a:gd name="connsiteX3" fmla="*/ 1012700 w 1449157"/>
              <a:gd name="connsiteY3" fmla="*/ 1363743 h 1363743"/>
              <a:gd name="connsiteX4" fmla="*/ 172487 w 1449157"/>
              <a:gd name="connsiteY4" fmla="*/ 1185022 h 1363743"/>
              <a:gd name="connsiteX5" fmla="*/ 0 w 1449157"/>
              <a:gd name="connsiteY5" fmla="*/ 282705 h 1363743"/>
              <a:gd name="connsiteX0" fmla="*/ 0 w 1449157"/>
              <a:gd name="connsiteY0" fmla="*/ 0 h 1081038"/>
              <a:gd name="connsiteX1" fmla="*/ 1449157 w 1449157"/>
              <a:gd name="connsiteY1" fmla="*/ 433129 h 1081038"/>
              <a:gd name="connsiteX2" fmla="*/ 1012700 w 1449157"/>
              <a:gd name="connsiteY2" fmla="*/ 1081038 h 1081038"/>
              <a:gd name="connsiteX3" fmla="*/ 172487 w 1449157"/>
              <a:gd name="connsiteY3" fmla="*/ 902317 h 1081038"/>
              <a:gd name="connsiteX4" fmla="*/ 0 w 1449157"/>
              <a:gd name="connsiteY4" fmla="*/ 0 h 108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157" h="1081038">
                <a:moveTo>
                  <a:pt x="0" y="0"/>
                </a:moveTo>
                <a:lnTo>
                  <a:pt x="1449157" y="433129"/>
                </a:lnTo>
                <a:lnTo>
                  <a:pt x="1012700" y="1081038"/>
                </a:lnTo>
                <a:lnTo>
                  <a:pt x="172487" y="902317"/>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3" name="Ελεύθερη σχεδίαση: Σχήμα 22">
            <a:extLst>
              <a:ext uri="{FF2B5EF4-FFF2-40B4-BE49-F238E27FC236}">
                <a16:creationId xmlns:a16="http://schemas.microsoft.com/office/drawing/2014/main" id="{DD294FD8-6E9C-409A-81F3-C1E9BE998524}"/>
              </a:ext>
            </a:extLst>
          </p:cNvPr>
          <p:cNvSpPr/>
          <p:nvPr userDrawn="1"/>
        </p:nvSpPr>
        <p:spPr>
          <a:xfrm rot="13336516">
            <a:off x="137666" y="5349121"/>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l-GR" noProof="0" dirty="0"/>
          </a:p>
        </p:txBody>
      </p:sp>
      <p:sp>
        <p:nvSpPr>
          <p:cNvPr id="24" name="Ελεύθερη σχεδίαση: Σχήμα 23">
            <a:extLst>
              <a:ext uri="{FF2B5EF4-FFF2-40B4-BE49-F238E27FC236}">
                <a16:creationId xmlns:a16="http://schemas.microsoft.com/office/drawing/2014/main" id="{E9CE551E-3C50-4DFC-B1F0-E75C36EB546C}"/>
              </a:ext>
            </a:extLst>
          </p:cNvPr>
          <p:cNvSpPr/>
          <p:nvPr userDrawn="1"/>
        </p:nvSpPr>
        <p:spPr>
          <a:xfrm rot="5738060">
            <a:off x="100722" y="596209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5" name="Ελεύθερη σχεδίαση: Σχήμα 24">
            <a:extLst>
              <a:ext uri="{FF2B5EF4-FFF2-40B4-BE49-F238E27FC236}">
                <a16:creationId xmlns:a16="http://schemas.microsoft.com/office/drawing/2014/main" id="{1A30495D-C647-4038-8E7F-16125414CE5D}"/>
              </a:ext>
            </a:extLst>
          </p:cNvPr>
          <p:cNvSpPr/>
          <p:nvPr userDrawn="1"/>
        </p:nvSpPr>
        <p:spPr>
          <a:xfrm rot="8291645">
            <a:off x="10081798" y="798094"/>
            <a:ext cx="371360" cy="273702"/>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 name="Τίτλος 1">
            <a:extLst>
              <a:ext uri="{FF2B5EF4-FFF2-40B4-BE49-F238E27FC236}">
                <a16:creationId xmlns:a16="http://schemas.microsoft.com/office/drawing/2014/main" id="{40EE479C-D1F6-4BAC-80D2-90EF74E3261A}"/>
              </a:ext>
            </a:extLst>
          </p:cNvPr>
          <p:cNvSpPr>
            <a:spLocks noGrp="1"/>
          </p:cNvSpPr>
          <p:nvPr userDrawn="1">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l-GR" noProof="0" dirty="0"/>
              <a:t>Κάντε κλικ για να επεξεργαστείτε το Στυλ κύριου τίτλου</a:t>
            </a:r>
          </a:p>
        </p:txBody>
      </p:sp>
      <p:sp>
        <p:nvSpPr>
          <p:cNvPr id="8" name="Θέση υποσέλιδου 7">
            <a:extLst>
              <a:ext uri="{FF2B5EF4-FFF2-40B4-BE49-F238E27FC236}">
                <a16:creationId xmlns:a16="http://schemas.microsoft.com/office/drawing/2014/main" id="{C9E47D86-FD0D-44D0-9B7F-9EDEBD11F9D6}"/>
              </a:ext>
            </a:extLst>
          </p:cNvPr>
          <p:cNvSpPr>
            <a:spLocks noGrp="1"/>
          </p:cNvSpPr>
          <p:nvPr userDrawn="1">
            <p:ph type="ftr" sz="quarter" idx="10"/>
          </p:nvPr>
        </p:nvSpPr>
        <p:spPr/>
        <p:txBody>
          <a:bodyPr rtlCol="0"/>
          <a:lstStyle>
            <a:lvl1pPr>
              <a:defRPr>
                <a:solidFill>
                  <a:schemeClr val="tx1">
                    <a:lumMod val="75000"/>
                    <a:lumOff val="25000"/>
                  </a:schemeClr>
                </a:solidFill>
              </a:defRPr>
            </a:lvl1pPr>
          </a:lstStyle>
          <a:p>
            <a:pPr rtl="0"/>
            <a:r>
              <a:rPr lang="el-GR" noProof="0" dirty="0"/>
              <a:t>Προσθήκη υποσέλιδου</a:t>
            </a:r>
          </a:p>
        </p:txBody>
      </p:sp>
      <p:sp>
        <p:nvSpPr>
          <p:cNvPr id="9" name="Θέση αριθμού διαφάνειας 8">
            <a:extLst>
              <a:ext uri="{FF2B5EF4-FFF2-40B4-BE49-F238E27FC236}">
                <a16:creationId xmlns:a16="http://schemas.microsoft.com/office/drawing/2014/main" id="{0A29F8B3-4723-4928-83E5-76C29D05F2FE}"/>
              </a:ext>
            </a:extLst>
          </p:cNvPr>
          <p:cNvSpPr>
            <a:spLocks noGrp="1"/>
          </p:cNvSpPr>
          <p:nvPr userDrawn="1">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noProof="0" smtClean="0"/>
              <a:pPr/>
              <a:t>‹#›</a:t>
            </a:fld>
            <a:endParaRPr lang="el-GR" noProof="0" dirty="0"/>
          </a:p>
        </p:txBody>
      </p:sp>
      <p:sp>
        <p:nvSpPr>
          <p:cNvPr id="29" name="Ελεύθερη σχεδίαση: Σχήμα 28">
            <a:extLst>
              <a:ext uri="{FF2B5EF4-FFF2-40B4-BE49-F238E27FC236}">
                <a16:creationId xmlns:a16="http://schemas.microsoft.com/office/drawing/2014/main" id="{487EAD8B-C2A9-4ED7-BA79-62CE2E5D80F9}"/>
              </a:ext>
            </a:extLst>
          </p:cNvPr>
          <p:cNvSpPr/>
          <p:nvPr userDrawn="1"/>
        </p:nvSpPr>
        <p:spPr>
          <a:xfrm rot="3693105">
            <a:off x="270909" y="5041123"/>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31" name="Θέση κειμένου 18">
            <a:extLst>
              <a:ext uri="{FF2B5EF4-FFF2-40B4-BE49-F238E27FC236}">
                <a16:creationId xmlns:a16="http://schemas.microsoft.com/office/drawing/2014/main" id="{C614E990-EC62-437B-ADF0-038FF35A2629}"/>
              </a:ext>
            </a:extLst>
          </p:cNvPr>
          <p:cNvSpPr>
            <a:spLocks noGrp="1"/>
          </p:cNvSpPr>
          <p:nvPr>
            <p:ph type="body" sz="quarter" idx="13" hasCustomPrompt="1"/>
          </p:nvPr>
        </p:nvSpPr>
        <p:spPr>
          <a:xfrm>
            <a:off x="1364343" y="2505766"/>
            <a:ext cx="3374987" cy="885825"/>
          </a:xfrm>
        </p:spPr>
        <p:txBody>
          <a:bodyPr rtlCol="0" anchor="ctr"/>
          <a:lstStyle>
            <a:lvl1pPr marL="0" indent="0" algn="ctr">
              <a:buNone/>
              <a:defRPr sz="8000" b="1">
                <a:latin typeface="Times New Roman" panose="02020603050405020304" pitchFamily="18" charset="0"/>
              </a:defRPr>
            </a:lvl1pPr>
            <a:lvl2pPr marL="266700" indent="0">
              <a:buNone/>
              <a:defRPr sz="8000">
                <a:latin typeface="+mj-lt"/>
              </a:defRPr>
            </a:lvl2pPr>
            <a:lvl3pPr marL="542925" indent="0">
              <a:buNone/>
              <a:defRPr sz="8000">
                <a:latin typeface="+mj-lt"/>
              </a:defRPr>
            </a:lvl3pPr>
            <a:lvl4pPr marL="809625" indent="0">
              <a:buNone/>
              <a:defRPr sz="8000">
                <a:latin typeface="+mj-lt"/>
              </a:defRPr>
            </a:lvl4pPr>
            <a:lvl5pPr marL="1076325" indent="0">
              <a:buNone/>
              <a:defRPr sz="8000">
                <a:latin typeface="+mj-lt"/>
              </a:defRPr>
            </a:lvl5pPr>
          </a:lstStyle>
          <a:p>
            <a:pPr lvl="0" rtl="0"/>
            <a:r>
              <a:rPr lang="el-GR" noProof="0" dirty="0"/>
              <a:t>1</a:t>
            </a:r>
          </a:p>
        </p:txBody>
      </p:sp>
      <p:sp>
        <p:nvSpPr>
          <p:cNvPr id="32" name="Θέση κειμένου 20">
            <a:extLst>
              <a:ext uri="{FF2B5EF4-FFF2-40B4-BE49-F238E27FC236}">
                <a16:creationId xmlns:a16="http://schemas.microsoft.com/office/drawing/2014/main" id="{A6926E00-3D05-4600-B7E9-74F56D038AE9}"/>
              </a:ext>
            </a:extLst>
          </p:cNvPr>
          <p:cNvSpPr>
            <a:spLocks noGrp="1"/>
          </p:cNvSpPr>
          <p:nvPr>
            <p:ph type="body" sz="quarter" idx="14" hasCustomPrompt="1"/>
          </p:nvPr>
        </p:nvSpPr>
        <p:spPr>
          <a:xfrm>
            <a:off x="5212968" y="2505766"/>
            <a:ext cx="3025513" cy="885825"/>
          </a:xfrm>
        </p:spPr>
        <p:txBody>
          <a:bodyPr rtlCol="0" anchor="ctr"/>
          <a:lstStyle>
            <a:lvl1pPr marL="0" indent="0" algn="ctr">
              <a:buNone/>
              <a:defRPr sz="8000" b="1" i="0">
                <a:latin typeface="Times New Roman" panose="02020603050405020304" pitchFamily="18" charset="0"/>
              </a:defRPr>
            </a:lvl1pPr>
          </a:lstStyle>
          <a:p>
            <a:pPr lvl="0" rtl="0"/>
            <a:r>
              <a:rPr lang="el-GR" noProof="0" dirty="0"/>
              <a:t>2</a:t>
            </a:r>
          </a:p>
        </p:txBody>
      </p:sp>
      <p:sp>
        <p:nvSpPr>
          <p:cNvPr id="33" name="Θέση κειμένου 32">
            <a:extLst>
              <a:ext uri="{FF2B5EF4-FFF2-40B4-BE49-F238E27FC236}">
                <a16:creationId xmlns:a16="http://schemas.microsoft.com/office/drawing/2014/main" id="{56EA1CAB-F73E-42AE-AC55-B00392B49263}"/>
              </a:ext>
            </a:extLst>
          </p:cNvPr>
          <p:cNvSpPr>
            <a:spLocks noGrp="1"/>
          </p:cNvSpPr>
          <p:nvPr>
            <p:ph type="body" sz="quarter" idx="30" hasCustomPrompt="1"/>
          </p:nvPr>
        </p:nvSpPr>
        <p:spPr>
          <a:xfrm>
            <a:off x="8737600" y="2490630"/>
            <a:ext cx="2090738" cy="900962"/>
          </a:xfrm>
        </p:spPr>
        <p:txBody>
          <a:bodyPr vert="horz" lIns="0" tIns="0" rIns="0" bIns="0" rtlCol="0" anchor="ctr">
            <a:noAutofit/>
          </a:bodyPr>
          <a:lstStyle>
            <a:lvl1pPr marL="0" indent="0" algn="ctr">
              <a:buNone/>
              <a:defRPr lang="en-ZA" sz="8000" b="1" i="0" dirty="0">
                <a:latin typeface="Times New Roman" panose="02020603050405020304" pitchFamily="18" charset="0"/>
              </a:defRPr>
            </a:lvl1pPr>
          </a:lstStyle>
          <a:p>
            <a:pPr marL="266700" lvl="0" indent="-266700" algn="ctr" rtl="0"/>
            <a:r>
              <a:rPr lang="el-GR" noProof="0" dirty="0"/>
              <a:t>3</a:t>
            </a:r>
          </a:p>
        </p:txBody>
      </p:sp>
      <p:sp>
        <p:nvSpPr>
          <p:cNvPr id="35" name="Θέση κειμένου 34">
            <a:extLst>
              <a:ext uri="{FF2B5EF4-FFF2-40B4-BE49-F238E27FC236}">
                <a16:creationId xmlns:a16="http://schemas.microsoft.com/office/drawing/2014/main" id="{34357700-1BDF-40C0-BFE9-5F837ADED4AA}"/>
              </a:ext>
            </a:extLst>
          </p:cNvPr>
          <p:cNvSpPr>
            <a:spLocks noGrp="1"/>
          </p:cNvSpPr>
          <p:nvPr>
            <p:ph type="body" sz="quarter" idx="31" hasCustomPrompt="1"/>
          </p:nvPr>
        </p:nvSpPr>
        <p:spPr>
          <a:xfrm>
            <a:off x="1820138" y="4015478"/>
            <a:ext cx="2489200" cy="1012825"/>
          </a:xfrm>
        </p:spPr>
        <p:txBody>
          <a:bodyPr rtlCol="0"/>
          <a:lstStyle>
            <a:lvl1pPr marL="0" indent="0" algn="ctr">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l-GR" noProof="0" dirty="0"/>
              <a:t>Περιγραφή ενότητας</a:t>
            </a:r>
          </a:p>
        </p:txBody>
      </p:sp>
      <p:sp>
        <p:nvSpPr>
          <p:cNvPr id="37" name="Θέση κειμένου 36">
            <a:extLst>
              <a:ext uri="{FF2B5EF4-FFF2-40B4-BE49-F238E27FC236}">
                <a16:creationId xmlns:a16="http://schemas.microsoft.com/office/drawing/2014/main" id="{A3F3E97F-9A21-4431-909B-D1E580B19F1B}"/>
              </a:ext>
            </a:extLst>
          </p:cNvPr>
          <p:cNvSpPr>
            <a:spLocks noGrp="1"/>
          </p:cNvSpPr>
          <p:nvPr>
            <p:ph type="body" sz="quarter" idx="32" hasCustomPrompt="1"/>
          </p:nvPr>
        </p:nvSpPr>
        <p:spPr>
          <a:xfrm>
            <a:off x="5481124" y="4015478"/>
            <a:ext cx="2489200" cy="1011238"/>
          </a:xfrm>
        </p:spPr>
        <p:txBody>
          <a:bodyPr rtlCol="0"/>
          <a:lstStyle>
            <a:lvl1pPr marL="0" indent="0" algn="ctr">
              <a:buNone/>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rtl="0"/>
            <a:r>
              <a:rPr lang="el-GR" noProof="0" dirty="0"/>
              <a:t>Περιγραφή ενότητας</a:t>
            </a:r>
          </a:p>
        </p:txBody>
      </p:sp>
      <p:sp>
        <p:nvSpPr>
          <p:cNvPr id="39" name="Θέση κειμένου 38">
            <a:extLst>
              <a:ext uri="{FF2B5EF4-FFF2-40B4-BE49-F238E27FC236}">
                <a16:creationId xmlns:a16="http://schemas.microsoft.com/office/drawing/2014/main" id="{2445CEA3-6928-4E8E-8E52-B7043F3580D1}"/>
              </a:ext>
            </a:extLst>
          </p:cNvPr>
          <p:cNvSpPr>
            <a:spLocks noGrp="1"/>
          </p:cNvSpPr>
          <p:nvPr>
            <p:ph type="body" sz="quarter" idx="33" hasCustomPrompt="1"/>
          </p:nvPr>
        </p:nvSpPr>
        <p:spPr>
          <a:xfrm>
            <a:off x="8737600" y="4015478"/>
            <a:ext cx="2090738" cy="1012825"/>
          </a:xfrm>
        </p:spPr>
        <p:txBody>
          <a:bodyPr rtlCol="0"/>
          <a:lstStyle>
            <a:lvl1pPr marL="0" indent="0" algn="ctr">
              <a:buNone/>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rtl="0"/>
            <a:r>
              <a:rPr lang="el-GR" noProof="0" dirty="0"/>
              <a:t>Περιγραφή ενότητας</a:t>
            </a:r>
          </a:p>
        </p:txBody>
      </p:sp>
    </p:spTree>
    <p:extLst>
      <p:ext uri="{BB962C8B-B14F-4D97-AF65-F5344CB8AC3E}">
        <p14:creationId xmlns:p14="http://schemas.microsoft.com/office/powerpoint/2010/main" val="2159792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Σύγκριση">
    <p:spTree>
      <p:nvGrpSpPr>
        <p:cNvPr id="1" name=""/>
        <p:cNvGrpSpPr/>
        <p:nvPr/>
      </p:nvGrpSpPr>
      <p:grpSpPr>
        <a:xfrm>
          <a:off x="0" y="0"/>
          <a:ext cx="0" cy="0"/>
          <a:chOff x="0" y="0"/>
          <a:chExt cx="0" cy="0"/>
        </a:xfrm>
      </p:grpSpPr>
      <p:sp>
        <p:nvSpPr>
          <p:cNvPr id="9" name="Ελεύθερη σχεδίαση: Σχήμα 8">
            <a:extLst>
              <a:ext uri="{FF2B5EF4-FFF2-40B4-BE49-F238E27FC236}">
                <a16:creationId xmlns:a16="http://schemas.microsoft.com/office/drawing/2014/main" id="{6AAF5B5B-E896-400A-9E43-EAF605A0AC8B}"/>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13" name="Ελεύθερη σχεδίαση: Σχήμα 12">
            <a:extLst>
              <a:ext uri="{FF2B5EF4-FFF2-40B4-BE49-F238E27FC236}">
                <a16:creationId xmlns:a16="http://schemas.microsoft.com/office/drawing/2014/main" id="{BA2F5A3D-36C4-4B97-A62C-2AEA3B6FC1CF}"/>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14" name="Ελεύθερη σχεδίαση: Σχήμα 13">
            <a:extLst>
              <a:ext uri="{FF2B5EF4-FFF2-40B4-BE49-F238E27FC236}">
                <a16:creationId xmlns:a16="http://schemas.microsoft.com/office/drawing/2014/main" id="{BB474E17-6556-4551-AD1B-351EE2DA98E0}"/>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15" name="Ελεύθερη σχεδίαση: Σχήμα 14">
            <a:extLst>
              <a:ext uri="{FF2B5EF4-FFF2-40B4-BE49-F238E27FC236}">
                <a16:creationId xmlns:a16="http://schemas.microsoft.com/office/drawing/2014/main" id="{F860E6D1-2C9F-477C-AE22-BFF5ADE85C60}"/>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16" name="Ελεύθερη σχεδίαση: Σχήμα 15">
            <a:extLst>
              <a:ext uri="{FF2B5EF4-FFF2-40B4-BE49-F238E27FC236}">
                <a16:creationId xmlns:a16="http://schemas.microsoft.com/office/drawing/2014/main" id="{65EC6C60-C605-4022-9718-ED56F34D6448}"/>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17" name="Ελεύθερη σχεδίαση: Σχήμα 16">
            <a:extLst>
              <a:ext uri="{FF2B5EF4-FFF2-40B4-BE49-F238E27FC236}">
                <a16:creationId xmlns:a16="http://schemas.microsoft.com/office/drawing/2014/main" id="{9F47BB28-400F-4C54-ADDA-0055CEB6593B}"/>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18" name="Ελεύθερη σχεδίαση: Σχήμα 17">
            <a:extLst>
              <a:ext uri="{FF2B5EF4-FFF2-40B4-BE49-F238E27FC236}">
                <a16:creationId xmlns:a16="http://schemas.microsoft.com/office/drawing/2014/main" id="{7386F148-99E1-4ED6-B4DA-151A6DB27D67}"/>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19" name="Ελεύθερη σχεδίαση: Σχήμα 18">
            <a:extLst>
              <a:ext uri="{FF2B5EF4-FFF2-40B4-BE49-F238E27FC236}">
                <a16:creationId xmlns:a16="http://schemas.microsoft.com/office/drawing/2014/main" id="{1A0565DA-6430-4984-ACB6-E7FACACC71AF}"/>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0" name="Ελεύθερη σχεδίαση: Σχήμα 19">
            <a:extLst>
              <a:ext uri="{FF2B5EF4-FFF2-40B4-BE49-F238E27FC236}">
                <a16:creationId xmlns:a16="http://schemas.microsoft.com/office/drawing/2014/main" id="{DDE18DFF-F9E6-4839-817B-4DD871CEAE6F}"/>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1" name="Ελεύθερη σχεδίαση: Σχήμα 20">
            <a:extLst>
              <a:ext uri="{FF2B5EF4-FFF2-40B4-BE49-F238E27FC236}">
                <a16:creationId xmlns:a16="http://schemas.microsoft.com/office/drawing/2014/main" id="{30038A3A-7324-4606-9C92-00C9AB1759F4}"/>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2" name="Ελεύθερη σχεδίαση: Σχήμα 21">
            <a:extLst>
              <a:ext uri="{FF2B5EF4-FFF2-40B4-BE49-F238E27FC236}">
                <a16:creationId xmlns:a16="http://schemas.microsoft.com/office/drawing/2014/main" id="{5C0291BA-50C5-406F-B24E-14C9CAF652D7}"/>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3" name="Ελεύθερη σχεδίαση: Σχήμα 22">
            <a:extLst>
              <a:ext uri="{FF2B5EF4-FFF2-40B4-BE49-F238E27FC236}">
                <a16:creationId xmlns:a16="http://schemas.microsoft.com/office/drawing/2014/main" id="{152EBA81-38BC-4DF6-93C3-4A1A02FD2789}"/>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4" name="Ελεύθερη σχεδίαση: Σχήμα 23">
            <a:extLst>
              <a:ext uri="{FF2B5EF4-FFF2-40B4-BE49-F238E27FC236}">
                <a16:creationId xmlns:a16="http://schemas.microsoft.com/office/drawing/2014/main" id="{9AF80622-5597-45AD-92C3-2C4C3797720A}"/>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5" name="Ελεύθερη σχεδίαση: Σχήμα 24">
            <a:extLst>
              <a:ext uri="{FF2B5EF4-FFF2-40B4-BE49-F238E27FC236}">
                <a16:creationId xmlns:a16="http://schemas.microsoft.com/office/drawing/2014/main" id="{6833793E-EB91-43B4-8444-36ADD2A48E55}"/>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 name="Τίτλος 1">
            <a:extLst>
              <a:ext uri="{FF2B5EF4-FFF2-40B4-BE49-F238E27FC236}">
                <a16:creationId xmlns:a16="http://schemas.microsoft.com/office/drawing/2014/main" id="{3F288DD7-6DAF-436D-B04A-EBCCAA36917C}"/>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l-GR" noProof="0" dirty="0"/>
              <a:t>Κάντε κλικ για να επεξεργαστείτε το Στυλ κύριου τίτλου</a:t>
            </a:r>
          </a:p>
        </p:txBody>
      </p:sp>
      <p:sp>
        <p:nvSpPr>
          <p:cNvPr id="3" name="Θέση κειμένου 2">
            <a:extLst>
              <a:ext uri="{FF2B5EF4-FFF2-40B4-BE49-F238E27FC236}">
                <a16:creationId xmlns:a16="http://schemas.microsoft.com/office/drawing/2014/main" id="{9322B50D-6A7D-41C6-BA57-613BC231DF36}"/>
              </a:ext>
            </a:extLst>
          </p:cNvPr>
          <p:cNvSpPr>
            <a:spLocks noGrp="1"/>
          </p:cNvSpPr>
          <p:nvPr>
            <p:ph type="body" idx="1"/>
          </p:nvPr>
        </p:nvSpPr>
        <p:spPr>
          <a:xfrm>
            <a:off x="432000" y="1152000"/>
            <a:ext cx="5472000" cy="360000"/>
          </a:xfrm>
        </p:spPr>
        <p:txBody>
          <a:bodyPr rtlCol="0"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noProof="0" dirty="0"/>
              <a:t>Στυλ υποδείγματος κειμένου</a:t>
            </a:r>
          </a:p>
        </p:txBody>
      </p:sp>
      <p:sp>
        <p:nvSpPr>
          <p:cNvPr id="4" name="Θέση περιεχομένου 3">
            <a:extLst>
              <a:ext uri="{FF2B5EF4-FFF2-40B4-BE49-F238E27FC236}">
                <a16:creationId xmlns:a16="http://schemas.microsoft.com/office/drawing/2014/main" id="{9FD584DA-F775-47B8-A1D7-6556AD5FCBD2}"/>
              </a:ext>
            </a:extLst>
          </p:cNvPr>
          <p:cNvSpPr>
            <a:spLocks noGrp="1"/>
          </p:cNvSpPr>
          <p:nvPr>
            <p:ph sz="half" idx="2" hasCustomPrompt="1"/>
          </p:nvPr>
        </p:nvSpPr>
        <p:spPr>
          <a:xfrm>
            <a:off x="432000" y="1584000"/>
            <a:ext cx="5472000" cy="4608000"/>
          </a:xfrm>
        </p:spPr>
        <p:txBody>
          <a:bodyPr rtlCol="0"/>
          <a:lstStyle>
            <a:lvl1pPr rtl="0">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noProof="0" dirty="0"/>
              <a:t>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10" name="Θέση υποσέλιδου 9">
            <a:extLst>
              <a:ext uri="{FF2B5EF4-FFF2-40B4-BE49-F238E27FC236}">
                <a16:creationId xmlns:a16="http://schemas.microsoft.com/office/drawing/2014/main" id="{9337FD81-6DFD-43B7-A7D9-59E45ECDF39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noProof="0" dirty="0"/>
              <a:t>Προσθέστε υποσέλιδο</a:t>
            </a:r>
          </a:p>
        </p:txBody>
      </p:sp>
      <p:sp>
        <p:nvSpPr>
          <p:cNvPr id="11" name="Σύμβολο κράτησης θέσης αριθμού διαφάνειας 10">
            <a:extLst>
              <a:ext uri="{FF2B5EF4-FFF2-40B4-BE49-F238E27FC236}">
                <a16:creationId xmlns:a16="http://schemas.microsoft.com/office/drawing/2014/main" id="{F17B7460-0559-435A-9C2F-1B12BC6CE184}"/>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noProof="0" smtClean="0"/>
              <a:pPr/>
              <a:t>‹#›</a:t>
            </a:fld>
            <a:endParaRPr lang="el-GR" noProof="0" dirty="0"/>
          </a:p>
        </p:txBody>
      </p:sp>
      <p:sp>
        <p:nvSpPr>
          <p:cNvPr id="26" name="Θέση περιεχομένου 5">
            <a:extLst>
              <a:ext uri="{FF2B5EF4-FFF2-40B4-BE49-F238E27FC236}">
                <a16:creationId xmlns:a16="http://schemas.microsoft.com/office/drawing/2014/main" id="{EA7B8348-A00A-4AAE-B1F6-924515577B23}"/>
              </a:ext>
            </a:extLst>
          </p:cNvPr>
          <p:cNvSpPr>
            <a:spLocks noGrp="1"/>
          </p:cNvSpPr>
          <p:nvPr>
            <p:ph sz="quarter" idx="4" hasCustomPrompt="1"/>
          </p:nvPr>
        </p:nvSpPr>
        <p:spPr>
          <a:xfrm>
            <a:off x="6300000" y="1581663"/>
            <a:ext cx="5472000" cy="4608000"/>
          </a:xfrm>
        </p:spPr>
        <p:txBody>
          <a:bodyPr rtlCol="0"/>
          <a:lstStyle>
            <a:lvl1pPr rtl="0">
              <a:defRPr/>
            </a:lvl1pPr>
          </a:lstStyle>
          <a:p>
            <a:pPr lvl="0" rtl="0"/>
            <a:r>
              <a:rPr lang="el-GR" noProof="0" dirty="0"/>
              <a:t>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27" name="Θέση κειμένου 4">
            <a:extLst>
              <a:ext uri="{FF2B5EF4-FFF2-40B4-BE49-F238E27FC236}">
                <a16:creationId xmlns:a16="http://schemas.microsoft.com/office/drawing/2014/main" id="{4521CFCD-C079-4019-942D-035558CAFCAC}"/>
              </a:ext>
            </a:extLst>
          </p:cNvPr>
          <p:cNvSpPr>
            <a:spLocks noGrp="1"/>
          </p:cNvSpPr>
          <p:nvPr>
            <p:ph type="body" sz="quarter" idx="3"/>
          </p:nvPr>
        </p:nvSpPr>
        <p:spPr>
          <a:xfrm>
            <a:off x="6288002" y="1151785"/>
            <a:ext cx="5483998" cy="354868"/>
          </a:xfrm>
        </p:spPr>
        <p:txBody>
          <a:bodyPr vert="horz" lIns="0" tIns="0" rIns="0" bIns="0" rtlCol="0" anchor="t">
            <a:noAutofit/>
          </a:bodyPr>
          <a:lstStyle>
            <a:lvl1pPr marL="0" indent="0">
              <a:buNone/>
              <a:defRPr lang="en-US" sz="2400" b="1"/>
            </a:lvl1pPr>
          </a:lstStyle>
          <a:p>
            <a:pPr marL="266700" lvl="0" indent="-266700" rtl="0"/>
            <a:r>
              <a:rPr lang="el-GR" noProof="0" dirty="0"/>
              <a:t>Στυλ υποδείγματος κειμένου</a:t>
            </a:r>
          </a:p>
        </p:txBody>
      </p:sp>
    </p:spTree>
    <p:extLst>
      <p:ext uri="{BB962C8B-B14F-4D97-AF65-F5344CB8AC3E}">
        <p14:creationId xmlns:p14="http://schemas.microsoft.com/office/powerpoint/2010/main" val="1639848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Χώρος αγοράς">
    <p:spTree>
      <p:nvGrpSpPr>
        <p:cNvPr id="1" name=""/>
        <p:cNvGrpSpPr/>
        <p:nvPr/>
      </p:nvGrpSpPr>
      <p:grpSpPr>
        <a:xfrm>
          <a:off x="0" y="0"/>
          <a:ext cx="0" cy="0"/>
          <a:chOff x="0" y="0"/>
          <a:chExt cx="0" cy="0"/>
        </a:xfrm>
      </p:grpSpPr>
      <p:sp>
        <p:nvSpPr>
          <p:cNvPr id="13" name="Ελεύθερη σχεδίαση: Σχήμα 12">
            <a:extLst>
              <a:ext uri="{FF2B5EF4-FFF2-40B4-BE49-F238E27FC236}">
                <a16:creationId xmlns:a16="http://schemas.microsoft.com/office/drawing/2014/main" id="{070BDE6F-3ADC-465D-A1D5-2E3FEE5E3685}"/>
              </a:ext>
            </a:extLst>
          </p:cNvPr>
          <p:cNvSpPr/>
          <p:nvPr userDrawn="1"/>
        </p:nvSpPr>
        <p:spPr>
          <a:xfrm rot="4308689">
            <a:off x="9605830" y="-345925"/>
            <a:ext cx="2706415" cy="2832124"/>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 name="Τίτλος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el-GR" noProof="0" dirty="0"/>
              <a:t>Κάντε κλικ για να επεξεργαστείτε το στυλ τίτλου του υποδείγματος</a:t>
            </a:r>
          </a:p>
        </p:txBody>
      </p:sp>
      <p:sp>
        <p:nvSpPr>
          <p:cNvPr id="6" name="Σύμβολο κράτησης θέσης υποσέλιδου 5">
            <a:extLst>
              <a:ext uri="{FF2B5EF4-FFF2-40B4-BE49-F238E27FC236}">
                <a16:creationId xmlns:a16="http://schemas.microsoft.com/office/drawing/2014/main" id="{29E5E346-F307-4307-949D-77CDB6E6577A}"/>
              </a:ext>
            </a:extLst>
          </p:cNvPr>
          <p:cNvSpPr>
            <a:spLocks noGrp="1"/>
          </p:cNvSpPr>
          <p:nvPr>
            <p:ph type="ftr" sz="quarter" idx="10"/>
          </p:nvPr>
        </p:nvSpPr>
        <p:spPr>
          <a:xfrm>
            <a:off x="431999" y="6188628"/>
            <a:ext cx="8784941" cy="365125"/>
          </a:xfrm>
        </p:spPr>
        <p:txBody>
          <a:bodyPr rtlCol="0"/>
          <a:lstStyle>
            <a:lvl1pPr>
              <a:defRPr>
                <a:solidFill>
                  <a:schemeClr val="tx1">
                    <a:lumMod val="75000"/>
                    <a:lumOff val="25000"/>
                  </a:schemeClr>
                </a:solidFill>
              </a:defRPr>
            </a:lvl1pPr>
          </a:lstStyle>
          <a:p>
            <a:pPr rtl="0"/>
            <a:r>
              <a:rPr lang="el-GR" noProof="0" dirty="0"/>
              <a:t>Προσθέστε υποσέλιδο</a:t>
            </a:r>
          </a:p>
        </p:txBody>
      </p:sp>
      <p:sp>
        <p:nvSpPr>
          <p:cNvPr id="7" name="Σύμβολο κράτησης θέσης αριθμού διαφάνειας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noProof="0" smtClean="0"/>
              <a:pPr/>
              <a:t>‹#›</a:t>
            </a:fld>
            <a:endParaRPr lang="el-GR" noProof="0" dirty="0"/>
          </a:p>
        </p:txBody>
      </p:sp>
      <p:cxnSp>
        <p:nvCxnSpPr>
          <p:cNvPr id="14" name="Ευθεία γραμμή σύνδεσης 13">
            <a:extLst>
              <a:ext uri="{FF2B5EF4-FFF2-40B4-BE49-F238E27FC236}">
                <a16:creationId xmlns:a16="http://schemas.microsoft.com/office/drawing/2014/main" id="{B3B7A27A-7EBF-4E8D-A115-E66CB9FAB634}"/>
              </a:ext>
            </a:extLst>
          </p:cNvPr>
          <p:cNvCxnSpPr>
            <a:cxnSpLocks/>
          </p:cNvCxnSpPr>
          <p:nvPr userDrawn="1"/>
        </p:nvCxnSpPr>
        <p:spPr>
          <a:xfrm>
            <a:off x="6096000" y="1319756"/>
            <a:ext cx="0" cy="4369844"/>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a:extLst>
              <a:ext uri="{FF2B5EF4-FFF2-40B4-BE49-F238E27FC236}">
                <a16:creationId xmlns:a16="http://schemas.microsoft.com/office/drawing/2014/main" id="{1BFFAC39-59BE-48F2-AD63-62BEFC00B1D5}"/>
              </a:ext>
            </a:extLst>
          </p:cNvPr>
          <p:cNvCxnSpPr>
            <a:cxnSpLocks/>
          </p:cNvCxnSpPr>
          <p:nvPr userDrawn="1"/>
        </p:nvCxnSpPr>
        <p:spPr>
          <a:xfrm flipH="1">
            <a:off x="432000" y="3504678"/>
            <a:ext cx="11340000"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Θέση κειμένου 5">
            <a:extLst>
              <a:ext uri="{FF2B5EF4-FFF2-40B4-BE49-F238E27FC236}">
                <a16:creationId xmlns:a16="http://schemas.microsoft.com/office/drawing/2014/main" id="{FA965502-3EB0-4B3F-B1BD-4A4FCF7FFB40}"/>
              </a:ext>
            </a:extLst>
          </p:cNvPr>
          <p:cNvSpPr>
            <a:spLocks noGrp="1"/>
          </p:cNvSpPr>
          <p:nvPr>
            <p:ph type="body" sz="quarter" idx="12" hasCustomPrompt="1"/>
          </p:nvPr>
        </p:nvSpPr>
        <p:spPr>
          <a:xfrm>
            <a:off x="5112000" y="951013"/>
            <a:ext cx="1980000" cy="252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el-GR" noProof="0" dirty="0"/>
              <a:t>Τίτλος </a:t>
            </a:r>
            <a:r>
              <a:rPr lang="el-GR" noProof="0" dirty="0" err="1"/>
              <a:t>τεταρτημορίου</a:t>
            </a:r>
            <a:endParaRPr lang="el-GR" noProof="0" dirty="0"/>
          </a:p>
        </p:txBody>
      </p:sp>
      <p:sp>
        <p:nvSpPr>
          <p:cNvPr id="20" name="Θέση κειμένου 5">
            <a:extLst>
              <a:ext uri="{FF2B5EF4-FFF2-40B4-BE49-F238E27FC236}">
                <a16:creationId xmlns:a16="http://schemas.microsoft.com/office/drawing/2014/main" id="{C18A1C3D-3A6C-4F03-9E67-CC675C5FE3BA}"/>
              </a:ext>
            </a:extLst>
          </p:cNvPr>
          <p:cNvSpPr>
            <a:spLocks noGrp="1"/>
          </p:cNvSpPr>
          <p:nvPr>
            <p:ph type="body" sz="quarter" idx="13" hasCustomPrompt="1"/>
          </p:nvPr>
        </p:nvSpPr>
        <p:spPr>
          <a:xfrm>
            <a:off x="5106000" y="5857570"/>
            <a:ext cx="1980000" cy="252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el-GR" noProof="0" dirty="0"/>
              <a:t>Τίτλος </a:t>
            </a:r>
            <a:r>
              <a:rPr lang="el-GR" noProof="0" dirty="0" err="1"/>
              <a:t>τεταρτημορίου</a:t>
            </a:r>
            <a:endParaRPr lang="el-GR" noProof="0" dirty="0"/>
          </a:p>
        </p:txBody>
      </p:sp>
      <p:sp>
        <p:nvSpPr>
          <p:cNvPr id="21" name="Θέση κειμένου 5">
            <a:extLst>
              <a:ext uri="{FF2B5EF4-FFF2-40B4-BE49-F238E27FC236}">
                <a16:creationId xmlns:a16="http://schemas.microsoft.com/office/drawing/2014/main" id="{469CF172-1F46-411E-B0E1-B0220CFB3DA3}"/>
              </a:ext>
            </a:extLst>
          </p:cNvPr>
          <p:cNvSpPr>
            <a:spLocks noGrp="1"/>
          </p:cNvSpPr>
          <p:nvPr>
            <p:ph type="body" sz="quarter" idx="14" hasCustomPrompt="1"/>
          </p:nvPr>
        </p:nvSpPr>
        <p:spPr>
          <a:xfrm>
            <a:off x="432000" y="3187823"/>
            <a:ext cx="1980000" cy="252000"/>
          </a:xfrm>
        </p:spPr>
        <p:txBody>
          <a:bodyPr rtlCol="0"/>
          <a:lstStyle>
            <a:lvl1pPr marL="0" indent="0" algn="l">
              <a:buFont typeface="Arial" panose="020B0604020202020204" pitchFamily="34" charset="0"/>
              <a:buNone/>
              <a:defRPr sz="1400">
                <a:solidFill>
                  <a:schemeClr val="tx1">
                    <a:lumMod val="75000"/>
                    <a:lumOff val="25000"/>
                  </a:schemeClr>
                </a:solidFill>
              </a:defRPr>
            </a:lvl1pPr>
          </a:lstStyle>
          <a:p>
            <a:pPr lvl="0" rtl="0"/>
            <a:r>
              <a:rPr lang="el-GR" noProof="0" dirty="0"/>
              <a:t>Τίτλος </a:t>
            </a:r>
            <a:r>
              <a:rPr lang="el-GR" noProof="0" dirty="0" err="1"/>
              <a:t>τεταρτημορίου</a:t>
            </a:r>
            <a:endParaRPr lang="el-GR" noProof="0" dirty="0"/>
          </a:p>
        </p:txBody>
      </p:sp>
      <p:sp>
        <p:nvSpPr>
          <p:cNvPr id="22" name="Θέση κειμένου 5">
            <a:extLst>
              <a:ext uri="{FF2B5EF4-FFF2-40B4-BE49-F238E27FC236}">
                <a16:creationId xmlns:a16="http://schemas.microsoft.com/office/drawing/2014/main" id="{BD9E85DB-9B95-40F2-9F0B-3D21BC9DCD8C}"/>
              </a:ext>
            </a:extLst>
          </p:cNvPr>
          <p:cNvSpPr>
            <a:spLocks noGrp="1"/>
          </p:cNvSpPr>
          <p:nvPr>
            <p:ph type="body" sz="quarter" idx="15" hasCustomPrompt="1"/>
          </p:nvPr>
        </p:nvSpPr>
        <p:spPr>
          <a:xfrm>
            <a:off x="9792001" y="3187823"/>
            <a:ext cx="1980000" cy="252000"/>
          </a:xfrm>
        </p:spPr>
        <p:txBody>
          <a:bodyPr rtlCol="0"/>
          <a:lstStyle>
            <a:lvl1pPr marL="0" indent="0" algn="r">
              <a:buFont typeface="Arial" panose="020B0604020202020204" pitchFamily="34" charset="0"/>
              <a:buNone/>
              <a:defRPr sz="1400">
                <a:solidFill>
                  <a:schemeClr val="tx1">
                    <a:lumMod val="75000"/>
                    <a:lumOff val="25000"/>
                  </a:schemeClr>
                </a:solidFill>
              </a:defRPr>
            </a:lvl1pPr>
          </a:lstStyle>
          <a:p>
            <a:pPr lvl="0" rtl="0"/>
            <a:r>
              <a:rPr lang="el-GR" noProof="0" dirty="0"/>
              <a:t>Τίτλος </a:t>
            </a:r>
            <a:r>
              <a:rPr lang="el-GR" noProof="0" dirty="0" err="1"/>
              <a:t>τεταρτημορίου</a:t>
            </a:r>
            <a:endParaRPr lang="el-GR" noProof="0" dirty="0"/>
          </a:p>
        </p:txBody>
      </p:sp>
    </p:spTree>
    <p:extLst>
      <p:ext uri="{BB962C8B-B14F-4D97-AF65-F5344CB8AC3E}">
        <p14:creationId xmlns:p14="http://schemas.microsoft.com/office/powerpoint/2010/main" val="10444708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στήλες σε πλαίσι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l-GR" noProof="0" dirty="0"/>
              <a:t>Κάντε κλικ για να επεξεργαστείτε το Στυλ κύριου τίτλου</a:t>
            </a:r>
          </a:p>
        </p:txBody>
      </p:sp>
      <p:sp>
        <p:nvSpPr>
          <p:cNvPr id="3" name="Θέση περιεχομένου 2">
            <a:extLst>
              <a:ext uri="{FF2B5EF4-FFF2-40B4-BE49-F238E27FC236}">
                <a16:creationId xmlns:a16="http://schemas.microsoft.com/office/drawing/2014/main" id="{B1948E38-8FB0-4E51-A01C-C88794372E50}"/>
              </a:ext>
            </a:extLst>
          </p:cNvPr>
          <p:cNvSpPr>
            <a:spLocks noGrp="1"/>
          </p:cNvSpPr>
          <p:nvPr>
            <p:ph idx="1" hasCustomPrompt="1"/>
          </p:nvPr>
        </p:nvSpPr>
        <p:spPr>
          <a:xfrm>
            <a:off x="744396" y="2463936"/>
            <a:ext cx="3726003" cy="3314545"/>
          </a:xfrm>
          <a:prstGeom prst="rightArrowCallout">
            <a:avLst>
              <a:gd name="adj1" fmla="val 50000"/>
              <a:gd name="adj2" fmla="val 25000"/>
              <a:gd name="adj3" fmla="val 15421"/>
              <a:gd name="adj4" fmla="val 80487"/>
            </a:avLst>
          </a:prstGeom>
          <a:solidFill>
            <a:schemeClr val="bg1">
              <a:lumMod val="95000"/>
            </a:schemeClr>
          </a:solidFill>
        </p:spPr>
        <p:txBody>
          <a:bodyPr lIns="180000" tIns="180000" rIns="180000" rtlCol="0"/>
          <a:lstStyle>
            <a:lvl1pPr rtl="0">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noProof="0" dirty="0"/>
              <a:t>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7" name="Θέση υποσέλιδου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noProof="0" dirty="0"/>
              <a:t>Προσθήκη υποσέλιδου</a:t>
            </a:r>
          </a:p>
        </p:txBody>
      </p:sp>
      <p:sp>
        <p:nvSpPr>
          <p:cNvPr id="8" name="Θέση αριθμού διαφάνειας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noProof="0" smtClean="0"/>
              <a:pPr/>
              <a:t>‹#›</a:t>
            </a:fld>
            <a:endParaRPr lang="el-GR" noProof="0" dirty="0"/>
          </a:p>
        </p:txBody>
      </p:sp>
      <p:sp>
        <p:nvSpPr>
          <p:cNvPr id="5" name="Θέση κειμένου 4">
            <a:extLst>
              <a:ext uri="{FF2B5EF4-FFF2-40B4-BE49-F238E27FC236}">
                <a16:creationId xmlns:a16="http://schemas.microsoft.com/office/drawing/2014/main" id="{16A38E24-EB1C-472F-B631-5DF32F9C4CF5}"/>
              </a:ext>
            </a:extLst>
          </p:cNvPr>
          <p:cNvSpPr>
            <a:spLocks noGrp="1"/>
          </p:cNvSpPr>
          <p:nvPr>
            <p:ph type="body" sz="quarter" idx="12"/>
          </p:nvPr>
        </p:nvSpPr>
        <p:spPr>
          <a:xfrm>
            <a:off x="4613985" y="2463801"/>
            <a:ext cx="3726469" cy="3314200"/>
          </a:xfrm>
          <a:prstGeom prst="rightArrowCallout">
            <a:avLst>
              <a:gd name="adj1" fmla="val 50000"/>
              <a:gd name="adj2" fmla="val 25000"/>
              <a:gd name="adj3" fmla="val 16186"/>
              <a:gd name="adj4" fmla="val 80493"/>
            </a:avLst>
          </a:prstGeom>
          <a:solidFill>
            <a:schemeClr val="bg1">
              <a:lumMod val="95000"/>
            </a:schemeClr>
          </a:solidFill>
        </p:spPr>
        <p:txBody>
          <a:bodyPr lIns="180000" tIns="180000" rIns="180000" rtlCol="0"/>
          <a:lstStyle/>
          <a:p>
            <a:pPr lvl="0" rtl="0"/>
            <a:r>
              <a:rPr lang="el-GR" noProof="0" dirty="0"/>
              <a:t>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11" name="Θέση κειμένου 10">
            <a:extLst>
              <a:ext uri="{FF2B5EF4-FFF2-40B4-BE49-F238E27FC236}">
                <a16:creationId xmlns:a16="http://schemas.microsoft.com/office/drawing/2014/main" id="{5B4A252E-78C9-4F76-98A4-A4B580AD072A}"/>
              </a:ext>
            </a:extLst>
          </p:cNvPr>
          <p:cNvSpPr>
            <a:spLocks noGrp="1"/>
          </p:cNvSpPr>
          <p:nvPr>
            <p:ph type="body" sz="quarter" idx="13"/>
          </p:nvPr>
        </p:nvSpPr>
        <p:spPr>
          <a:xfrm>
            <a:off x="8483985" y="2463801"/>
            <a:ext cx="2963619" cy="3314200"/>
          </a:xfrm>
          <a:prstGeom prst="rect">
            <a:avLst/>
          </a:prstGeom>
          <a:solidFill>
            <a:schemeClr val="bg1">
              <a:lumMod val="95000"/>
            </a:schemeClr>
          </a:solidFill>
        </p:spPr>
        <p:txBody>
          <a:bodyPr lIns="180000" tIns="180000" rIns="180000" rtlCol="0"/>
          <a:lstStyle/>
          <a:p>
            <a:pPr lvl="0" rtl="0"/>
            <a:r>
              <a:rPr lang="el-GR" noProof="0" dirty="0"/>
              <a:t>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9" name="Θέση κειμένου 8">
            <a:extLst>
              <a:ext uri="{FF2B5EF4-FFF2-40B4-BE49-F238E27FC236}">
                <a16:creationId xmlns:a16="http://schemas.microsoft.com/office/drawing/2014/main" id="{F8E9D1B9-1C3A-4397-B3B4-9A921D64159E}"/>
              </a:ext>
            </a:extLst>
          </p:cNvPr>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l-GR" noProof="0" dirty="0"/>
              <a:t>Δευτερεύουσα κεφαλίδα</a:t>
            </a:r>
          </a:p>
        </p:txBody>
      </p:sp>
      <p:sp>
        <p:nvSpPr>
          <p:cNvPr id="6" name="Θέση κειμένου 5">
            <a:extLst>
              <a:ext uri="{FF2B5EF4-FFF2-40B4-BE49-F238E27FC236}">
                <a16:creationId xmlns:a16="http://schemas.microsoft.com/office/drawing/2014/main" id="{1B4F049D-3C57-44BB-ACE2-1363AF36D9EF}"/>
              </a:ext>
            </a:extLst>
          </p:cNvPr>
          <p:cNvSpPr>
            <a:spLocks noGrp="1"/>
          </p:cNvSpPr>
          <p:nvPr>
            <p:ph type="body" sz="quarter" idx="27" hasCustomPrompt="1"/>
          </p:nvPr>
        </p:nvSpPr>
        <p:spPr>
          <a:xfrm>
            <a:off x="744236" y="1647240"/>
            <a:ext cx="2975578" cy="648000"/>
          </a:xfrm>
          <a:ln>
            <a:solidFill>
              <a:schemeClr val="accent1"/>
            </a:solidFill>
          </a:ln>
        </p:spPr>
        <p:txBody>
          <a:bodyPr tIns="108000" rtlCol="0" anchor="t"/>
          <a:lstStyle>
            <a:lvl1pPr marL="0" indent="0" algn="ctr">
              <a:buNone/>
              <a:defRPr>
                <a:latin typeface="Times New Roman" panose="02020603050405020304" pitchFamily="18" charset="0"/>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rtl="0"/>
            <a:r>
              <a:rPr lang="el-GR" noProof="0" dirty="0"/>
              <a:t>Τίτλος ενότητας 1</a:t>
            </a:r>
          </a:p>
        </p:txBody>
      </p:sp>
      <p:sp>
        <p:nvSpPr>
          <p:cNvPr id="12" name="Θέση κειμένου 11">
            <a:extLst>
              <a:ext uri="{FF2B5EF4-FFF2-40B4-BE49-F238E27FC236}">
                <a16:creationId xmlns:a16="http://schemas.microsoft.com/office/drawing/2014/main" id="{FB9B793F-A64B-475C-96F3-FB40100E01E4}"/>
              </a:ext>
            </a:extLst>
          </p:cNvPr>
          <p:cNvSpPr>
            <a:spLocks noGrp="1"/>
          </p:cNvSpPr>
          <p:nvPr>
            <p:ph type="body" sz="quarter" idx="28" hasCustomPrompt="1"/>
          </p:nvPr>
        </p:nvSpPr>
        <p:spPr>
          <a:xfrm>
            <a:off x="4608336" y="1647040"/>
            <a:ext cx="2975578" cy="648000"/>
          </a:xfrm>
          <a:ln>
            <a:solidFill>
              <a:schemeClr val="accent2"/>
            </a:solidFill>
          </a:ln>
        </p:spPr>
        <p:txBody>
          <a:bodyPr tIns="108000" rtlCol="0" anchor="t"/>
          <a:lstStyle>
            <a:lvl1pPr marL="0" indent="0" algn="ctr">
              <a:buNone/>
              <a:defRPr>
                <a:latin typeface="Times New Roman" panose="02020603050405020304" pitchFamily="18" charset="0"/>
              </a:defRPr>
            </a:lvl1pPr>
          </a:lstStyle>
          <a:p>
            <a:pPr lvl="0" rtl="0"/>
            <a:r>
              <a:rPr lang="el-GR" noProof="0" dirty="0"/>
              <a:t>Τίτλος ενότητας 2</a:t>
            </a:r>
          </a:p>
        </p:txBody>
      </p:sp>
      <p:sp>
        <p:nvSpPr>
          <p:cNvPr id="14" name="Θέση κειμένου 13">
            <a:extLst>
              <a:ext uri="{FF2B5EF4-FFF2-40B4-BE49-F238E27FC236}">
                <a16:creationId xmlns:a16="http://schemas.microsoft.com/office/drawing/2014/main" id="{0EF53567-5287-43FB-B07E-A12F3AEEDB98}"/>
              </a:ext>
            </a:extLst>
          </p:cNvPr>
          <p:cNvSpPr>
            <a:spLocks noGrp="1"/>
          </p:cNvSpPr>
          <p:nvPr>
            <p:ph type="body" sz="quarter" idx="29" hasCustomPrompt="1"/>
          </p:nvPr>
        </p:nvSpPr>
        <p:spPr>
          <a:xfrm>
            <a:off x="8483986" y="1647240"/>
            <a:ext cx="2975578" cy="648000"/>
          </a:xfrm>
          <a:ln>
            <a:solidFill>
              <a:schemeClr val="accent3"/>
            </a:solidFill>
          </a:ln>
        </p:spPr>
        <p:txBody>
          <a:bodyPr tIns="108000" rtlCol="0" anchor="t"/>
          <a:lstStyle>
            <a:lvl1pPr marL="0" indent="0" algn="ctr">
              <a:buNone/>
              <a:defRPr>
                <a:latin typeface="Times New Roman" panose="02020603050405020304" pitchFamily="18" charset="0"/>
              </a:defRPr>
            </a:lvl1pPr>
          </a:lstStyle>
          <a:p>
            <a:pPr lvl="0" rtl="0"/>
            <a:r>
              <a:rPr lang="el-GR" noProof="0" dirty="0"/>
              <a:t>Τίτλος ενότητας 3</a:t>
            </a:r>
          </a:p>
        </p:txBody>
      </p:sp>
    </p:spTree>
    <p:extLst>
      <p:ext uri="{BB962C8B-B14F-4D97-AF65-F5344CB8AC3E}">
        <p14:creationId xmlns:p14="http://schemas.microsoft.com/office/powerpoint/2010/main" val="3755733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Λωρίδα χρόν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el-GR" noProof="0" dirty="0"/>
              <a:t>Κάντε κλικ για να επεξεργαστείτε το Στυλ κύριου τίτλου</a:t>
            </a:r>
          </a:p>
        </p:txBody>
      </p:sp>
      <p:sp>
        <p:nvSpPr>
          <p:cNvPr id="6" name="Θέση υποσέλιδου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noProof="0" dirty="0"/>
              <a:t>Προσθήκη υποσέλιδου</a:t>
            </a:r>
          </a:p>
        </p:txBody>
      </p:sp>
      <p:sp>
        <p:nvSpPr>
          <p:cNvPr id="7" name="Θέση αριθμού διαφάνειας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noProof="0" smtClean="0"/>
              <a:pPr/>
              <a:t>‹#›</a:t>
            </a:fld>
            <a:endParaRPr lang="el-GR" noProof="0" dirty="0"/>
          </a:p>
        </p:txBody>
      </p:sp>
      <p:sp>
        <p:nvSpPr>
          <p:cNvPr id="13" name="Θέση κειμένου 8">
            <a:extLst>
              <a:ext uri="{FF2B5EF4-FFF2-40B4-BE49-F238E27FC236}">
                <a16:creationId xmlns:a16="http://schemas.microsoft.com/office/drawing/2014/main" id="{37BBBFC2-32EB-4335-9980-A7CF236703B3}"/>
              </a:ext>
            </a:extLst>
          </p:cNvPr>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l-GR" noProof="0" dirty="0"/>
              <a:t>Δευτερεύουσα κεφαλίδα</a:t>
            </a:r>
          </a:p>
        </p:txBody>
      </p:sp>
      <p:cxnSp>
        <p:nvCxnSpPr>
          <p:cNvPr id="15" name="Ευθύγραμμο βέλος σύνδεσης 14">
            <a:extLst>
              <a:ext uri="{FF2B5EF4-FFF2-40B4-BE49-F238E27FC236}">
                <a16:creationId xmlns:a16="http://schemas.microsoft.com/office/drawing/2014/main" id="{52158F80-0C1A-4B9E-9335-A5A0015187F7}"/>
              </a:ext>
            </a:extLst>
          </p:cNvPr>
          <p:cNvCxnSpPr/>
          <p:nvPr userDrawn="1"/>
        </p:nvCxnSpPr>
        <p:spPr>
          <a:xfrm>
            <a:off x="431800" y="3866682"/>
            <a:ext cx="11339513"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Θέση κειμένου 10">
            <a:extLst>
              <a:ext uri="{FF2B5EF4-FFF2-40B4-BE49-F238E27FC236}">
                <a16:creationId xmlns:a16="http://schemas.microsoft.com/office/drawing/2014/main" id="{723DA611-B88C-4D7E-82A4-5E4CA9DC2EA3}"/>
              </a:ext>
            </a:extLst>
          </p:cNvPr>
          <p:cNvSpPr>
            <a:spLocks noGrp="1"/>
          </p:cNvSpPr>
          <p:nvPr>
            <p:ph type="body" sz="quarter" idx="33" hasCustomPrompt="1"/>
          </p:nvPr>
        </p:nvSpPr>
        <p:spPr>
          <a:xfrm>
            <a:off x="412908" y="3973125"/>
            <a:ext cx="415608" cy="201776"/>
          </a:xfrm>
        </p:spPr>
        <p:txBody>
          <a:bodyPr rtlCol="0" anchor="ctr"/>
          <a:lstStyle>
            <a:lvl1pPr marL="0" indent="0" algn="ctr">
              <a:buNone/>
              <a:defRPr sz="1400">
                <a:solidFill>
                  <a:schemeClr val="tx1">
                    <a:lumMod val="50000"/>
                    <a:lumOff val="50000"/>
                  </a:schemeClr>
                </a:solidFill>
              </a:defRPr>
            </a:lvl1pPr>
          </a:lstStyle>
          <a:p>
            <a:pPr lvl="0" rtl="0"/>
            <a:r>
              <a:rPr lang="el-GR" noProof="0" dirty="0"/>
              <a:t>Έτος</a:t>
            </a:r>
          </a:p>
        </p:txBody>
      </p:sp>
      <p:sp>
        <p:nvSpPr>
          <p:cNvPr id="17" name="Θέση κειμένου 10">
            <a:extLst>
              <a:ext uri="{FF2B5EF4-FFF2-40B4-BE49-F238E27FC236}">
                <a16:creationId xmlns:a16="http://schemas.microsoft.com/office/drawing/2014/main" id="{180A0FA4-75CD-4A61-AA79-9C3C5F97ED8C}"/>
              </a:ext>
            </a:extLst>
          </p:cNvPr>
          <p:cNvSpPr>
            <a:spLocks noGrp="1"/>
          </p:cNvSpPr>
          <p:nvPr>
            <p:ph type="body" sz="quarter" idx="34" hasCustomPrompt="1"/>
          </p:nvPr>
        </p:nvSpPr>
        <p:spPr>
          <a:xfrm>
            <a:off x="431799" y="3597398"/>
            <a:ext cx="377825" cy="201776"/>
          </a:xfrm>
        </p:spPr>
        <p:txBody>
          <a:bodyPr rtlCol="0"/>
          <a:lstStyle>
            <a:lvl1pPr marL="0" indent="0" algn="ctr">
              <a:buNone/>
              <a:defRPr sz="1200">
                <a:solidFill>
                  <a:schemeClr val="tx1">
                    <a:lumMod val="50000"/>
                    <a:lumOff val="50000"/>
                  </a:schemeClr>
                </a:solidFill>
              </a:defRPr>
            </a:lvl1pPr>
          </a:lstStyle>
          <a:p>
            <a:pPr lvl="0" rtl="0"/>
            <a:r>
              <a:rPr lang="el-GR" noProof="0" dirty="0"/>
              <a:t>ΜΜ</a:t>
            </a:r>
          </a:p>
        </p:txBody>
      </p:sp>
      <p:sp>
        <p:nvSpPr>
          <p:cNvPr id="21" name="Θέση κειμένου 10">
            <a:extLst>
              <a:ext uri="{FF2B5EF4-FFF2-40B4-BE49-F238E27FC236}">
                <a16:creationId xmlns:a16="http://schemas.microsoft.com/office/drawing/2014/main" id="{EBB89A53-1B07-4560-B98E-03BECDB832C9}"/>
              </a:ext>
            </a:extLst>
          </p:cNvPr>
          <p:cNvSpPr>
            <a:spLocks noGrp="1"/>
          </p:cNvSpPr>
          <p:nvPr>
            <p:ph type="body" sz="quarter" idx="35" hasCustomPrompt="1"/>
          </p:nvPr>
        </p:nvSpPr>
        <p:spPr>
          <a:xfrm>
            <a:off x="903816" y="3597398"/>
            <a:ext cx="377825" cy="201776"/>
          </a:xfrm>
        </p:spPr>
        <p:txBody>
          <a:bodyPr rtlCol="0"/>
          <a:lstStyle>
            <a:lvl1pPr marL="0" indent="0" algn="ctr">
              <a:buNone/>
              <a:defRPr sz="1200">
                <a:solidFill>
                  <a:schemeClr val="tx1">
                    <a:lumMod val="50000"/>
                    <a:lumOff val="50000"/>
                  </a:schemeClr>
                </a:solidFill>
              </a:defRPr>
            </a:lvl1pPr>
          </a:lstStyle>
          <a:p>
            <a:pPr lvl="0" rtl="0"/>
            <a:r>
              <a:rPr lang="el-GR" noProof="0" dirty="0"/>
              <a:t>ΜΜ</a:t>
            </a:r>
          </a:p>
        </p:txBody>
      </p:sp>
      <p:sp>
        <p:nvSpPr>
          <p:cNvPr id="22" name="Θέση κειμένου 10">
            <a:extLst>
              <a:ext uri="{FF2B5EF4-FFF2-40B4-BE49-F238E27FC236}">
                <a16:creationId xmlns:a16="http://schemas.microsoft.com/office/drawing/2014/main" id="{22D34AD8-D83D-4409-A418-C00840A085AC}"/>
              </a:ext>
            </a:extLst>
          </p:cNvPr>
          <p:cNvSpPr>
            <a:spLocks noGrp="1"/>
          </p:cNvSpPr>
          <p:nvPr>
            <p:ph type="body" sz="quarter" idx="36" hasCustomPrompt="1"/>
          </p:nvPr>
        </p:nvSpPr>
        <p:spPr>
          <a:xfrm>
            <a:off x="1375833" y="3597398"/>
            <a:ext cx="377825" cy="201776"/>
          </a:xfrm>
        </p:spPr>
        <p:txBody>
          <a:bodyPr rtlCol="0"/>
          <a:lstStyle>
            <a:lvl1pPr marL="0" indent="0" algn="ctr">
              <a:buNone/>
              <a:defRPr sz="1200">
                <a:solidFill>
                  <a:schemeClr val="tx1">
                    <a:lumMod val="50000"/>
                    <a:lumOff val="50000"/>
                  </a:schemeClr>
                </a:solidFill>
              </a:defRPr>
            </a:lvl1pPr>
          </a:lstStyle>
          <a:p>
            <a:pPr lvl="0" rtl="0"/>
            <a:r>
              <a:rPr lang="el-GR" noProof="0" dirty="0"/>
              <a:t>ΜΜ</a:t>
            </a:r>
          </a:p>
        </p:txBody>
      </p:sp>
      <p:sp>
        <p:nvSpPr>
          <p:cNvPr id="25" name="Θέση κειμένου 10">
            <a:extLst>
              <a:ext uri="{FF2B5EF4-FFF2-40B4-BE49-F238E27FC236}">
                <a16:creationId xmlns:a16="http://schemas.microsoft.com/office/drawing/2014/main" id="{3EAA6A46-63F3-49A5-8E0B-758176E4429D}"/>
              </a:ext>
            </a:extLst>
          </p:cNvPr>
          <p:cNvSpPr>
            <a:spLocks noGrp="1"/>
          </p:cNvSpPr>
          <p:nvPr>
            <p:ph type="body" sz="quarter" idx="37" hasCustomPrompt="1"/>
          </p:nvPr>
        </p:nvSpPr>
        <p:spPr>
          <a:xfrm>
            <a:off x="1847850" y="3597398"/>
            <a:ext cx="377825" cy="201776"/>
          </a:xfrm>
        </p:spPr>
        <p:txBody>
          <a:bodyPr rtlCol="0"/>
          <a:lstStyle>
            <a:lvl1pPr marL="0" indent="0" algn="ctr">
              <a:buNone/>
              <a:defRPr sz="1200">
                <a:solidFill>
                  <a:schemeClr val="tx1">
                    <a:lumMod val="50000"/>
                    <a:lumOff val="50000"/>
                  </a:schemeClr>
                </a:solidFill>
              </a:defRPr>
            </a:lvl1pPr>
          </a:lstStyle>
          <a:p>
            <a:pPr lvl="0" rtl="0"/>
            <a:r>
              <a:rPr lang="el-GR" noProof="0" dirty="0"/>
              <a:t>ΜΜ</a:t>
            </a:r>
          </a:p>
        </p:txBody>
      </p:sp>
      <p:sp>
        <p:nvSpPr>
          <p:cNvPr id="26" name="Θέση κειμένου 10">
            <a:extLst>
              <a:ext uri="{FF2B5EF4-FFF2-40B4-BE49-F238E27FC236}">
                <a16:creationId xmlns:a16="http://schemas.microsoft.com/office/drawing/2014/main" id="{BB051A6E-4868-4F3F-93DB-AD07020E9344}"/>
              </a:ext>
            </a:extLst>
          </p:cNvPr>
          <p:cNvSpPr>
            <a:spLocks noGrp="1"/>
          </p:cNvSpPr>
          <p:nvPr>
            <p:ph type="body" sz="quarter" idx="38" hasCustomPrompt="1"/>
          </p:nvPr>
        </p:nvSpPr>
        <p:spPr>
          <a:xfrm>
            <a:off x="6077108" y="3973125"/>
            <a:ext cx="415608" cy="201776"/>
          </a:xfrm>
        </p:spPr>
        <p:txBody>
          <a:bodyPr rtlCol="0" anchor="ctr"/>
          <a:lstStyle>
            <a:lvl1pPr marL="0" indent="0" algn="ctr">
              <a:buNone/>
              <a:defRPr sz="1400">
                <a:solidFill>
                  <a:schemeClr val="tx1">
                    <a:lumMod val="50000"/>
                    <a:lumOff val="50000"/>
                  </a:schemeClr>
                </a:solidFill>
              </a:defRPr>
            </a:lvl1pPr>
          </a:lstStyle>
          <a:p>
            <a:pPr lvl="0" rtl="0"/>
            <a:r>
              <a:rPr lang="el-GR" noProof="0" dirty="0"/>
              <a:t>Έτος</a:t>
            </a:r>
          </a:p>
        </p:txBody>
      </p:sp>
      <p:sp>
        <p:nvSpPr>
          <p:cNvPr id="28" name="Θέση κειμένου 10">
            <a:extLst>
              <a:ext uri="{FF2B5EF4-FFF2-40B4-BE49-F238E27FC236}">
                <a16:creationId xmlns:a16="http://schemas.microsoft.com/office/drawing/2014/main" id="{61519886-189E-4C69-AEED-FD9BDD3E567B}"/>
              </a:ext>
            </a:extLst>
          </p:cNvPr>
          <p:cNvSpPr>
            <a:spLocks noGrp="1"/>
          </p:cNvSpPr>
          <p:nvPr>
            <p:ph type="body" sz="quarter" idx="39" hasCustomPrompt="1"/>
          </p:nvPr>
        </p:nvSpPr>
        <p:spPr>
          <a:xfrm>
            <a:off x="2319867" y="3597398"/>
            <a:ext cx="377825" cy="201776"/>
          </a:xfrm>
        </p:spPr>
        <p:txBody>
          <a:bodyPr rtlCol="0"/>
          <a:lstStyle>
            <a:lvl1pPr marL="0" indent="0" algn="ctr">
              <a:buNone/>
              <a:defRPr sz="1200">
                <a:solidFill>
                  <a:schemeClr val="tx1">
                    <a:lumMod val="50000"/>
                    <a:lumOff val="50000"/>
                  </a:schemeClr>
                </a:solidFill>
              </a:defRPr>
            </a:lvl1pPr>
          </a:lstStyle>
          <a:p>
            <a:pPr lvl="0" rtl="0"/>
            <a:r>
              <a:rPr lang="el-GR" noProof="0" dirty="0"/>
              <a:t>ΜΜ</a:t>
            </a:r>
          </a:p>
        </p:txBody>
      </p:sp>
      <p:sp>
        <p:nvSpPr>
          <p:cNvPr id="30" name="Θέση κειμένου 10">
            <a:extLst>
              <a:ext uri="{FF2B5EF4-FFF2-40B4-BE49-F238E27FC236}">
                <a16:creationId xmlns:a16="http://schemas.microsoft.com/office/drawing/2014/main" id="{0F084DDF-04EE-46A9-9F77-D5FD94D1B543}"/>
              </a:ext>
            </a:extLst>
          </p:cNvPr>
          <p:cNvSpPr>
            <a:spLocks noGrp="1"/>
          </p:cNvSpPr>
          <p:nvPr>
            <p:ph type="body" sz="quarter" idx="40" hasCustomPrompt="1"/>
          </p:nvPr>
        </p:nvSpPr>
        <p:spPr>
          <a:xfrm>
            <a:off x="2791884" y="3597398"/>
            <a:ext cx="377825" cy="201776"/>
          </a:xfrm>
        </p:spPr>
        <p:txBody>
          <a:bodyPr rtlCol="0"/>
          <a:lstStyle>
            <a:lvl1pPr marL="0" indent="0" algn="ctr">
              <a:buNone/>
              <a:defRPr sz="1200">
                <a:solidFill>
                  <a:schemeClr val="tx1">
                    <a:lumMod val="50000"/>
                    <a:lumOff val="50000"/>
                  </a:schemeClr>
                </a:solidFill>
              </a:defRPr>
            </a:lvl1pPr>
          </a:lstStyle>
          <a:p>
            <a:pPr lvl="0" rtl="0"/>
            <a:r>
              <a:rPr lang="el-GR" noProof="0" dirty="0"/>
              <a:t>ΜΜ</a:t>
            </a:r>
          </a:p>
        </p:txBody>
      </p:sp>
      <p:sp>
        <p:nvSpPr>
          <p:cNvPr id="31" name="Θέση κειμένου 10">
            <a:extLst>
              <a:ext uri="{FF2B5EF4-FFF2-40B4-BE49-F238E27FC236}">
                <a16:creationId xmlns:a16="http://schemas.microsoft.com/office/drawing/2014/main" id="{743DE8AB-BF74-4CC9-AD19-8BBBF44867AF}"/>
              </a:ext>
            </a:extLst>
          </p:cNvPr>
          <p:cNvSpPr>
            <a:spLocks noGrp="1"/>
          </p:cNvSpPr>
          <p:nvPr>
            <p:ph type="body" sz="quarter" idx="41" hasCustomPrompt="1"/>
          </p:nvPr>
        </p:nvSpPr>
        <p:spPr>
          <a:xfrm>
            <a:off x="3263901" y="3597398"/>
            <a:ext cx="377825" cy="201776"/>
          </a:xfrm>
        </p:spPr>
        <p:txBody>
          <a:bodyPr rtlCol="0"/>
          <a:lstStyle>
            <a:lvl1pPr marL="0" indent="0" algn="ctr">
              <a:buNone/>
              <a:defRPr sz="1200">
                <a:solidFill>
                  <a:schemeClr val="tx1">
                    <a:lumMod val="50000"/>
                    <a:lumOff val="50000"/>
                  </a:schemeClr>
                </a:solidFill>
              </a:defRPr>
            </a:lvl1pPr>
          </a:lstStyle>
          <a:p>
            <a:pPr lvl="0" rtl="0"/>
            <a:r>
              <a:rPr lang="el-GR" noProof="0" dirty="0"/>
              <a:t>ΜΜ</a:t>
            </a:r>
          </a:p>
        </p:txBody>
      </p:sp>
      <p:sp>
        <p:nvSpPr>
          <p:cNvPr id="32" name="Θέση κειμένου 10">
            <a:extLst>
              <a:ext uri="{FF2B5EF4-FFF2-40B4-BE49-F238E27FC236}">
                <a16:creationId xmlns:a16="http://schemas.microsoft.com/office/drawing/2014/main" id="{2ECC5C24-2CE5-491E-89DC-F9C5AE98B067}"/>
              </a:ext>
            </a:extLst>
          </p:cNvPr>
          <p:cNvSpPr>
            <a:spLocks noGrp="1"/>
          </p:cNvSpPr>
          <p:nvPr>
            <p:ph type="body" sz="quarter" idx="42" hasCustomPrompt="1"/>
          </p:nvPr>
        </p:nvSpPr>
        <p:spPr>
          <a:xfrm>
            <a:off x="4679952" y="3597398"/>
            <a:ext cx="377825" cy="201776"/>
          </a:xfrm>
        </p:spPr>
        <p:txBody>
          <a:bodyPr rtlCol="0"/>
          <a:lstStyle>
            <a:lvl1pPr marL="0" indent="0" algn="ctr">
              <a:buNone/>
              <a:defRPr sz="1200">
                <a:solidFill>
                  <a:schemeClr val="tx1">
                    <a:lumMod val="50000"/>
                    <a:lumOff val="50000"/>
                  </a:schemeClr>
                </a:solidFill>
              </a:defRPr>
            </a:lvl1pPr>
          </a:lstStyle>
          <a:p>
            <a:pPr lvl="0" rtl="0"/>
            <a:r>
              <a:rPr lang="el-GR" noProof="0" dirty="0"/>
              <a:t>ΜΜ</a:t>
            </a:r>
          </a:p>
        </p:txBody>
      </p:sp>
      <p:sp>
        <p:nvSpPr>
          <p:cNvPr id="33" name="Θέση κειμένου 10">
            <a:extLst>
              <a:ext uri="{FF2B5EF4-FFF2-40B4-BE49-F238E27FC236}">
                <a16:creationId xmlns:a16="http://schemas.microsoft.com/office/drawing/2014/main" id="{ADB0F187-5781-4076-B761-264B1C683A63}"/>
              </a:ext>
            </a:extLst>
          </p:cNvPr>
          <p:cNvSpPr>
            <a:spLocks noGrp="1"/>
          </p:cNvSpPr>
          <p:nvPr>
            <p:ph type="body" sz="quarter" idx="43" hasCustomPrompt="1"/>
          </p:nvPr>
        </p:nvSpPr>
        <p:spPr>
          <a:xfrm>
            <a:off x="3735918" y="3597398"/>
            <a:ext cx="377825" cy="201776"/>
          </a:xfrm>
        </p:spPr>
        <p:txBody>
          <a:bodyPr rtlCol="0"/>
          <a:lstStyle>
            <a:lvl1pPr marL="0" indent="0" algn="ctr">
              <a:buNone/>
              <a:defRPr sz="1200">
                <a:solidFill>
                  <a:schemeClr val="tx1">
                    <a:lumMod val="50000"/>
                    <a:lumOff val="50000"/>
                  </a:schemeClr>
                </a:solidFill>
              </a:defRPr>
            </a:lvl1pPr>
          </a:lstStyle>
          <a:p>
            <a:pPr lvl="0" rtl="0"/>
            <a:r>
              <a:rPr lang="el-GR" noProof="0" dirty="0"/>
              <a:t>ΜΜ</a:t>
            </a:r>
          </a:p>
        </p:txBody>
      </p:sp>
      <p:sp>
        <p:nvSpPr>
          <p:cNvPr id="34" name="Θέση κειμένου 10">
            <a:extLst>
              <a:ext uri="{FF2B5EF4-FFF2-40B4-BE49-F238E27FC236}">
                <a16:creationId xmlns:a16="http://schemas.microsoft.com/office/drawing/2014/main" id="{B2E776B2-D388-4243-80AE-BD8AF47C8AAB}"/>
              </a:ext>
            </a:extLst>
          </p:cNvPr>
          <p:cNvSpPr>
            <a:spLocks noGrp="1"/>
          </p:cNvSpPr>
          <p:nvPr>
            <p:ph type="body" sz="quarter" idx="44" hasCustomPrompt="1"/>
          </p:nvPr>
        </p:nvSpPr>
        <p:spPr>
          <a:xfrm>
            <a:off x="4207935" y="3597398"/>
            <a:ext cx="377825" cy="201776"/>
          </a:xfrm>
        </p:spPr>
        <p:txBody>
          <a:bodyPr rtlCol="0"/>
          <a:lstStyle>
            <a:lvl1pPr marL="0" indent="0" algn="ctr">
              <a:buNone/>
              <a:defRPr sz="1200">
                <a:solidFill>
                  <a:schemeClr val="tx1">
                    <a:lumMod val="50000"/>
                    <a:lumOff val="50000"/>
                  </a:schemeClr>
                </a:solidFill>
              </a:defRPr>
            </a:lvl1pPr>
          </a:lstStyle>
          <a:p>
            <a:pPr lvl="0" rtl="0"/>
            <a:r>
              <a:rPr lang="el-GR" noProof="0" dirty="0"/>
              <a:t>ΜΜ</a:t>
            </a:r>
          </a:p>
        </p:txBody>
      </p:sp>
      <p:sp>
        <p:nvSpPr>
          <p:cNvPr id="35" name="Θέση κειμένου 10">
            <a:extLst>
              <a:ext uri="{FF2B5EF4-FFF2-40B4-BE49-F238E27FC236}">
                <a16:creationId xmlns:a16="http://schemas.microsoft.com/office/drawing/2014/main" id="{79F3A104-EDC0-4A25-9585-3F9F8C1022C7}"/>
              </a:ext>
            </a:extLst>
          </p:cNvPr>
          <p:cNvSpPr>
            <a:spLocks noGrp="1"/>
          </p:cNvSpPr>
          <p:nvPr>
            <p:ph type="body" sz="quarter" idx="45" hasCustomPrompt="1"/>
          </p:nvPr>
        </p:nvSpPr>
        <p:spPr>
          <a:xfrm>
            <a:off x="5151969" y="3597398"/>
            <a:ext cx="377825" cy="201776"/>
          </a:xfrm>
        </p:spPr>
        <p:txBody>
          <a:bodyPr rtlCol="0"/>
          <a:lstStyle>
            <a:lvl1pPr marL="0" indent="0" algn="ctr">
              <a:buNone/>
              <a:defRPr sz="1200">
                <a:solidFill>
                  <a:schemeClr val="tx1">
                    <a:lumMod val="50000"/>
                    <a:lumOff val="50000"/>
                  </a:schemeClr>
                </a:solidFill>
              </a:defRPr>
            </a:lvl1pPr>
          </a:lstStyle>
          <a:p>
            <a:pPr lvl="0" rtl="0"/>
            <a:r>
              <a:rPr lang="el-GR" noProof="0" dirty="0"/>
              <a:t>ΜΜ</a:t>
            </a:r>
          </a:p>
        </p:txBody>
      </p:sp>
      <p:sp>
        <p:nvSpPr>
          <p:cNvPr id="36" name="Θέση κειμένου 10">
            <a:extLst>
              <a:ext uri="{FF2B5EF4-FFF2-40B4-BE49-F238E27FC236}">
                <a16:creationId xmlns:a16="http://schemas.microsoft.com/office/drawing/2014/main" id="{23DA3E7C-9F0E-4A57-B6EA-C01C72788E9E}"/>
              </a:ext>
            </a:extLst>
          </p:cNvPr>
          <p:cNvSpPr>
            <a:spLocks noGrp="1"/>
          </p:cNvSpPr>
          <p:nvPr>
            <p:ph type="body" sz="quarter" idx="46" hasCustomPrompt="1"/>
          </p:nvPr>
        </p:nvSpPr>
        <p:spPr>
          <a:xfrm>
            <a:off x="5623986" y="3597398"/>
            <a:ext cx="377825" cy="201776"/>
          </a:xfrm>
        </p:spPr>
        <p:txBody>
          <a:bodyPr rtlCol="0"/>
          <a:lstStyle>
            <a:lvl1pPr marL="0" indent="0" algn="ctr">
              <a:buNone/>
              <a:defRPr sz="1200">
                <a:solidFill>
                  <a:schemeClr val="tx1">
                    <a:lumMod val="50000"/>
                    <a:lumOff val="50000"/>
                  </a:schemeClr>
                </a:solidFill>
              </a:defRPr>
            </a:lvl1pPr>
          </a:lstStyle>
          <a:p>
            <a:pPr lvl="0" rtl="0"/>
            <a:r>
              <a:rPr lang="el-GR" noProof="0" dirty="0"/>
              <a:t>ΜΜ</a:t>
            </a:r>
          </a:p>
        </p:txBody>
      </p:sp>
      <p:sp>
        <p:nvSpPr>
          <p:cNvPr id="37" name="Θέση κειμένου 10">
            <a:extLst>
              <a:ext uri="{FF2B5EF4-FFF2-40B4-BE49-F238E27FC236}">
                <a16:creationId xmlns:a16="http://schemas.microsoft.com/office/drawing/2014/main" id="{A8ABC110-DC97-4A71-9A16-67581EAC9895}"/>
              </a:ext>
            </a:extLst>
          </p:cNvPr>
          <p:cNvSpPr>
            <a:spLocks noGrp="1"/>
          </p:cNvSpPr>
          <p:nvPr>
            <p:ph type="body" sz="quarter" idx="47" hasCustomPrompt="1"/>
          </p:nvPr>
        </p:nvSpPr>
        <p:spPr>
          <a:xfrm>
            <a:off x="6095999" y="3597398"/>
            <a:ext cx="377825" cy="201776"/>
          </a:xfrm>
        </p:spPr>
        <p:txBody>
          <a:bodyPr rtlCol="0"/>
          <a:lstStyle>
            <a:lvl1pPr marL="0" indent="0" algn="ctr">
              <a:buNone/>
              <a:defRPr sz="1200">
                <a:solidFill>
                  <a:schemeClr val="tx1">
                    <a:lumMod val="50000"/>
                    <a:lumOff val="50000"/>
                  </a:schemeClr>
                </a:solidFill>
              </a:defRPr>
            </a:lvl1pPr>
          </a:lstStyle>
          <a:p>
            <a:pPr lvl="0" rtl="0"/>
            <a:r>
              <a:rPr lang="el-GR" noProof="0" dirty="0"/>
              <a:t>ΜΜ</a:t>
            </a:r>
          </a:p>
        </p:txBody>
      </p:sp>
      <p:sp>
        <p:nvSpPr>
          <p:cNvPr id="38" name="Θέση κειμένου 10">
            <a:extLst>
              <a:ext uri="{FF2B5EF4-FFF2-40B4-BE49-F238E27FC236}">
                <a16:creationId xmlns:a16="http://schemas.microsoft.com/office/drawing/2014/main" id="{81058125-332B-41A7-BCD5-72CAE3F9F97D}"/>
              </a:ext>
            </a:extLst>
          </p:cNvPr>
          <p:cNvSpPr>
            <a:spLocks noGrp="1"/>
          </p:cNvSpPr>
          <p:nvPr>
            <p:ph type="body" sz="quarter" idx="48" hasCustomPrompt="1"/>
          </p:nvPr>
        </p:nvSpPr>
        <p:spPr>
          <a:xfrm>
            <a:off x="6568012" y="3597398"/>
            <a:ext cx="377825" cy="201776"/>
          </a:xfrm>
        </p:spPr>
        <p:txBody>
          <a:bodyPr rtlCol="0"/>
          <a:lstStyle>
            <a:lvl1pPr marL="0" indent="0" algn="ctr">
              <a:buNone/>
              <a:defRPr sz="1200">
                <a:solidFill>
                  <a:schemeClr val="tx1">
                    <a:lumMod val="50000"/>
                    <a:lumOff val="50000"/>
                  </a:schemeClr>
                </a:solidFill>
              </a:defRPr>
            </a:lvl1pPr>
          </a:lstStyle>
          <a:p>
            <a:pPr lvl="0" rtl="0"/>
            <a:r>
              <a:rPr lang="el-GR" noProof="0" dirty="0"/>
              <a:t>ΜΜ</a:t>
            </a:r>
          </a:p>
        </p:txBody>
      </p:sp>
      <p:sp>
        <p:nvSpPr>
          <p:cNvPr id="39" name="Θέση κειμένου 10">
            <a:extLst>
              <a:ext uri="{FF2B5EF4-FFF2-40B4-BE49-F238E27FC236}">
                <a16:creationId xmlns:a16="http://schemas.microsoft.com/office/drawing/2014/main" id="{E32DE8FD-6391-4094-BAEC-CC0836CC67EB}"/>
              </a:ext>
            </a:extLst>
          </p:cNvPr>
          <p:cNvSpPr>
            <a:spLocks noGrp="1"/>
          </p:cNvSpPr>
          <p:nvPr>
            <p:ph type="body" sz="quarter" idx="49" hasCustomPrompt="1"/>
          </p:nvPr>
        </p:nvSpPr>
        <p:spPr>
          <a:xfrm>
            <a:off x="7040029" y="3597398"/>
            <a:ext cx="377825" cy="201776"/>
          </a:xfrm>
        </p:spPr>
        <p:txBody>
          <a:bodyPr rtlCol="0"/>
          <a:lstStyle>
            <a:lvl1pPr marL="0" indent="0" algn="ctr">
              <a:buNone/>
              <a:defRPr sz="1200">
                <a:solidFill>
                  <a:schemeClr val="tx1">
                    <a:lumMod val="50000"/>
                    <a:lumOff val="50000"/>
                  </a:schemeClr>
                </a:solidFill>
              </a:defRPr>
            </a:lvl1pPr>
          </a:lstStyle>
          <a:p>
            <a:pPr lvl="0" rtl="0"/>
            <a:r>
              <a:rPr lang="el-GR" noProof="0" dirty="0"/>
              <a:t>ΜΜ</a:t>
            </a:r>
          </a:p>
        </p:txBody>
      </p:sp>
      <p:sp>
        <p:nvSpPr>
          <p:cNvPr id="40" name="Θέση κειμένου 10">
            <a:extLst>
              <a:ext uri="{FF2B5EF4-FFF2-40B4-BE49-F238E27FC236}">
                <a16:creationId xmlns:a16="http://schemas.microsoft.com/office/drawing/2014/main" id="{5C53C0F3-9308-422B-BC6E-1ACA5029027A}"/>
              </a:ext>
            </a:extLst>
          </p:cNvPr>
          <p:cNvSpPr>
            <a:spLocks noGrp="1"/>
          </p:cNvSpPr>
          <p:nvPr>
            <p:ph type="body" sz="quarter" idx="50" hasCustomPrompt="1"/>
          </p:nvPr>
        </p:nvSpPr>
        <p:spPr>
          <a:xfrm>
            <a:off x="7512046" y="3597398"/>
            <a:ext cx="377825" cy="201776"/>
          </a:xfrm>
        </p:spPr>
        <p:txBody>
          <a:bodyPr rtlCol="0"/>
          <a:lstStyle>
            <a:lvl1pPr marL="0" indent="0" algn="ctr">
              <a:buNone/>
              <a:defRPr sz="1200">
                <a:solidFill>
                  <a:schemeClr val="tx1">
                    <a:lumMod val="50000"/>
                    <a:lumOff val="50000"/>
                  </a:schemeClr>
                </a:solidFill>
              </a:defRPr>
            </a:lvl1pPr>
          </a:lstStyle>
          <a:p>
            <a:pPr lvl="0" rtl="0"/>
            <a:r>
              <a:rPr lang="el-GR" noProof="0" dirty="0"/>
              <a:t>ΜΜ</a:t>
            </a:r>
          </a:p>
        </p:txBody>
      </p:sp>
      <p:sp>
        <p:nvSpPr>
          <p:cNvPr id="41" name="Θέση κειμένου 10">
            <a:extLst>
              <a:ext uri="{FF2B5EF4-FFF2-40B4-BE49-F238E27FC236}">
                <a16:creationId xmlns:a16="http://schemas.microsoft.com/office/drawing/2014/main" id="{06DFFA03-9EA6-4F70-9519-AB1361BAF7CE}"/>
              </a:ext>
            </a:extLst>
          </p:cNvPr>
          <p:cNvSpPr>
            <a:spLocks noGrp="1"/>
          </p:cNvSpPr>
          <p:nvPr>
            <p:ph type="body" sz="quarter" idx="51" hasCustomPrompt="1"/>
          </p:nvPr>
        </p:nvSpPr>
        <p:spPr>
          <a:xfrm>
            <a:off x="7984063" y="3597398"/>
            <a:ext cx="377825" cy="201776"/>
          </a:xfrm>
        </p:spPr>
        <p:txBody>
          <a:bodyPr rtlCol="0"/>
          <a:lstStyle>
            <a:lvl1pPr marL="0" indent="0" algn="ctr">
              <a:buNone/>
              <a:defRPr sz="1200">
                <a:solidFill>
                  <a:schemeClr val="tx1">
                    <a:lumMod val="50000"/>
                    <a:lumOff val="50000"/>
                  </a:schemeClr>
                </a:solidFill>
              </a:defRPr>
            </a:lvl1pPr>
          </a:lstStyle>
          <a:p>
            <a:pPr lvl="0" rtl="0"/>
            <a:r>
              <a:rPr lang="el-GR" noProof="0" dirty="0"/>
              <a:t>ΜΜ</a:t>
            </a:r>
          </a:p>
        </p:txBody>
      </p:sp>
      <p:sp>
        <p:nvSpPr>
          <p:cNvPr id="42" name="Θέση κειμένου 10">
            <a:extLst>
              <a:ext uri="{FF2B5EF4-FFF2-40B4-BE49-F238E27FC236}">
                <a16:creationId xmlns:a16="http://schemas.microsoft.com/office/drawing/2014/main" id="{49CD8693-3557-4241-BB88-518160D989C4}"/>
              </a:ext>
            </a:extLst>
          </p:cNvPr>
          <p:cNvSpPr>
            <a:spLocks noGrp="1"/>
          </p:cNvSpPr>
          <p:nvPr>
            <p:ph type="body" sz="quarter" idx="52" hasCustomPrompt="1"/>
          </p:nvPr>
        </p:nvSpPr>
        <p:spPr>
          <a:xfrm>
            <a:off x="8456080" y="3597398"/>
            <a:ext cx="377825" cy="201776"/>
          </a:xfrm>
        </p:spPr>
        <p:txBody>
          <a:bodyPr rtlCol="0"/>
          <a:lstStyle>
            <a:lvl1pPr marL="0" indent="0" algn="ctr">
              <a:buNone/>
              <a:defRPr sz="1200">
                <a:solidFill>
                  <a:schemeClr val="tx1">
                    <a:lumMod val="50000"/>
                    <a:lumOff val="50000"/>
                  </a:schemeClr>
                </a:solidFill>
              </a:defRPr>
            </a:lvl1pPr>
          </a:lstStyle>
          <a:p>
            <a:pPr lvl="0" rtl="0"/>
            <a:r>
              <a:rPr lang="el-GR" noProof="0" dirty="0"/>
              <a:t>ΜΜ</a:t>
            </a:r>
          </a:p>
        </p:txBody>
      </p:sp>
      <p:sp>
        <p:nvSpPr>
          <p:cNvPr id="43" name="Θέση κειμένου 10">
            <a:extLst>
              <a:ext uri="{FF2B5EF4-FFF2-40B4-BE49-F238E27FC236}">
                <a16:creationId xmlns:a16="http://schemas.microsoft.com/office/drawing/2014/main" id="{4884DF69-4936-4F90-BFB8-ED04A228DA22}"/>
              </a:ext>
            </a:extLst>
          </p:cNvPr>
          <p:cNvSpPr>
            <a:spLocks noGrp="1"/>
          </p:cNvSpPr>
          <p:nvPr>
            <p:ph type="body" sz="quarter" idx="53" hasCustomPrompt="1"/>
          </p:nvPr>
        </p:nvSpPr>
        <p:spPr>
          <a:xfrm>
            <a:off x="8928097" y="3597398"/>
            <a:ext cx="377825" cy="201776"/>
          </a:xfrm>
        </p:spPr>
        <p:txBody>
          <a:bodyPr rtlCol="0"/>
          <a:lstStyle>
            <a:lvl1pPr marL="0" indent="0" algn="ctr">
              <a:buNone/>
              <a:defRPr sz="1200">
                <a:solidFill>
                  <a:schemeClr val="tx1">
                    <a:lumMod val="50000"/>
                    <a:lumOff val="50000"/>
                  </a:schemeClr>
                </a:solidFill>
              </a:defRPr>
            </a:lvl1pPr>
          </a:lstStyle>
          <a:p>
            <a:pPr lvl="0" rtl="0"/>
            <a:r>
              <a:rPr lang="el-GR" noProof="0" dirty="0"/>
              <a:t>ΜΜ</a:t>
            </a:r>
          </a:p>
        </p:txBody>
      </p:sp>
      <p:sp>
        <p:nvSpPr>
          <p:cNvPr id="44" name="Θέση κειμένου 10">
            <a:extLst>
              <a:ext uri="{FF2B5EF4-FFF2-40B4-BE49-F238E27FC236}">
                <a16:creationId xmlns:a16="http://schemas.microsoft.com/office/drawing/2014/main" id="{00804F61-8052-4AD8-8370-ED72B261BC29}"/>
              </a:ext>
            </a:extLst>
          </p:cNvPr>
          <p:cNvSpPr>
            <a:spLocks noGrp="1"/>
          </p:cNvSpPr>
          <p:nvPr>
            <p:ph type="body" sz="quarter" idx="54" hasCustomPrompt="1"/>
          </p:nvPr>
        </p:nvSpPr>
        <p:spPr>
          <a:xfrm>
            <a:off x="10344148" y="3597398"/>
            <a:ext cx="377825" cy="201776"/>
          </a:xfrm>
        </p:spPr>
        <p:txBody>
          <a:bodyPr rtlCol="0"/>
          <a:lstStyle>
            <a:lvl1pPr marL="0" indent="0" algn="ctr">
              <a:buNone/>
              <a:defRPr sz="1200">
                <a:solidFill>
                  <a:schemeClr val="tx1">
                    <a:lumMod val="50000"/>
                    <a:lumOff val="50000"/>
                  </a:schemeClr>
                </a:solidFill>
              </a:defRPr>
            </a:lvl1pPr>
          </a:lstStyle>
          <a:p>
            <a:pPr lvl="0" rtl="0"/>
            <a:r>
              <a:rPr lang="el-GR" noProof="0" dirty="0"/>
              <a:t>ΜΜ</a:t>
            </a:r>
          </a:p>
        </p:txBody>
      </p:sp>
      <p:sp>
        <p:nvSpPr>
          <p:cNvPr id="45" name="Θέση κειμένου 10">
            <a:extLst>
              <a:ext uri="{FF2B5EF4-FFF2-40B4-BE49-F238E27FC236}">
                <a16:creationId xmlns:a16="http://schemas.microsoft.com/office/drawing/2014/main" id="{313F370F-A9EC-477E-BED7-BF4E87527420}"/>
              </a:ext>
            </a:extLst>
          </p:cNvPr>
          <p:cNvSpPr>
            <a:spLocks noGrp="1"/>
          </p:cNvSpPr>
          <p:nvPr>
            <p:ph type="body" sz="quarter" idx="55" hasCustomPrompt="1"/>
          </p:nvPr>
        </p:nvSpPr>
        <p:spPr>
          <a:xfrm>
            <a:off x="9400114" y="3597398"/>
            <a:ext cx="377825" cy="201776"/>
          </a:xfrm>
        </p:spPr>
        <p:txBody>
          <a:bodyPr rtlCol="0"/>
          <a:lstStyle>
            <a:lvl1pPr marL="0" indent="0" algn="ctr">
              <a:buNone/>
              <a:defRPr sz="1200">
                <a:solidFill>
                  <a:schemeClr val="tx1">
                    <a:lumMod val="50000"/>
                    <a:lumOff val="50000"/>
                  </a:schemeClr>
                </a:solidFill>
              </a:defRPr>
            </a:lvl1pPr>
          </a:lstStyle>
          <a:p>
            <a:pPr lvl="0" rtl="0"/>
            <a:r>
              <a:rPr lang="el-GR" noProof="0" dirty="0"/>
              <a:t>ΜΜ</a:t>
            </a:r>
          </a:p>
        </p:txBody>
      </p:sp>
      <p:sp>
        <p:nvSpPr>
          <p:cNvPr id="46" name="Θέση κειμένου 10">
            <a:extLst>
              <a:ext uri="{FF2B5EF4-FFF2-40B4-BE49-F238E27FC236}">
                <a16:creationId xmlns:a16="http://schemas.microsoft.com/office/drawing/2014/main" id="{9E687ADD-FE6C-441E-991F-E71EA0572C32}"/>
              </a:ext>
            </a:extLst>
          </p:cNvPr>
          <p:cNvSpPr>
            <a:spLocks noGrp="1"/>
          </p:cNvSpPr>
          <p:nvPr>
            <p:ph type="body" sz="quarter" idx="56" hasCustomPrompt="1"/>
          </p:nvPr>
        </p:nvSpPr>
        <p:spPr>
          <a:xfrm>
            <a:off x="9872131" y="3597398"/>
            <a:ext cx="377825" cy="201776"/>
          </a:xfrm>
        </p:spPr>
        <p:txBody>
          <a:bodyPr rtlCol="0"/>
          <a:lstStyle>
            <a:lvl1pPr marL="0" indent="0" algn="ctr">
              <a:buNone/>
              <a:defRPr sz="1200">
                <a:solidFill>
                  <a:schemeClr val="tx1">
                    <a:lumMod val="50000"/>
                    <a:lumOff val="50000"/>
                  </a:schemeClr>
                </a:solidFill>
              </a:defRPr>
            </a:lvl1pPr>
          </a:lstStyle>
          <a:p>
            <a:pPr lvl="0" rtl="0"/>
            <a:r>
              <a:rPr lang="el-GR" noProof="0" dirty="0"/>
              <a:t>ΜΜ</a:t>
            </a:r>
          </a:p>
        </p:txBody>
      </p:sp>
      <p:sp>
        <p:nvSpPr>
          <p:cNvPr id="47" name="Θέση κειμένου 10">
            <a:extLst>
              <a:ext uri="{FF2B5EF4-FFF2-40B4-BE49-F238E27FC236}">
                <a16:creationId xmlns:a16="http://schemas.microsoft.com/office/drawing/2014/main" id="{5E0252B4-80AE-40E9-BA32-6EDAAC625211}"/>
              </a:ext>
            </a:extLst>
          </p:cNvPr>
          <p:cNvSpPr>
            <a:spLocks noGrp="1"/>
          </p:cNvSpPr>
          <p:nvPr>
            <p:ph type="body" sz="quarter" idx="57" hasCustomPrompt="1"/>
          </p:nvPr>
        </p:nvSpPr>
        <p:spPr>
          <a:xfrm>
            <a:off x="10816165" y="3597398"/>
            <a:ext cx="377825" cy="201776"/>
          </a:xfrm>
        </p:spPr>
        <p:txBody>
          <a:bodyPr rtlCol="0"/>
          <a:lstStyle>
            <a:lvl1pPr marL="0" indent="0" algn="ctr">
              <a:buNone/>
              <a:defRPr sz="1200">
                <a:solidFill>
                  <a:schemeClr val="tx1">
                    <a:lumMod val="50000"/>
                    <a:lumOff val="50000"/>
                  </a:schemeClr>
                </a:solidFill>
              </a:defRPr>
            </a:lvl1pPr>
          </a:lstStyle>
          <a:p>
            <a:pPr lvl="0" rtl="0"/>
            <a:r>
              <a:rPr lang="el-GR" noProof="0" dirty="0"/>
              <a:t>ΜΜ</a:t>
            </a:r>
          </a:p>
        </p:txBody>
      </p:sp>
      <p:sp>
        <p:nvSpPr>
          <p:cNvPr id="48" name="Θέση κειμένου 10">
            <a:extLst>
              <a:ext uri="{FF2B5EF4-FFF2-40B4-BE49-F238E27FC236}">
                <a16:creationId xmlns:a16="http://schemas.microsoft.com/office/drawing/2014/main" id="{8A807DF0-23B6-4B83-B3F6-8D0BE9A851F6}"/>
              </a:ext>
            </a:extLst>
          </p:cNvPr>
          <p:cNvSpPr>
            <a:spLocks noGrp="1"/>
          </p:cNvSpPr>
          <p:nvPr>
            <p:ph type="body" sz="quarter" idx="58" hasCustomPrompt="1"/>
          </p:nvPr>
        </p:nvSpPr>
        <p:spPr>
          <a:xfrm>
            <a:off x="11288182" y="3597398"/>
            <a:ext cx="377825" cy="201776"/>
          </a:xfrm>
        </p:spPr>
        <p:txBody>
          <a:bodyPr rtlCol="0"/>
          <a:lstStyle>
            <a:lvl1pPr marL="0" indent="0" algn="ctr">
              <a:buNone/>
              <a:defRPr sz="1200">
                <a:solidFill>
                  <a:schemeClr val="tx1">
                    <a:lumMod val="50000"/>
                    <a:lumOff val="50000"/>
                  </a:schemeClr>
                </a:solidFill>
              </a:defRPr>
            </a:lvl1pPr>
          </a:lstStyle>
          <a:p>
            <a:pPr lvl="0" rtl="0"/>
            <a:r>
              <a:rPr lang="el-GR" noProof="0" dirty="0"/>
              <a:t>ΜΜ</a:t>
            </a:r>
          </a:p>
        </p:txBody>
      </p:sp>
      <p:sp>
        <p:nvSpPr>
          <p:cNvPr id="49" name="Θέση κειμένου 3">
            <a:extLst>
              <a:ext uri="{FF2B5EF4-FFF2-40B4-BE49-F238E27FC236}">
                <a16:creationId xmlns:a16="http://schemas.microsoft.com/office/drawing/2014/main" id="{F3591345-36C8-481A-AD5B-5F69B03D1710}"/>
              </a:ext>
            </a:extLst>
          </p:cNvPr>
          <p:cNvSpPr>
            <a:spLocks noGrp="1"/>
          </p:cNvSpPr>
          <p:nvPr>
            <p:ph type="body" sz="quarter" idx="59" hasCustomPrompt="1"/>
          </p:nvPr>
        </p:nvSpPr>
        <p:spPr>
          <a:xfrm>
            <a:off x="5360988" y="2190750"/>
            <a:ext cx="1793875" cy="561975"/>
          </a:xfrm>
          <a:noFill/>
          <a:ln>
            <a:noFill/>
          </a:ln>
        </p:spPr>
        <p:txBody>
          <a:bodyPr tIns="36000" rtlCol="0" anchor="t"/>
          <a:lstStyle>
            <a:lvl1pPr marL="0" indent="0" algn="ctr">
              <a:buNone/>
              <a:defRPr sz="1600" b="1">
                <a:solidFill>
                  <a:schemeClr val="tx1">
                    <a:lumMod val="75000"/>
                    <a:lumOff val="25000"/>
                  </a:schemeClr>
                </a:solidFill>
              </a:defRPr>
            </a:lvl1pPr>
          </a:lstStyle>
          <a:p>
            <a:pPr lvl="0" rtl="0"/>
            <a:r>
              <a:rPr lang="el-GR" noProof="0" dirty="0"/>
              <a:t>Τίτλος στοιχείου</a:t>
            </a:r>
          </a:p>
        </p:txBody>
      </p:sp>
      <p:sp>
        <p:nvSpPr>
          <p:cNvPr id="50" name="Θέση κειμένου 36">
            <a:extLst>
              <a:ext uri="{FF2B5EF4-FFF2-40B4-BE49-F238E27FC236}">
                <a16:creationId xmlns:a16="http://schemas.microsoft.com/office/drawing/2014/main" id="{954C0732-1924-4A1B-9272-95C51D0B36FE}"/>
              </a:ext>
            </a:extLst>
          </p:cNvPr>
          <p:cNvSpPr>
            <a:spLocks noGrp="1"/>
          </p:cNvSpPr>
          <p:nvPr>
            <p:ph type="body" sz="quarter" idx="60" hasCustomPrompt="1"/>
          </p:nvPr>
        </p:nvSpPr>
        <p:spPr>
          <a:xfrm>
            <a:off x="5395728" y="2531196"/>
            <a:ext cx="1724394" cy="185808"/>
          </a:xfrm>
          <a:solidFill>
            <a:schemeClr val="bg1">
              <a:lumMod val="95000"/>
            </a:schemeClr>
          </a:solidFill>
        </p:spPr>
        <p:txBody>
          <a:bodyPr rtlCol="0" anchor="ctr"/>
          <a:lstStyle>
            <a:lvl1pPr marL="0" indent="0" algn="ctr">
              <a:buNone/>
              <a:defRPr sz="1200">
                <a:solidFill>
                  <a:schemeClr val="tx1">
                    <a:lumMod val="75000"/>
                    <a:lumOff val="25000"/>
                  </a:schemeClr>
                </a:solidFill>
              </a:defRPr>
            </a:lvl1pPr>
          </a:lstStyle>
          <a:p>
            <a:pPr lvl="0" rtl="0"/>
            <a:r>
              <a:rPr lang="el-GR" noProof="0" dirty="0"/>
              <a:t>Μήνας, Έτος</a:t>
            </a:r>
          </a:p>
        </p:txBody>
      </p:sp>
    </p:spTree>
    <p:extLst>
      <p:ext uri="{BB962C8B-B14F-4D97-AF65-F5344CB8AC3E}">
        <p14:creationId xmlns:p14="http://schemas.microsoft.com/office/powerpoint/2010/main" val="90670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Μέλη ομάδας 6">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l-GR" noProof="0" dirty="0"/>
              <a:t>Κάντε κλικ για να επεξεργαστείτε το Στυλ κύριου τίτλου</a:t>
            </a:r>
          </a:p>
        </p:txBody>
      </p:sp>
      <p:sp>
        <p:nvSpPr>
          <p:cNvPr id="7" name="Θέση υποσέλιδου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noProof="0" dirty="0"/>
              <a:t>Προσθήκη υποσέλιδου</a:t>
            </a:r>
          </a:p>
        </p:txBody>
      </p:sp>
      <p:sp>
        <p:nvSpPr>
          <p:cNvPr id="8" name="Θέση αριθμού διαφάνειας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noProof="0" smtClean="0"/>
              <a:pPr/>
              <a:t>‹#›</a:t>
            </a:fld>
            <a:endParaRPr lang="el-GR" noProof="0" dirty="0"/>
          </a:p>
        </p:txBody>
      </p:sp>
      <p:sp>
        <p:nvSpPr>
          <p:cNvPr id="5" name="Θέση κειμένου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340113" y="4505325"/>
            <a:ext cx="1800000" cy="900000"/>
          </a:xfrm>
        </p:spPr>
        <p:txBody>
          <a:bodyPr rtlCol="0"/>
          <a:lstStyle>
            <a:lvl1pPr marL="0" indent="0" algn="ctr">
              <a:buNone/>
              <a:defRPr sz="1600"/>
            </a:lvl1pPr>
          </a:lstStyle>
          <a:p>
            <a:pPr lvl="0" rtl="0"/>
            <a:r>
              <a:rPr lang="el-GR" noProof="0" dirty="0"/>
              <a:t>Τίτλος</a:t>
            </a:r>
          </a:p>
        </p:txBody>
      </p:sp>
      <p:sp>
        <p:nvSpPr>
          <p:cNvPr id="13" name="Θέση κειμένου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4248426" y="4505325"/>
            <a:ext cx="1800000" cy="900000"/>
          </a:xfrm>
        </p:spPr>
        <p:txBody>
          <a:bodyPr rtlCol="0"/>
          <a:lstStyle>
            <a:lvl1pPr marL="0" indent="0" algn="ctr">
              <a:buNone/>
              <a:defRPr sz="1600"/>
            </a:lvl1pPr>
          </a:lstStyle>
          <a:p>
            <a:pPr lvl="0" rtl="0"/>
            <a:r>
              <a:rPr lang="el-GR" noProof="0" dirty="0"/>
              <a:t>Τίτλος</a:t>
            </a:r>
          </a:p>
        </p:txBody>
      </p:sp>
      <p:sp>
        <p:nvSpPr>
          <p:cNvPr id="15" name="Θέση κειμένου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6156739" y="4505325"/>
            <a:ext cx="1800000" cy="900000"/>
          </a:xfrm>
        </p:spPr>
        <p:txBody>
          <a:bodyPr rtlCol="0"/>
          <a:lstStyle>
            <a:lvl1pPr marL="0" indent="0" algn="ctr">
              <a:buNone/>
              <a:defRPr sz="1600"/>
            </a:lvl1pPr>
          </a:lstStyle>
          <a:p>
            <a:pPr lvl="0" rtl="0"/>
            <a:r>
              <a:rPr lang="el-GR" noProof="0" dirty="0"/>
              <a:t>Τίτλος</a:t>
            </a:r>
          </a:p>
        </p:txBody>
      </p:sp>
      <p:sp>
        <p:nvSpPr>
          <p:cNvPr id="17" name="Θέση κειμένου 16">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8065052" y="4505325"/>
            <a:ext cx="1800000" cy="900000"/>
          </a:xfrm>
        </p:spPr>
        <p:txBody>
          <a:bodyPr rtlCol="0"/>
          <a:lstStyle>
            <a:lvl1pPr marL="0" indent="0" algn="ctr">
              <a:buNone/>
              <a:defRPr sz="1600"/>
            </a:lvl1pPr>
          </a:lstStyle>
          <a:p>
            <a:pPr lvl="0" rtl="0"/>
            <a:r>
              <a:rPr lang="el-GR" noProof="0" dirty="0"/>
              <a:t>Τίτλος</a:t>
            </a:r>
          </a:p>
        </p:txBody>
      </p:sp>
      <p:sp>
        <p:nvSpPr>
          <p:cNvPr id="6" name="Θέση κειμένου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431800" y="3926334"/>
            <a:ext cx="1800000" cy="504000"/>
          </a:xfrm>
        </p:spPr>
        <p:txBody>
          <a:bodyPr rtlCol="0"/>
          <a:lstStyle>
            <a:lvl1pPr marL="0" indent="0" algn="ctr">
              <a:buNone/>
              <a:defRPr b="1">
                <a:latin typeface="Times New Roman" panose="02020603050405020304" pitchFamily="18" charset="0"/>
              </a:defRPr>
            </a:lvl1pPr>
          </a:lstStyle>
          <a:p>
            <a:pPr lvl="0" rtl="0"/>
            <a:r>
              <a:rPr lang="el-GR" noProof="0" dirty="0"/>
              <a:t>Πλήρες όνομα</a:t>
            </a:r>
          </a:p>
        </p:txBody>
      </p:sp>
      <p:sp>
        <p:nvSpPr>
          <p:cNvPr id="10" name="Θέση κειμένου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340113" y="3926335"/>
            <a:ext cx="1800000" cy="504000"/>
          </a:xfrm>
        </p:spPr>
        <p:txBody>
          <a:bodyPr rtlCol="0"/>
          <a:lstStyle>
            <a:lvl1pPr marL="0" indent="0" algn="ctr">
              <a:buNone/>
              <a:defRPr b="1">
                <a:latin typeface="Times New Roman" panose="02020603050405020304" pitchFamily="18" charset="0"/>
              </a:defRPr>
            </a:lvl1pPr>
          </a:lstStyle>
          <a:p>
            <a:pPr lvl="0" rtl="0"/>
            <a:r>
              <a:rPr lang="el-GR" noProof="0" dirty="0"/>
              <a:t>Πλήρες όνομα</a:t>
            </a:r>
          </a:p>
        </p:txBody>
      </p:sp>
      <p:sp>
        <p:nvSpPr>
          <p:cNvPr id="12" name="Θέση κειμένου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4248426" y="3926335"/>
            <a:ext cx="1800000" cy="504000"/>
          </a:xfrm>
        </p:spPr>
        <p:txBody>
          <a:bodyPr rtlCol="0"/>
          <a:lstStyle>
            <a:lvl1pPr marL="0" indent="0" algn="ctr">
              <a:buNone/>
              <a:defRPr b="1">
                <a:latin typeface="Times New Roman" panose="02020603050405020304" pitchFamily="18" charset="0"/>
              </a:defRPr>
            </a:lvl1pPr>
          </a:lstStyle>
          <a:p>
            <a:pPr lvl="0" rtl="0"/>
            <a:r>
              <a:rPr lang="el-GR" noProof="0" dirty="0"/>
              <a:t>Πλήρες όνομα</a:t>
            </a:r>
          </a:p>
        </p:txBody>
      </p:sp>
      <p:sp>
        <p:nvSpPr>
          <p:cNvPr id="16" name="Θέση κειμένου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6156739" y="3926335"/>
            <a:ext cx="1800000" cy="504000"/>
          </a:xfrm>
        </p:spPr>
        <p:txBody>
          <a:bodyPr rtlCol="0"/>
          <a:lstStyle>
            <a:lvl1pPr marL="0" indent="0" algn="ctr">
              <a:buNone/>
              <a:defRPr b="1">
                <a:latin typeface="Times New Roman" panose="02020603050405020304" pitchFamily="18" charset="0"/>
              </a:defRPr>
            </a:lvl1pPr>
          </a:lstStyle>
          <a:p>
            <a:pPr lvl="0" rtl="0"/>
            <a:r>
              <a:rPr lang="el-GR" noProof="0" dirty="0"/>
              <a:t>Πλήρες όνομα</a:t>
            </a:r>
          </a:p>
        </p:txBody>
      </p:sp>
      <p:sp>
        <p:nvSpPr>
          <p:cNvPr id="19" name="Θέση κειμένου 18">
            <a:extLst>
              <a:ext uri="{FF2B5EF4-FFF2-40B4-BE49-F238E27FC236}">
                <a16:creationId xmlns:a16="http://schemas.microsoft.com/office/drawing/2014/main" id="{B01E9EA3-8BD6-4531-812C-663C75428B76}"/>
              </a:ext>
            </a:extLst>
          </p:cNvPr>
          <p:cNvSpPr>
            <a:spLocks noGrp="1"/>
          </p:cNvSpPr>
          <p:nvPr>
            <p:ph type="body" sz="quarter" idx="20" hasCustomPrompt="1"/>
          </p:nvPr>
        </p:nvSpPr>
        <p:spPr>
          <a:xfrm>
            <a:off x="8065052" y="3926335"/>
            <a:ext cx="1800000" cy="504000"/>
          </a:xfrm>
        </p:spPr>
        <p:txBody>
          <a:bodyPr rtlCol="0"/>
          <a:lstStyle>
            <a:lvl1pPr marL="0" indent="0" algn="ctr">
              <a:buNone/>
              <a:defRPr b="1">
                <a:latin typeface="Times New Roman" panose="02020603050405020304" pitchFamily="18" charset="0"/>
              </a:defRPr>
            </a:lvl1pPr>
          </a:lstStyle>
          <a:p>
            <a:pPr lvl="0" rtl="0"/>
            <a:r>
              <a:rPr lang="el-GR" noProof="0" dirty="0"/>
              <a:t>Πλήρες όνομα</a:t>
            </a:r>
          </a:p>
        </p:txBody>
      </p:sp>
      <p:sp>
        <p:nvSpPr>
          <p:cNvPr id="21" name="Θέση κειμένου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431800" y="4505325"/>
            <a:ext cx="1800000" cy="900000"/>
          </a:xfrm>
        </p:spPr>
        <p:txBody>
          <a:bodyPr rtlCol="0"/>
          <a:lstStyle>
            <a:lvl1pPr marL="0" indent="0" algn="ctr">
              <a:buNone/>
              <a:defRPr sz="1600"/>
            </a:lvl1pPr>
          </a:lstStyle>
          <a:p>
            <a:pPr lvl="0" rtl="0"/>
            <a:r>
              <a:rPr lang="el-GR" noProof="0" dirty="0"/>
              <a:t>Τίτλος</a:t>
            </a:r>
          </a:p>
        </p:txBody>
      </p:sp>
      <p:sp>
        <p:nvSpPr>
          <p:cNvPr id="23" name="Θέση εικόνας 22">
            <a:extLst>
              <a:ext uri="{FF2B5EF4-FFF2-40B4-BE49-F238E27FC236}">
                <a16:creationId xmlns:a16="http://schemas.microsoft.com/office/drawing/2014/main" id="{4089E01F-0C47-4C6A-A9A8-A1A7E470F31A}"/>
              </a:ext>
            </a:extLst>
          </p:cNvPr>
          <p:cNvSpPr>
            <a:spLocks noGrp="1"/>
          </p:cNvSpPr>
          <p:nvPr>
            <p:ph type="pic" sz="quarter" idx="22"/>
          </p:nvPr>
        </p:nvSpPr>
        <p:spPr>
          <a:xfrm>
            <a:off x="717088"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a:lvl1pPr>
          </a:lstStyle>
          <a:p>
            <a:pPr rtl="0"/>
            <a:r>
              <a:rPr lang="el-GR" noProof="0" dirty="0"/>
              <a:t>Κάντε κλικ στο εικονίδιο για να προσθέσετε μια εικόνα</a:t>
            </a:r>
          </a:p>
        </p:txBody>
      </p:sp>
      <p:sp>
        <p:nvSpPr>
          <p:cNvPr id="24" name="Θέση εικόνας 22">
            <a:extLst>
              <a:ext uri="{FF2B5EF4-FFF2-40B4-BE49-F238E27FC236}">
                <a16:creationId xmlns:a16="http://schemas.microsoft.com/office/drawing/2014/main" id="{806A4855-25AA-40D4-B1A4-A271486B6C9F}"/>
              </a:ext>
            </a:extLst>
          </p:cNvPr>
          <p:cNvSpPr>
            <a:spLocks noGrp="1"/>
          </p:cNvSpPr>
          <p:nvPr>
            <p:ph type="pic" sz="quarter" idx="23"/>
          </p:nvPr>
        </p:nvSpPr>
        <p:spPr>
          <a:xfrm>
            <a:off x="2625401"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a:lvl1pPr>
          </a:lstStyle>
          <a:p>
            <a:pPr rtl="0"/>
            <a:r>
              <a:rPr lang="el-GR" noProof="0" dirty="0"/>
              <a:t>Κάντε κλικ στο εικονίδιο για να προσθέσετε μια εικόνα</a:t>
            </a:r>
          </a:p>
        </p:txBody>
      </p:sp>
      <p:sp>
        <p:nvSpPr>
          <p:cNvPr id="25" name="Θέση εικόνας 22">
            <a:extLst>
              <a:ext uri="{FF2B5EF4-FFF2-40B4-BE49-F238E27FC236}">
                <a16:creationId xmlns:a16="http://schemas.microsoft.com/office/drawing/2014/main" id="{31E10A24-B676-4117-9507-B4B0EB406F02}"/>
              </a:ext>
            </a:extLst>
          </p:cNvPr>
          <p:cNvSpPr>
            <a:spLocks noGrp="1"/>
          </p:cNvSpPr>
          <p:nvPr>
            <p:ph type="pic" sz="quarter" idx="24"/>
          </p:nvPr>
        </p:nvSpPr>
        <p:spPr>
          <a:xfrm>
            <a:off x="4533714"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a:lvl1pPr>
          </a:lstStyle>
          <a:p>
            <a:pPr rtl="0"/>
            <a:r>
              <a:rPr lang="el-GR" noProof="0" dirty="0"/>
              <a:t>Κάντε κλικ στο εικονίδιο για να προσθέσετε μια εικόνα</a:t>
            </a:r>
          </a:p>
        </p:txBody>
      </p:sp>
      <p:sp>
        <p:nvSpPr>
          <p:cNvPr id="26" name="Θέση εικόνας 22">
            <a:extLst>
              <a:ext uri="{FF2B5EF4-FFF2-40B4-BE49-F238E27FC236}">
                <a16:creationId xmlns:a16="http://schemas.microsoft.com/office/drawing/2014/main" id="{6549D851-9848-44AC-937A-9B1EF867E595}"/>
              </a:ext>
            </a:extLst>
          </p:cNvPr>
          <p:cNvSpPr>
            <a:spLocks noGrp="1"/>
          </p:cNvSpPr>
          <p:nvPr>
            <p:ph type="pic" sz="quarter" idx="25"/>
          </p:nvPr>
        </p:nvSpPr>
        <p:spPr>
          <a:xfrm>
            <a:off x="6442027"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a:lvl1pPr>
          </a:lstStyle>
          <a:p>
            <a:pPr rtl="0"/>
            <a:r>
              <a:rPr lang="el-GR" noProof="0" dirty="0"/>
              <a:t>Κάντε κλικ στο εικονίδιο για να προσθέσετε μια εικόνα</a:t>
            </a:r>
          </a:p>
        </p:txBody>
      </p:sp>
      <p:sp>
        <p:nvSpPr>
          <p:cNvPr id="27" name="Θέση εικόνας 22">
            <a:extLst>
              <a:ext uri="{FF2B5EF4-FFF2-40B4-BE49-F238E27FC236}">
                <a16:creationId xmlns:a16="http://schemas.microsoft.com/office/drawing/2014/main" id="{B765F5D3-7CB7-4E55-8217-E9EEA9F2945A}"/>
              </a:ext>
            </a:extLst>
          </p:cNvPr>
          <p:cNvSpPr>
            <a:spLocks noGrp="1"/>
          </p:cNvSpPr>
          <p:nvPr>
            <p:ph type="pic" sz="quarter" idx="26"/>
          </p:nvPr>
        </p:nvSpPr>
        <p:spPr>
          <a:xfrm>
            <a:off x="8350340"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a:lvl1pPr>
          </a:lstStyle>
          <a:p>
            <a:pPr rtl="0"/>
            <a:r>
              <a:rPr lang="el-GR" noProof="0" dirty="0"/>
              <a:t>Κάντε κλικ στο εικονίδιο για να προσθέσετε μια εικόνα</a:t>
            </a:r>
          </a:p>
        </p:txBody>
      </p:sp>
      <p:sp>
        <p:nvSpPr>
          <p:cNvPr id="20" name="Θέση εικόνας 22">
            <a:extLst>
              <a:ext uri="{FF2B5EF4-FFF2-40B4-BE49-F238E27FC236}">
                <a16:creationId xmlns:a16="http://schemas.microsoft.com/office/drawing/2014/main" id="{8CB2CA38-4C7F-4D6B-9B34-606F1A007A17}"/>
              </a:ext>
            </a:extLst>
          </p:cNvPr>
          <p:cNvSpPr>
            <a:spLocks noGrp="1"/>
          </p:cNvSpPr>
          <p:nvPr>
            <p:ph type="pic" sz="quarter" idx="27"/>
          </p:nvPr>
        </p:nvSpPr>
        <p:spPr>
          <a:xfrm>
            <a:off x="10258651"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a:lvl1pPr>
          </a:lstStyle>
          <a:p>
            <a:pPr rtl="0"/>
            <a:r>
              <a:rPr lang="el-GR" noProof="0" dirty="0"/>
              <a:t>Κάντε κλικ στο εικονίδιο για να προσθέσετε μια εικόνα</a:t>
            </a:r>
          </a:p>
        </p:txBody>
      </p:sp>
      <p:sp>
        <p:nvSpPr>
          <p:cNvPr id="4" name="Θέση κειμένου 3">
            <a:extLst>
              <a:ext uri="{FF2B5EF4-FFF2-40B4-BE49-F238E27FC236}">
                <a16:creationId xmlns:a16="http://schemas.microsoft.com/office/drawing/2014/main" id="{F5DA42CA-D117-4AF7-9FEC-03EB2BBB7566}"/>
              </a:ext>
            </a:extLst>
          </p:cNvPr>
          <p:cNvSpPr>
            <a:spLocks noGrp="1"/>
          </p:cNvSpPr>
          <p:nvPr>
            <p:ph type="body" sz="quarter" idx="28" hasCustomPrompt="1"/>
          </p:nvPr>
        </p:nvSpPr>
        <p:spPr>
          <a:xfrm>
            <a:off x="9973363" y="3925888"/>
            <a:ext cx="1800000" cy="504825"/>
          </a:xfrm>
        </p:spPr>
        <p:txBody>
          <a:bodyPr rtlCol="0"/>
          <a:lstStyle>
            <a:lvl1pPr marL="0" indent="0" algn="ctr">
              <a:buNone/>
              <a:defRPr b="1">
                <a:latin typeface="Times New Roman" panose="02020603050405020304" pitchFamily="18" charset="0"/>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rtl="0"/>
            <a:r>
              <a:rPr lang="el-GR" noProof="0" dirty="0"/>
              <a:t>Πλήρες όνομα</a:t>
            </a:r>
          </a:p>
        </p:txBody>
      </p:sp>
      <p:sp>
        <p:nvSpPr>
          <p:cNvPr id="11" name="Θέση κειμένου 10">
            <a:extLst>
              <a:ext uri="{FF2B5EF4-FFF2-40B4-BE49-F238E27FC236}">
                <a16:creationId xmlns:a16="http://schemas.microsoft.com/office/drawing/2014/main" id="{5F9CEF5A-8DCE-4156-9138-C113C0D3A79D}"/>
              </a:ext>
            </a:extLst>
          </p:cNvPr>
          <p:cNvSpPr>
            <a:spLocks noGrp="1"/>
          </p:cNvSpPr>
          <p:nvPr>
            <p:ph type="body" sz="quarter" idx="29" hasCustomPrompt="1"/>
          </p:nvPr>
        </p:nvSpPr>
        <p:spPr>
          <a:xfrm>
            <a:off x="9973363" y="4505325"/>
            <a:ext cx="1800000" cy="900113"/>
          </a:xfrm>
        </p:spPr>
        <p:txBody>
          <a:bodyPr rtlCol="0"/>
          <a:lstStyle>
            <a:lvl1pPr marL="0" indent="0" algn="ctr">
              <a:buNone/>
              <a:defRPr/>
            </a:lvl1pPr>
          </a:lstStyle>
          <a:p>
            <a:pPr lvl="0" rtl="0"/>
            <a:r>
              <a:rPr lang="el-GR" noProof="0" dirty="0"/>
              <a:t>Τίτλος</a:t>
            </a:r>
          </a:p>
        </p:txBody>
      </p:sp>
      <p:cxnSp>
        <p:nvCxnSpPr>
          <p:cNvPr id="28" name="Ευθεία γραμμή σύνδεσης 27" descr="Πρώτη διαχωριστική γραμμή στη διαφάνεια">
            <a:extLst>
              <a:ext uri="{FF2B5EF4-FFF2-40B4-BE49-F238E27FC236}">
                <a16:creationId xmlns:a16="http://schemas.microsoft.com/office/drawing/2014/main" id="{CA251B6D-7A6C-4D1C-9EA2-6FB7576DB884}"/>
              </a:ext>
              <a:ext uri="{C183D7F6-B498-43B3-948B-1728B52AA6E4}">
                <adec:decorative xmlns:adec="http://schemas.microsoft.com/office/drawing/2017/decorative" val="1"/>
              </a:ext>
            </a:extLst>
          </p:cNvPr>
          <p:cNvCxnSpPr>
            <a:cxnSpLocks/>
          </p:cNvCxnSpPr>
          <p:nvPr userDrawn="1"/>
        </p:nvCxnSpPr>
        <p:spPr>
          <a:xfrm>
            <a:off x="2285956" y="2166417"/>
            <a:ext cx="0" cy="2525166"/>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9" name="Ευθεία γραμμή σύνδεσης 28" descr="Δεύτερη διαχωριστική γραμμή στη διαφάνεια">
            <a:extLst>
              <a:ext uri="{FF2B5EF4-FFF2-40B4-BE49-F238E27FC236}">
                <a16:creationId xmlns:a16="http://schemas.microsoft.com/office/drawing/2014/main" id="{85886762-068D-483A-B5DB-17701376B6C9}"/>
              </a:ext>
              <a:ext uri="{C183D7F6-B498-43B3-948B-1728B52AA6E4}">
                <adec:decorative xmlns:adec="http://schemas.microsoft.com/office/drawing/2017/decorative" val="1"/>
              </a:ext>
            </a:extLst>
          </p:cNvPr>
          <p:cNvCxnSpPr>
            <a:cxnSpLocks/>
          </p:cNvCxnSpPr>
          <p:nvPr userDrawn="1"/>
        </p:nvCxnSpPr>
        <p:spPr>
          <a:xfrm>
            <a:off x="4194268" y="2166417"/>
            <a:ext cx="0" cy="2525166"/>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0" name="Ευθεία γραμμή σύνδεσης 29" descr="Τρίτη διαχωριστική γραμμή στη διαφάνεια">
            <a:extLst>
              <a:ext uri="{FF2B5EF4-FFF2-40B4-BE49-F238E27FC236}">
                <a16:creationId xmlns:a16="http://schemas.microsoft.com/office/drawing/2014/main" id="{42D88698-9E20-42D0-B1E7-638ABA8AA9D4}"/>
              </a:ext>
              <a:ext uri="{C183D7F6-B498-43B3-948B-1728B52AA6E4}">
                <adec:decorative xmlns:adec="http://schemas.microsoft.com/office/drawing/2017/decorative" val="1"/>
              </a:ext>
            </a:extLst>
          </p:cNvPr>
          <p:cNvCxnSpPr>
            <a:cxnSpLocks/>
          </p:cNvCxnSpPr>
          <p:nvPr userDrawn="1"/>
        </p:nvCxnSpPr>
        <p:spPr>
          <a:xfrm>
            <a:off x="6102580" y="2166417"/>
            <a:ext cx="0" cy="2525166"/>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 name="Ευθεία γραμμή σύνδεσης 30" descr="Τέταρτη διαχωριστική γραμμή στη διαφάνεια">
            <a:extLst>
              <a:ext uri="{FF2B5EF4-FFF2-40B4-BE49-F238E27FC236}">
                <a16:creationId xmlns:a16="http://schemas.microsoft.com/office/drawing/2014/main" id="{11540BBA-4645-443F-A379-4C6A8F0969CF}"/>
              </a:ext>
              <a:ext uri="{C183D7F6-B498-43B3-948B-1728B52AA6E4}">
                <adec:decorative xmlns:adec="http://schemas.microsoft.com/office/drawing/2017/decorative" val="1"/>
              </a:ext>
            </a:extLst>
          </p:cNvPr>
          <p:cNvCxnSpPr>
            <a:cxnSpLocks/>
          </p:cNvCxnSpPr>
          <p:nvPr userDrawn="1"/>
        </p:nvCxnSpPr>
        <p:spPr>
          <a:xfrm>
            <a:off x="8010892" y="2166417"/>
            <a:ext cx="0" cy="2525166"/>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2" name="Ευθεία γραμμή σύνδεσης 31" descr="Πέμπτη διαχωριστική γραμμή στη διαφάνεια">
            <a:extLst>
              <a:ext uri="{FF2B5EF4-FFF2-40B4-BE49-F238E27FC236}">
                <a16:creationId xmlns:a16="http://schemas.microsoft.com/office/drawing/2014/main" id="{91920D82-94FF-45BE-B8F9-9DAB9487403D}"/>
              </a:ext>
              <a:ext uri="{C183D7F6-B498-43B3-948B-1728B52AA6E4}">
                <adec:decorative xmlns:adec="http://schemas.microsoft.com/office/drawing/2017/decorative" val="1"/>
              </a:ext>
            </a:extLst>
          </p:cNvPr>
          <p:cNvCxnSpPr>
            <a:cxnSpLocks/>
          </p:cNvCxnSpPr>
          <p:nvPr userDrawn="1"/>
        </p:nvCxnSpPr>
        <p:spPr>
          <a:xfrm>
            <a:off x="9919204" y="2166417"/>
            <a:ext cx="0" cy="2525166"/>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35105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Μόνο τίτλος και υπότιτλος">
    <p:spTree>
      <p:nvGrpSpPr>
        <p:cNvPr id="1" name=""/>
        <p:cNvGrpSpPr/>
        <p:nvPr/>
      </p:nvGrpSpPr>
      <p:grpSpPr>
        <a:xfrm>
          <a:off x="0" y="0"/>
          <a:ext cx="0" cy="0"/>
          <a:chOff x="0" y="0"/>
          <a:chExt cx="0" cy="0"/>
        </a:xfrm>
      </p:grpSpPr>
      <p:sp>
        <p:nvSpPr>
          <p:cNvPr id="29" name="Ελεύθερη σχεδίαση: Σχήμα 28">
            <a:extLst>
              <a:ext uri="{FF2B5EF4-FFF2-40B4-BE49-F238E27FC236}">
                <a16:creationId xmlns:a16="http://schemas.microsoft.com/office/drawing/2014/main" id="{F8AB0F04-910C-4647-AE1C-177C66B50038}"/>
              </a:ext>
            </a:extLst>
          </p:cNvPr>
          <p:cNvSpPr/>
          <p:nvPr userDrawn="1"/>
        </p:nvSpPr>
        <p:spPr>
          <a:xfrm rot="4308689">
            <a:off x="8139110"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7" name="Ελεύθερη σχεδίαση: Σχήμα 26">
            <a:extLst>
              <a:ext uri="{FF2B5EF4-FFF2-40B4-BE49-F238E27FC236}">
                <a16:creationId xmlns:a16="http://schemas.microsoft.com/office/drawing/2014/main" id="{3E72A672-7789-4744-A4CB-D177B890FDE6}"/>
              </a:ext>
            </a:extLst>
          </p:cNvPr>
          <p:cNvSpPr/>
          <p:nvPr userDrawn="1"/>
        </p:nvSpPr>
        <p:spPr>
          <a:xfrm rot="4308689">
            <a:off x="8878526"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 name="Τίτλος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el-GR" noProof="0" dirty="0"/>
              <a:t>Κάντε κλικ για να επεξεργαστείτε το Στυλ κύριου τίτλου</a:t>
            </a:r>
          </a:p>
        </p:txBody>
      </p:sp>
      <p:sp>
        <p:nvSpPr>
          <p:cNvPr id="6" name="Θέση υποσέλιδου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noProof="0" dirty="0"/>
              <a:t>Προσθήκη υποσέλιδου</a:t>
            </a:r>
          </a:p>
        </p:txBody>
      </p:sp>
      <p:sp>
        <p:nvSpPr>
          <p:cNvPr id="7" name="Θέση αριθμού διαφάνειας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noProof="0" smtClean="0"/>
              <a:pPr/>
              <a:t>‹#›</a:t>
            </a:fld>
            <a:endParaRPr lang="el-GR" noProof="0" dirty="0"/>
          </a:p>
        </p:txBody>
      </p:sp>
      <p:sp>
        <p:nvSpPr>
          <p:cNvPr id="14" name="Ελεύθερη σχεδίαση: Σχήμα 13">
            <a:extLst>
              <a:ext uri="{FF2B5EF4-FFF2-40B4-BE49-F238E27FC236}">
                <a16:creationId xmlns:a16="http://schemas.microsoft.com/office/drawing/2014/main" id="{0C7CDA8E-8D79-474E-8278-7D77C867E238}"/>
              </a:ext>
            </a:extLst>
          </p:cNvPr>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19" name="Ελεύθερη σχεδίαση: Σχήμα 18">
            <a:extLst>
              <a:ext uri="{FF2B5EF4-FFF2-40B4-BE49-F238E27FC236}">
                <a16:creationId xmlns:a16="http://schemas.microsoft.com/office/drawing/2014/main" id="{ABD99355-65C1-4211-9E82-3D41ACE0AE17}"/>
              </a:ext>
            </a:extLst>
          </p:cNvPr>
          <p:cNvSpPr/>
          <p:nvPr userDrawn="1"/>
        </p:nvSpPr>
        <p:spPr>
          <a:xfrm rot="13830869">
            <a:off x="9457431"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18" name="Ελεύθερη σχεδίαση: Σχήμα 17">
            <a:extLst>
              <a:ext uri="{FF2B5EF4-FFF2-40B4-BE49-F238E27FC236}">
                <a16:creationId xmlns:a16="http://schemas.microsoft.com/office/drawing/2014/main" id="{F459E701-5FEF-4918-8F3A-04E29BF09009}"/>
              </a:ext>
            </a:extLst>
          </p:cNvPr>
          <p:cNvSpPr/>
          <p:nvPr userDrawn="1"/>
        </p:nvSpPr>
        <p:spPr>
          <a:xfrm rot="12431080">
            <a:off x="9528615" y="3713859"/>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0" name="Ελεύθερη σχεδίαση: Σχήμα 19">
            <a:extLst>
              <a:ext uri="{FF2B5EF4-FFF2-40B4-BE49-F238E27FC236}">
                <a16:creationId xmlns:a16="http://schemas.microsoft.com/office/drawing/2014/main" id="{8550A0A6-1197-4153-9800-69D58909D0C7}"/>
              </a:ext>
            </a:extLst>
          </p:cNvPr>
          <p:cNvSpPr/>
          <p:nvPr userDrawn="1"/>
        </p:nvSpPr>
        <p:spPr>
          <a:xfrm rot="4308689">
            <a:off x="8785444" y="107587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4" name="Ελεύθερη σχεδίαση: Σχήμα 23">
            <a:extLst>
              <a:ext uri="{FF2B5EF4-FFF2-40B4-BE49-F238E27FC236}">
                <a16:creationId xmlns:a16="http://schemas.microsoft.com/office/drawing/2014/main" id="{4F0A2415-21FA-4B06-89CA-A379C8C2E262}"/>
              </a:ext>
            </a:extLst>
          </p:cNvPr>
          <p:cNvSpPr/>
          <p:nvPr userDrawn="1"/>
        </p:nvSpPr>
        <p:spPr>
          <a:xfrm rot="17193105">
            <a:off x="11374788" y="284642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3" name="Ελεύθερη σχεδίαση: Σχήμα 22">
            <a:extLst>
              <a:ext uri="{FF2B5EF4-FFF2-40B4-BE49-F238E27FC236}">
                <a16:creationId xmlns:a16="http://schemas.microsoft.com/office/drawing/2014/main" id="{FF9CE8FE-77D6-45E0-BBF7-78F07AC29771}"/>
              </a:ext>
            </a:extLst>
          </p:cNvPr>
          <p:cNvSpPr/>
          <p:nvPr userDrawn="1"/>
        </p:nvSpPr>
        <p:spPr>
          <a:xfrm rot="17193105">
            <a:off x="10879052" y="262735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13" name="Θέση κειμένου 8">
            <a:extLst>
              <a:ext uri="{FF2B5EF4-FFF2-40B4-BE49-F238E27FC236}">
                <a16:creationId xmlns:a16="http://schemas.microsoft.com/office/drawing/2014/main" id="{37BBBFC2-32EB-4335-9980-A7CF236703B3}"/>
              </a:ext>
            </a:extLst>
          </p:cNvPr>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l-GR" noProof="0" dirty="0"/>
              <a:t>Δευτερεύουσα κεφαλίδα</a:t>
            </a:r>
          </a:p>
        </p:txBody>
      </p:sp>
    </p:spTree>
    <p:extLst>
      <p:ext uri="{BB962C8B-B14F-4D97-AF65-F5344CB8AC3E}">
        <p14:creationId xmlns:p14="http://schemas.microsoft.com/office/powerpoint/2010/main" val="150585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Διαφάνεια τίτλου">
    <p:bg>
      <p:bgPr>
        <a:solidFill>
          <a:schemeClr val="bg1"/>
        </a:solidFill>
        <a:effectLst/>
      </p:bgPr>
    </p:bg>
    <p:spTree>
      <p:nvGrpSpPr>
        <p:cNvPr id="1" name=""/>
        <p:cNvGrpSpPr/>
        <p:nvPr/>
      </p:nvGrpSpPr>
      <p:grpSpPr>
        <a:xfrm>
          <a:off x="0" y="0"/>
          <a:ext cx="0" cy="0"/>
          <a:chOff x="0" y="0"/>
          <a:chExt cx="0" cy="0"/>
        </a:xfrm>
      </p:grpSpPr>
      <p:sp>
        <p:nvSpPr>
          <p:cNvPr id="8" name="Ορθογώνιο 7">
            <a:extLst>
              <a:ext uri="{FF2B5EF4-FFF2-40B4-BE49-F238E27FC236}">
                <a16:creationId xmlns:a16="http://schemas.microsoft.com/office/drawing/2014/main" id="{474E1F0E-A827-4F38-BAAB-5D5831E0813A}"/>
              </a:ext>
            </a:extLst>
          </p:cNvPr>
          <p:cNvSpPr/>
          <p:nvPr userDrawn="1"/>
        </p:nvSpPr>
        <p:spPr>
          <a:xfrm>
            <a:off x="0" y="6771286"/>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9" name="Ορθογώνιο 8">
            <a:extLst>
              <a:ext uri="{FF2B5EF4-FFF2-40B4-BE49-F238E27FC236}">
                <a16:creationId xmlns:a16="http://schemas.microsoft.com/office/drawing/2014/main" id="{1B7D9229-CE8B-44FD-B1E6-2FE619F40B4F}"/>
              </a:ext>
            </a:extLst>
          </p:cNvPr>
          <p:cNvSpPr/>
          <p:nvPr userDrawn="1"/>
        </p:nvSpPr>
        <p:spPr>
          <a:xfrm>
            <a:off x="0" y="0"/>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10" name="Ορθογώνιο 9">
            <a:extLst>
              <a:ext uri="{FF2B5EF4-FFF2-40B4-BE49-F238E27FC236}">
                <a16:creationId xmlns:a16="http://schemas.microsoft.com/office/drawing/2014/main" id="{4683AF15-88E9-4D75-9D5E-7E4924887E91}"/>
              </a:ext>
            </a:extLst>
          </p:cNvPr>
          <p:cNvSpPr/>
          <p:nvPr userDrawn="1"/>
        </p:nvSpPr>
        <p:spPr>
          <a:xfrm rot="5400000">
            <a:off x="-3385643" y="3385642"/>
            <a:ext cx="6858001"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11" name="Ορθογώνιο 10">
            <a:extLst>
              <a:ext uri="{FF2B5EF4-FFF2-40B4-BE49-F238E27FC236}">
                <a16:creationId xmlns:a16="http://schemas.microsoft.com/office/drawing/2014/main" id="{D3B18E46-480F-48E8-9675-259D3D06A00D}"/>
              </a:ext>
            </a:extLst>
          </p:cNvPr>
          <p:cNvSpPr/>
          <p:nvPr userDrawn="1"/>
        </p:nvSpPr>
        <p:spPr>
          <a:xfrm rot="5400000">
            <a:off x="8719643" y="3385643"/>
            <a:ext cx="6858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32" name="Θέση εικόνας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6714" y="86714"/>
            <a:ext cx="6009285" cy="6684572"/>
          </a:xfrm>
          <a:solidFill>
            <a:schemeClr val="bg1">
              <a:lumMod val="85000"/>
            </a:schemeClr>
          </a:solidFill>
        </p:spPr>
        <p:txBody>
          <a:bodyPr lIns="0" tIns="0" rtlCol="0" anchor="ctr"/>
          <a:lstStyle>
            <a:lvl1pPr marL="0" indent="0" algn="ctr">
              <a:buNone/>
              <a:defRPr sz="1100" i="1">
                <a:latin typeface="Times New Roman" panose="02020603050405020304" pitchFamily="18" charset="0"/>
                <a:cs typeface="Times New Roman" panose="02020603050405020304" pitchFamily="18" charset="0"/>
              </a:defRPr>
            </a:lvl1pPr>
          </a:lstStyle>
          <a:p>
            <a:pPr rtl="0"/>
            <a:r>
              <a:rPr lang="el-GR" noProof="0" dirty="0"/>
              <a:t>Εισαγωγή ή μεταφορά και απόθεση εικόνας εδώ</a:t>
            </a:r>
          </a:p>
        </p:txBody>
      </p:sp>
      <p:sp>
        <p:nvSpPr>
          <p:cNvPr id="2" name="Τίτλος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095999" y="86714"/>
            <a:ext cx="6009287" cy="4068402"/>
          </a:xfrm>
          <a:solidFill>
            <a:schemeClr val="tx1">
              <a:lumMod val="85000"/>
              <a:lumOff val="15000"/>
              <a:alpha val="80000"/>
            </a:schemeClr>
          </a:solidFill>
        </p:spPr>
        <p:txBody>
          <a:bodyPr lIns="288000" rIns="432000" bIns="144000" rtlCol="0" anchor="b"/>
          <a:lstStyle>
            <a:lvl1pPr algn="r">
              <a:defRPr sz="4200" spc="-150">
                <a:solidFill>
                  <a:schemeClr val="bg1"/>
                </a:solidFill>
              </a:defRPr>
            </a:lvl1pPr>
          </a:lstStyle>
          <a:p>
            <a:pPr rtl="0"/>
            <a:r>
              <a:rPr lang="el-GR" noProof="0" dirty="0"/>
              <a:t>Κάντε κλικ για επεξεργασία </a:t>
            </a:r>
            <a:br>
              <a:rPr lang="el-GR" noProof="0" dirty="0"/>
            </a:br>
            <a:r>
              <a:rPr lang="el-GR" noProof="0" dirty="0"/>
              <a:t>Στυλ τίτλου υποδείγματος</a:t>
            </a:r>
          </a:p>
        </p:txBody>
      </p:sp>
      <p:sp>
        <p:nvSpPr>
          <p:cNvPr id="3" name="Υπότιτλος 2">
            <a:extLst>
              <a:ext uri="{FF2B5EF4-FFF2-40B4-BE49-F238E27FC236}">
                <a16:creationId xmlns:a16="http://schemas.microsoft.com/office/drawing/2014/main" id="{C9980B88-3F4A-4688-9ED0-17EF37E62D93}"/>
              </a:ext>
            </a:extLst>
          </p:cNvPr>
          <p:cNvSpPr>
            <a:spLocks noGrp="1"/>
          </p:cNvSpPr>
          <p:nvPr>
            <p:ph type="subTitle" idx="1"/>
          </p:nvPr>
        </p:nvSpPr>
        <p:spPr>
          <a:xfrm>
            <a:off x="6095999" y="4152672"/>
            <a:ext cx="6009287" cy="1818422"/>
          </a:xfrm>
          <a:solidFill>
            <a:schemeClr val="bg1">
              <a:lumMod val="95000"/>
              <a:alpha val="80000"/>
            </a:schemeClr>
          </a:solidFill>
        </p:spPr>
        <p:txBody>
          <a:bodyPr lIns="288000" tIns="144000" rIns="432000" rtlCol="0"/>
          <a:lstStyle>
            <a:lvl1pPr marL="0" indent="0" algn="r">
              <a:buNone/>
              <a:defRPr sz="21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l-GR" noProof="0" dirty="0"/>
              <a:t>Κάντε κλικ για να επεξεργαστείτε τον υπότιτλο του υποδείγματος</a:t>
            </a:r>
          </a:p>
        </p:txBody>
      </p:sp>
      <p:sp>
        <p:nvSpPr>
          <p:cNvPr id="5" name="Θέση αριθμού διαφάνειας 4">
            <a:extLst>
              <a:ext uri="{FF2B5EF4-FFF2-40B4-BE49-F238E27FC236}">
                <a16:creationId xmlns:a16="http://schemas.microsoft.com/office/drawing/2014/main" id="{B9994FE7-F6B5-D34D-B846-52B81F6F601D}"/>
              </a:ext>
            </a:extLst>
          </p:cNvPr>
          <p:cNvSpPr>
            <a:spLocks noGrp="1"/>
          </p:cNvSpPr>
          <p:nvPr>
            <p:ph type="sldNum" sz="quarter" idx="14"/>
          </p:nvPr>
        </p:nvSpPr>
        <p:spPr/>
        <p:txBody>
          <a:bodyPr rtlCol="0"/>
          <a:lstStyle/>
          <a:p>
            <a:pPr rtl="0"/>
            <a:fld id="{19B51A1E-902D-48AF-9020-955120F399B6}" type="slidenum">
              <a:rPr lang="el-GR" noProof="0" smtClean="0"/>
              <a:pPr/>
              <a:t>‹#›</a:t>
            </a:fld>
            <a:endParaRPr lang="el-GR" noProof="0" dirty="0"/>
          </a:p>
        </p:txBody>
      </p:sp>
      <p:sp>
        <p:nvSpPr>
          <p:cNvPr id="6" name="Πλαίσιο κειμένου 5">
            <a:extLst>
              <a:ext uri="{FF2B5EF4-FFF2-40B4-BE49-F238E27FC236}">
                <a16:creationId xmlns:a16="http://schemas.microsoft.com/office/drawing/2014/main" id="{6989E631-FFE0-4842-9C8D-2977AD46DA07}"/>
              </a:ext>
            </a:extLst>
          </p:cNvPr>
          <p:cNvSpPr txBox="1"/>
          <p:nvPr userDrawn="1"/>
        </p:nvSpPr>
        <p:spPr>
          <a:xfrm>
            <a:off x="5861957" y="6613071"/>
            <a:ext cx="0" cy="0"/>
          </a:xfrm>
          <a:prstGeom prst="rect">
            <a:avLst/>
          </a:prstGeom>
          <a:noFill/>
        </p:spPr>
        <p:txBody>
          <a:bodyPr wrap="none" lIns="0" tIns="0" rIns="0" bIns="0" rtlCol="0">
            <a:noAutofit/>
          </a:bodyPr>
          <a:lstStyle/>
          <a:p>
            <a:pPr algn="l" rtl="0"/>
            <a:endParaRPr lang="el-GR" sz="1200" noProof="0" dirty="0">
              <a:solidFill>
                <a:schemeClr val="tx1">
                  <a:lumMod val="75000"/>
                  <a:lumOff val="25000"/>
                </a:schemeClr>
              </a:solidFill>
              <a:latin typeface="+mn-lt"/>
            </a:endParaRPr>
          </a:p>
        </p:txBody>
      </p:sp>
    </p:spTree>
    <p:extLst>
      <p:ext uri="{BB962C8B-B14F-4D97-AF65-F5344CB8AC3E}">
        <p14:creationId xmlns:p14="http://schemas.microsoft.com/office/powerpoint/2010/main" val="9047435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Μόνο τίτλος">
    <p:spTree>
      <p:nvGrpSpPr>
        <p:cNvPr id="1" name=""/>
        <p:cNvGrpSpPr/>
        <p:nvPr/>
      </p:nvGrpSpPr>
      <p:grpSpPr>
        <a:xfrm>
          <a:off x="0" y="0"/>
          <a:ext cx="0" cy="0"/>
          <a:chOff x="0" y="0"/>
          <a:chExt cx="0" cy="0"/>
        </a:xfrm>
      </p:grpSpPr>
      <p:sp>
        <p:nvSpPr>
          <p:cNvPr id="15" name="Ελεύθερη σχεδίαση: Σχήμα 14">
            <a:extLst>
              <a:ext uri="{FF2B5EF4-FFF2-40B4-BE49-F238E27FC236}">
                <a16:creationId xmlns:a16="http://schemas.microsoft.com/office/drawing/2014/main" id="{B29137C9-7B18-454C-AB56-2B4631DFE59D}"/>
              </a:ext>
            </a:extLst>
          </p:cNvPr>
          <p:cNvSpPr/>
          <p:nvPr userDrawn="1"/>
        </p:nvSpPr>
        <p:spPr>
          <a:xfrm rot="14199158">
            <a:off x="10161654" y="-236402"/>
            <a:ext cx="1957093" cy="1399810"/>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7093" h="1399810">
                <a:moveTo>
                  <a:pt x="0" y="318772"/>
                </a:moveTo>
                <a:lnTo>
                  <a:pt x="858544" y="36067"/>
                </a:lnTo>
                <a:lnTo>
                  <a:pt x="1957093" y="0"/>
                </a:lnTo>
                <a:lnTo>
                  <a:pt x="1012700" y="1399810"/>
                </a:lnTo>
                <a:lnTo>
                  <a:pt x="172487" y="1221089"/>
                </a:lnTo>
                <a:lnTo>
                  <a:pt x="0" y="31877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14" name="Ελεύθερη σχεδίαση: Σχήμα 13">
            <a:extLst>
              <a:ext uri="{FF2B5EF4-FFF2-40B4-BE49-F238E27FC236}">
                <a16:creationId xmlns:a16="http://schemas.microsoft.com/office/drawing/2014/main" id="{0C7CDA8E-8D79-474E-8278-7D77C867E238}"/>
              </a:ext>
            </a:extLst>
          </p:cNvPr>
          <p:cNvSpPr/>
          <p:nvPr userDrawn="1"/>
        </p:nvSpPr>
        <p:spPr>
          <a:xfrm rot="6973557">
            <a:off x="9799840" y="198216"/>
            <a:ext cx="748251" cy="780669"/>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 name="Τίτλος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el-GR" noProof="0" dirty="0"/>
              <a:t>Κάντε κλικ για να επεξεργαστείτε το Στυλ κύριου τίτλου</a:t>
            </a:r>
          </a:p>
        </p:txBody>
      </p:sp>
      <p:sp>
        <p:nvSpPr>
          <p:cNvPr id="6" name="Θέση υποσέλιδου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noProof="0" dirty="0"/>
              <a:t>Προσθήκη υποσέλιδου</a:t>
            </a:r>
          </a:p>
        </p:txBody>
      </p:sp>
      <p:sp>
        <p:nvSpPr>
          <p:cNvPr id="7" name="Θέση αριθμού διαφάνειας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noProof="0" smtClean="0"/>
              <a:pPr/>
              <a:t>‹#›</a:t>
            </a:fld>
            <a:endParaRPr lang="el-GR" noProof="0" dirty="0"/>
          </a:p>
        </p:txBody>
      </p:sp>
      <p:sp>
        <p:nvSpPr>
          <p:cNvPr id="24" name="Ελεύθερη σχεδίαση: Σχήμα 23">
            <a:extLst>
              <a:ext uri="{FF2B5EF4-FFF2-40B4-BE49-F238E27FC236}">
                <a16:creationId xmlns:a16="http://schemas.microsoft.com/office/drawing/2014/main" id="{4F0A2415-21FA-4B06-89CA-A379C8C2E262}"/>
              </a:ext>
            </a:extLst>
          </p:cNvPr>
          <p:cNvSpPr/>
          <p:nvPr userDrawn="1"/>
        </p:nvSpPr>
        <p:spPr>
          <a:xfrm rot="5483574">
            <a:off x="9854193" y="80859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2" name="Ελεύθερη σχεδίαση: Σχήμα 21">
            <a:extLst>
              <a:ext uri="{FF2B5EF4-FFF2-40B4-BE49-F238E27FC236}">
                <a16:creationId xmlns:a16="http://schemas.microsoft.com/office/drawing/2014/main" id="{9AACAC53-33A6-4BBC-8C68-0C56D0B39F57}"/>
              </a:ext>
            </a:extLst>
          </p:cNvPr>
          <p:cNvSpPr/>
          <p:nvPr userDrawn="1"/>
        </p:nvSpPr>
        <p:spPr>
          <a:xfrm rot="14235708">
            <a:off x="11753205" y="112024"/>
            <a:ext cx="332291" cy="247882"/>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 name="connsiteX0" fmla="*/ 0 w 1449157"/>
              <a:gd name="connsiteY0" fmla="*/ 282705 h 1363743"/>
              <a:gd name="connsiteX1" fmla="*/ 858544 w 1449157"/>
              <a:gd name="connsiteY1" fmla="*/ 0 h 1363743"/>
              <a:gd name="connsiteX2" fmla="*/ 1449157 w 1449157"/>
              <a:gd name="connsiteY2" fmla="*/ 715834 h 1363743"/>
              <a:gd name="connsiteX3" fmla="*/ 1012700 w 1449157"/>
              <a:gd name="connsiteY3" fmla="*/ 1363743 h 1363743"/>
              <a:gd name="connsiteX4" fmla="*/ 172487 w 1449157"/>
              <a:gd name="connsiteY4" fmla="*/ 1185022 h 1363743"/>
              <a:gd name="connsiteX5" fmla="*/ 0 w 1449157"/>
              <a:gd name="connsiteY5" fmla="*/ 282705 h 1363743"/>
              <a:gd name="connsiteX0" fmla="*/ 0 w 1449157"/>
              <a:gd name="connsiteY0" fmla="*/ 0 h 1081038"/>
              <a:gd name="connsiteX1" fmla="*/ 1449157 w 1449157"/>
              <a:gd name="connsiteY1" fmla="*/ 433129 h 1081038"/>
              <a:gd name="connsiteX2" fmla="*/ 1012700 w 1449157"/>
              <a:gd name="connsiteY2" fmla="*/ 1081038 h 1081038"/>
              <a:gd name="connsiteX3" fmla="*/ 172487 w 1449157"/>
              <a:gd name="connsiteY3" fmla="*/ 902317 h 1081038"/>
              <a:gd name="connsiteX4" fmla="*/ 0 w 1449157"/>
              <a:gd name="connsiteY4" fmla="*/ 0 h 108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157" h="1081038">
                <a:moveTo>
                  <a:pt x="0" y="0"/>
                </a:moveTo>
                <a:lnTo>
                  <a:pt x="1449157" y="433129"/>
                </a:lnTo>
                <a:lnTo>
                  <a:pt x="1012700" y="1081038"/>
                </a:lnTo>
                <a:lnTo>
                  <a:pt x="172487" y="902317"/>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5" name="Ελεύθερη σχεδίαση: Σχήμα 24">
            <a:extLst>
              <a:ext uri="{FF2B5EF4-FFF2-40B4-BE49-F238E27FC236}">
                <a16:creationId xmlns:a16="http://schemas.microsoft.com/office/drawing/2014/main" id="{ED86A7C4-9F1E-4F96-8AD9-5B75BEE364BE}"/>
              </a:ext>
            </a:extLst>
          </p:cNvPr>
          <p:cNvSpPr/>
          <p:nvPr userDrawn="1"/>
        </p:nvSpPr>
        <p:spPr>
          <a:xfrm rot="13336516">
            <a:off x="10313236" y="1084299"/>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6" name="Ελεύθερη σχεδίαση: Σχήμα 25">
            <a:extLst>
              <a:ext uri="{FF2B5EF4-FFF2-40B4-BE49-F238E27FC236}">
                <a16:creationId xmlns:a16="http://schemas.microsoft.com/office/drawing/2014/main" id="{B63BFE72-A1DE-4CFE-9B52-553C99D52699}"/>
              </a:ext>
            </a:extLst>
          </p:cNvPr>
          <p:cNvSpPr/>
          <p:nvPr userDrawn="1"/>
        </p:nvSpPr>
        <p:spPr>
          <a:xfrm rot="5738060">
            <a:off x="9844293" y="1032301"/>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30" name="Ελεύθερη σχεδίαση: Σχήμα 29">
            <a:extLst>
              <a:ext uri="{FF2B5EF4-FFF2-40B4-BE49-F238E27FC236}">
                <a16:creationId xmlns:a16="http://schemas.microsoft.com/office/drawing/2014/main" id="{9C266CD9-D77B-4B4D-8673-531E2784C610}"/>
              </a:ext>
            </a:extLst>
          </p:cNvPr>
          <p:cNvSpPr/>
          <p:nvPr userDrawn="1"/>
        </p:nvSpPr>
        <p:spPr>
          <a:xfrm rot="8291645">
            <a:off x="10081798" y="798094"/>
            <a:ext cx="371360" cy="273702"/>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Tree>
    <p:extLst>
      <p:ext uri="{BB962C8B-B14F-4D97-AF65-F5344CB8AC3E}">
        <p14:creationId xmlns:p14="http://schemas.microsoft.com/office/powerpoint/2010/main" val="1198965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Μόνο τίτλος χωρίς γραφικά">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el-GR" noProof="0" dirty="0"/>
              <a:t>Κάντε κλικ για να επεξεργαστείτε το Στυλ κύριου τίτλου</a:t>
            </a:r>
          </a:p>
        </p:txBody>
      </p:sp>
      <p:sp>
        <p:nvSpPr>
          <p:cNvPr id="6" name="Θέση υποσέλιδου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noProof="0" dirty="0"/>
              <a:t>Προσθήκη υποσέλιδου</a:t>
            </a:r>
          </a:p>
        </p:txBody>
      </p:sp>
      <p:sp>
        <p:nvSpPr>
          <p:cNvPr id="7" name="Θέση αριθμού διαφάνειας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noProof="0" smtClean="0"/>
              <a:pPr/>
              <a:t>‹#›</a:t>
            </a:fld>
            <a:endParaRPr lang="el-GR" noProof="0" dirty="0"/>
          </a:p>
        </p:txBody>
      </p:sp>
    </p:spTree>
    <p:extLst>
      <p:ext uri="{BB962C8B-B14F-4D97-AF65-F5344CB8AC3E}">
        <p14:creationId xmlns:p14="http://schemas.microsoft.com/office/powerpoint/2010/main" val="3103350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_Ευχαριστούμε">
    <p:bg>
      <p:bgPr>
        <a:solidFill>
          <a:schemeClr val="bg1"/>
        </a:solidFill>
        <a:effectLst/>
      </p:bgPr>
    </p:bg>
    <p:spTree>
      <p:nvGrpSpPr>
        <p:cNvPr id="1" name=""/>
        <p:cNvGrpSpPr/>
        <p:nvPr/>
      </p:nvGrpSpPr>
      <p:grpSpPr>
        <a:xfrm>
          <a:off x="0" y="0"/>
          <a:ext cx="0" cy="0"/>
          <a:chOff x="0" y="0"/>
          <a:chExt cx="0" cy="0"/>
        </a:xfrm>
      </p:grpSpPr>
      <p:sp>
        <p:nvSpPr>
          <p:cNvPr id="32" name="Θέση εικόνας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6715" y="86714"/>
            <a:ext cx="12018572" cy="6684572"/>
          </a:xfrm>
          <a:solidFill>
            <a:schemeClr val="bg1">
              <a:lumMod val="85000"/>
            </a:schemeClr>
          </a:solidFill>
        </p:spPr>
        <p:txBody>
          <a:bodyPr lIns="360000" tIns="360000" rtlCol="0"/>
          <a:lstStyle>
            <a:lvl1pPr marL="0" indent="0">
              <a:buNone/>
              <a:defRPr sz="1100" i="1">
                <a:latin typeface="Times New Roman" panose="02020603050405020304" pitchFamily="18" charset="0"/>
                <a:cs typeface="Times New Roman" panose="02020603050405020304" pitchFamily="18" charset="0"/>
              </a:defRPr>
            </a:lvl1pPr>
          </a:lstStyle>
          <a:p>
            <a:pPr rtl="0"/>
            <a:r>
              <a:rPr lang="el-GR" noProof="0" dirty="0"/>
              <a:t>Εισαγωγή ή μεταφορά και απόθεση εικόνας εδώ</a:t>
            </a:r>
          </a:p>
        </p:txBody>
      </p:sp>
      <p:sp>
        <p:nvSpPr>
          <p:cNvPr id="2" name="Τίτλος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494607" y="2237328"/>
            <a:ext cx="7202786" cy="1449788"/>
          </a:xfrm>
          <a:solidFill>
            <a:schemeClr val="tx1">
              <a:lumMod val="85000"/>
              <a:lumOff val="15000"/>
              <a:alpha val="80000"/>
            </a:schemeClr>
          </a:solidFill>
        </p:spPr>
        <p:txBody>
          <a:bodyPr lIns="288000" rIns="2160000" bIns="144000" rtlCol="0" anchor="b" anchorCtr="0"/>
          <a:lstStyle>
            <a:lvl1pPr algn="r">
              <a:defRPr sz="6600" spc="-150">
                <a:solidFill>
                  <a:schemeClr val="bg1"/>
                </a:solidFill>
              </a:defRPr>
            </a:lvl1pPr>
          </a:lstStyle>
          <a:p>
            <a:pPr rtl="0"/>
            <a:r>
              <a:rPr lang="el-GR" noProof="0" dirty="0"/>
              <a:t>Ευχαριστούμε</a:t>
            </a:r>
          </a:p>
        </p:txBody>
      </p:sp>
      <p:sp>
        <p:nvSpPr>
          <p:cNvPr id="3" name="Υπότιτλος 2">
            <a:extLst>
              <a:ext uri="{FF2B5EF4-FFF2-40B4-BE49-F238E27FC236}">
                <a16:creationId xmlns:a16="http://schemas.microsoft.com/office/drawing/2014/main" id="{C9980B88-3F4A-4688-9ED0-17EF37E62D93}"/>
              </a:ext>
            </a:extLst>
          </p:cNvPr>
          <p:cNvSpPr>
            <a:spLocks noGrp="1"/>
          </p:cNvSpPr>
          <p:nvPr>
            <p:ph type="subTitle" idx="1"/>
          </p:nvPr>
        </p:nvSpPr>
        <p:spPr>
          <a:xfrm>
            <a:off x="2494607" y="3684672"/>
            <a:ext cx="5282503" cy="1604172"/>
          </a:xfrm>
          <a:solidFill>
            <a:schemeClr val="tx1">
              <a:alpha val="90000"/>
            </a:schemeClr>
          </a:solidFill>
        </p:spPr>
        <p:txBody>
          <a:bodyPr lIns="216000" tIns="144000" rIns="576000" rtlCol="0"/>
          <a:lstStyle>
            <a:lvl1pPr marL="0" indent="0" algn="r">
              <a:buNone/>
              <a:defRPr sz="2100">
                <a:solidFill>
                  <a:schemeClr val="bg1"/>
                </a:solidFill>
                <a:latin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l-GR" noProof="0" dirty="0"/>
              <a:t>Κάντε κλικ για να επεξεργαστείτε τον υπότιτλο του υποδείγματος</a:t>
            </a:r>
          </a:p>
        </p:txBody>
      </p:sp>
      <p:cxnSp>
        <p:nvCxnSpPr>
          <p:cNvPr id="5" name="Ευθεία γραμμή σύνδεσης 4">
            <a:extLst>
              <a:ext uri="{FF2B5EF4-FFF2-40B4-BE49-F238E27FC236}">
                <a16:creationId xmlns:a16="http://schemas.microsoft.com/office/drawing/2014/main" id="{9688AEDF-1396-4322-8818-9D1C7976FCDF}"/>
              </a:ext>
            </a:extLst>
          </p:cNvPr>
          <p:cNvCxnSpPr>
            <a:cxnSpLocks/>
          </p:cNvCxnSpPr>
          <p:nvPr userDrawn="1"/>
        </p:nvCxnSpPr>
        <p:spPr>
          <a:xfrm>
            <a:off x="7777113" y="2412127"/>
            <a:ext cx="0" cy="1100190"/>
          </a:xfrm>
          <a:prstGeom prst="line">
            <a:avLst/>
          </a:prstGeom>
        </p:spPr>
        <p:style>
          <a:lnRef idx="1">
            <a:schemeClr val="accent1"/>
          </a:lnRef>
          <a:fillRef idx="0">
            <a:schemeClr val="accent1"/>
          </a:fillRef>
          <a:effectRef idx="0">
            <a:schemeClr val="accent1"/>
          </a:effectRef>
          <a:fontRef idx="minor">
            <a:schemeClr val="tx1"/>
          </a:fontRef>
        </p:style>
      </p:cxnSp>
      <p:sp>
        <p:nvSpPr>
          <p:cNvPr id="6" name="Θέση κειμένου 5">
            <a:extLst>
              <a:ext uri="{FF2B5EF4-FFF2-40B4-BE49-F238E27FC236}">
                <a16:creationId xmlns:a16="http://schemas.microsoft.com/office/drawing/2014/main" id="{BC122267-81F5-4D7C-8854-830FD491A4E9}"/>
              </a:ext>
            </a:extLst>
          </p:cNvPr>
          <p:cNvSpPr>
            <a:spLocks noGrp="1"/>
          </p:cNvSpPr>
          <p:nvPr>
            <p:ph type="body" sz="quarter" idx="13" hasCustomPrompt="1"/>
          </p:nvPr>
        </p:nvSpPr>
        <p:spPr>
          <a:xfrm>
            <a:off x="2667000" y="4142258"/>
            <a:ext cx="4508500" cy="277342"/>
          </a:xfrm>
        </p:spPr>
        <p:txBody>
          <a:bodyPr rtlCol="0" anchor="ctr"/>
          <a:lstStyle>
            <a:lvl1pPr marL="0" indent="0" algn="r">
              <a:lnSpc>
                <a:spcPct val="100000"/>
              </a:lnSpc>
              <a:buNone/>
              <a:defRPr sz="1600">
                <a:solidFill>
                  <a:schemeClr val="bg1"/>
                </a:solidFill>
              </a:defRPr>
            </a:lvl1pPr>
            <a:lvl2pPr marL="266700" indent="0" algn="r">
              <a:buNone/>
              <a:defRPr>
                <a:solidFill>
                  <a:schemeClr val="bg1"/>
                </a:solidFill>
              </a:defRPr>
            </a:lvl2pPr>
            <a:lvl3pPr marL="542925" indent="0" algn="r">
              <a:buNone/>
              <a:defRPr>
                <a:solidFill>
                  <a:schemeClr val="bg1"/>
                </a:solidFill>
              </a:defRPr>
            </a:lvl3pPr>
            <a:lvl4pPr marL="809625" indent="0" algn="r">
              <a:buNone/>
              <a:defRPr>
                <a:solidFill>
                  <a:schemeClr val="bg1"/>
                </a:solidFill>
              </a:defRPr>
            </a:lvl4pPr>
            <a:lvl5pPr marL="1076325" indent="0" algn="r">
              <a:buNone/>
              <a:defRPr>
                <a:solidFill>
                  <a:schemeClr val="bg1"/>
                </a:solidFill>
              </a:defRPr>
            </a:lvl5pPr>
          </a:lstStyle>
          <a:p>
            <a:pPr lvl="0" rtl="0"/>
            <a:r>
              <a:rPr lang="el-GR" noProof="0" dirty="0"/>
              <a:t>Αριθμός επικοινωνίας</a:t>
            </a:r>
          </a:p>
        </p:txBody>
      </p:sp>
      <p:sp>
        <p:nvSpPr>
          <p:cNvPr id="9" name="Θέση κειμένου 5">
            <a:extLst>
              <a:ext uri="{FF2B5EF4-FFF2-40B4-BE49-F238E27FC236}">
                <a16:creationId xmlns:a16="http://schemas.microsoft.com/office/drawing/2014/main" id="{D1624B9A-AB57-40B6-89A6-D34ED60BBF00}"/>
              </a:ext>
            </a:extLst>
          </p:cNvPr>
          <p:cNvSpPr>
            <a:spLocks noGrp="1"/>
          </p:cNvSpPr>
          <p:nvPr>
            <p:ph type="body" sz="quarter" idx="14" hasCustomPrompt="1"/>
          </p:nvPr>
        </p:nvSpPr>
        <p:spPr>
          <a:xfrm>
            <a:off x="2667000" y="4448040"/>
            <a:ext cx="4508500" cy="277342"/>
          </a:xfrm>
        </p:spPr>
        <p:txBody>
          <a:bodyPr rtlCol="0" anchor="ctr"/>
          <a:lstStyle>
            <a:lvl1pPr marL="0" indent="0" algn="r">
              <a:lnSpc>
                <a:spcPct val="100000"/>
              </a:lnSpc>
              <a:buNone/>
              <a:defRPr sz="1600">
                <a:solidFill>
                  <a:schemeClr val="bg1"/>
                </a:solidFill>
              </a:defRPr>
            </a:lvl1pPr>
            <a:lvl2pPr marL="266700" indent="0" algn="r">
              <a:buNone/>
              <a:defRPr>
                <a:solidFill>
                  <a:schemeClr val="bg1"/>
                </a:solidFill>
              </a:defRPr>
            </a:lvl2pPr>
            <a:lvl3pPr marL="542925" indent="0" algn="r">
              <a:buNone/>
              <a:defRPr>
                <a:solidFill>
                  <a:schemeClr val="bg1"/>
                </a:solidFill>
              </a:defRPr>
            </a:lvl3pPr>
            <a:lvl4pPr marL="809625" indent="0" algn="r">
              <a:buNone/>
              <a:defRPr>
                <a:solidFill>
                  <a:schemeClr val="bg1"/>
                </a:solidFill>
              </a:defRPr>
            </a:lvl4pPr>
            <a:lvl5pPr marL="1076325" indent="0" algn="r">
              <a:buNone/>
              <a:defRPr>
                <a:solidFill>
                  <a:schemeClr val="bg1"/>
                </a:solidFill>
              </a:defRPr>
            </a:lvl5pPr>
          </a:lstStyle>
          <a:p>
            <a:pPr lvl="0" rtl="0"/>
            <a:r>
              <a:rPr lang="el-GR" noProof="0" dirty="0"/>
              <a:t>Email ή όνομα χρήστη μέσου κοινωνικής δικτύωσης</a:t>
            </a:r>
          </a:p>
        </p:txBody>
      </p:sp>
      <p:sp>
        <p:nvSpPr>
          <p:cNvPr id="8" name="Θέση εικόνας 5">
            <a:extLst>
              <a:ext uri="{FF2B5EF4-FFF2-40B4-BE49-F238E27FC236}">
                <a16:creationId xmlns:a16="http://schemas.microsoft.com/office/drawing/2014/main" id="{61EA5FFD-797F-43FF-B13A-5DA8C820EE22}"/>
              </a:ext>
            </a:extLst>
          </p:cNvPr>
          <p:cNvSpPr>
            <a:spLocks noGrp="1"/>
          </p:cNvSpPr>
          <p:nvPr>
            <p:ph type="pic" sz="quarter" idx="15" hasCustomPrompt="1"/>
          </p:nvPr>
        </p:nvSpPr>
        <p:spPr>
          <a:xfrm>
            <a:off x="8065008" y="2587752"/>
            <a:ext cx="1344168" cy="704088"/>
          </a:xfrm>
        </p:spPr>
        <p:txBody>
          <a:bodyPr rtlCol="0"/>
          <a:lstStyle>
            <a:lvl1pPr marL="0" indent="0">
              <a:buNone/>
              <a:defRPr>
                <a:solidFill>
                  <a:schemeClr val="bg1"/>
                </a:solidFill>
              </a:defRPr>
            </a:lvl1pPr>
          </a:lstStyle>
          <a:p>
            <a:pPr rtl="0"/>
            <a:r>
              <a:rPr lang="el-GR" noProof="0" dirty="0"/>
              <a:t>Λογότυπο</a:t>
            </a:r>
          </a:p>
        </p:txBody>
      </p:sp>
      <p:sp>
        <p:nvSpPr>
          <p:cNvPr id="10" name="Θέση κειμένου 5">
            <a:extLst>
              <a:ext uri="{FF2B5EF4-FFF2-40B4-BE49-F238E27FC236}">
                <a16:creationId xmlns:a16="http://schemas.microsoft.com/office/drawing/2014/main" id="{7436EF9B-F86C-114A-BB87-C439E5F12997}"/>
              </a:ext>
            </a:extLst>
          </p:cNvPr>
          <p:cNvSpPr>
            <a:spLocks noGrp="1"/>
          </p:cNvSpPr>
          <p:nvPr>
            <p:ph type="body" sz="quarter" idx="16" hasCustomPrompt="1"/>
          </p:nvPr>
        </p:nvSpPr>
        <p:spPr>
          <a:xfrm>
            <a:off x="2667000" y="4753821"/>
            <a:ext cx="4508500" cy="277342"/>
          </a:xfrm>
        </p:spPr>
        <p:txBody>
          <a:bodyPr rtlCol="0" anchor="ctr"/>
          <a:lstStyle>
            <a:lvl1pPr marL="0" indent="0" algn="r">
              <a:lnSpc>
                <a:spcPct val="100000"/>
              </a:lnSpc>
              <a:buNone/>
              <a:defRPr sz="1600">
                <a:solidFill>
                  <a:schemeClr val="bg1"/>
                </a:solidFill>
              </a:defRPr>
            </a:lvl1pPr>
            <a:lvl2pPr marL="266700" indent="0" algn="r">
              <a:buNone/>
              <a:defRPr>
                <a:solidFill>
                  <a:schemeClr val="bg1"/>
                </a:solidFill>
              </a:defRPr>
            </a:lvl2pPr>
            <a:lvl3pPr marL="542925" indent="0" algn="r">
              <a:buNone/>
              <a:defRPr>
                <a:solidFill>
                  <a:schemeClr val="bg1"/>
                </a:solidFill>
              </a:defRPr>
            </a:lvl3pPr>
            <a:lvl4pPr marL="809625" indent="0" algn="r">
              <a:buNone/>
              <a:defRPr>
                <a:solidFill>
                  <a:schemeClr val="bg1"/>
                </a:solidFill>
              </a:defRPr>
            </a:lvl4pPr>
            <a:lvl5pPr marL="1076325" indent="0" algn="r">
              <a:buNone/>
              <a:defRPr>
                <a:solidFill>
                  <a:schemeClr val="bg1"/>
                </a:solidFill>
              </a:defRPr>
            </a:lvl5pPr>
          </a:lstStyle>
          <a:p>
            <a:pPr lvl="0" rtl="0"/>
            <a:r>
              <a:rPr lang="el-GR" noProof="0" dirty="0"/>
              <a:t>Διεύθυνση τοποθεσίας Web</a:t>
            </a:r>
          </a:p>
        </p:txBody>
      </p:sp>
    </p:spTree>
    <p:extLst>
      <p:ext uri="{BB962C8B-B14F-4D97-AF65-F5344CB8AC3E}">
        <p14:creationId xmlns:p14="http://schemas.microsoft.com/office/powerpoint/2010/main" val="13021552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Διαφάνεια τίτλου">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0" y="1768422"/>
            <a:ext cx="6840000" cy="2387600"/>
          </a:xfrm>
          <a:solidFill>
            <a:schemeClr val="tx1">
              <a:lumMod val="85000"/>
              <a:lumOff val="15000"/>
              <a:alpha val="80000"/>
            </a:schemeClr>
          </a:solidFill>
        </p:spPr>
        <p:txBody>
          <a:bodyPr lIns="432000" rIns="432000" bIns="144000" rtlCol="0" anchor="b"/>
          <a:lstStyle>
            <a:lvl1pPr algn="l">
              <a:defRPr sz="4200" spc="-150">
                <a:solidFill>
                  <a:schemeClr val="bg1"/>
                </a:solidFill>
              </a:defRPr>
            </a:lvl1pPr>
          </a:lstStyle>
          <a:p>
            <a:pPr rtl="0"/>
            <a:r>
              <a:rPr lang="el-GR" noProof="0" dirty="0"/>
              <a:t>Κάντε κλικ για επεξεργασία του </a:t>
            </a:r>
            <a:br>
              <a:rPr lang="el-GR" noProof="0" dirty="0"/>
            </a:br>
            <a:r>
              <a:rPr lang="el-GR" noProof="0" dirty="0"/>
              <a:t>στυλ τίτλου</a:t>
            </a:r>
          </a:p>
        </p:txBody>
      </p:sp>
      <p:sp>
        <p:nvSpPr>
          <p:cNvPr id="3" name="Υπότιτλος 2">
            <a:extLst>
              <a:ext uri="{FF2B5EF4-FFF2-40B4-BE49-F238E27FC236}">
                <a16:creationId xmlns:a16="http://schemas.microsoft.com/office/drawing/2014/main" id="{C9980B88-3F4A-4688-9ED0-17EF37E62D93}"/>
              </a:ext>
            </a:extLst>
          </p:cNvPr>
          <p:cNvSpPr>
            <a:spLocks noGrp="1"/>
          </p:cNvSpPr>
          <p:nvPr>
            <p:ph type="subTitle" idx="1"/>
          </p:nvPr>
        </p:nvSpPr>
        <p:spPr>
          <a:xfrm>
            <a:off x="0" y="4153578"/>
            <a:ext cx="6840000" cy="936000"/>
          </a:xfrm>
          <a:solidFill>
            <a:schemeClr val="tx1">
              <a:alpha val="90000"/>
            </a:schemeClr>
          </a:solidFill>
        </p:spPr>
        <p:txBody>
          <a:bodyPr lIns="432000" tIns="144000" rtlCol="0"/>
          <a:lstStyle>
            <a:lvl1pPr marL="0" indent="0" algn="l">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l-GR" noProof="0" dirty="0"/>
              <a:t>Κάντε κλικ για να επεξεργαστείτε το Στυλ κύριου υποτίτλου</a:t>
            </a:r>
          </a:p>
        </p:txBody>
      </p:sp>
      <p:sp>
        <p:nvSpPr>
          <p:cNvPr id="5" name="Ελεύθερη σχεδίαση: Σχήμα 4">
            <a:extLst>
              <a:ext uri="{FF2B5EF4-FFF2-40B4-BE49-F238E27FC236}">
                <a16:creationId xmlns:a16="http://schemas.microsoft.com/office/drawing/2014/main" id="{13A733F0-30A3-4125-9B9B-2A07E1461F1B}"/>
              </a:ext>
            </a:extLst>
          </p:cNvPr>
          <p:cNvSpPr/>
          <p:nvPr userDrawn="1"/>
        </p:nvSpPr>
        <p:spPr>
          <a:xfrm rot="4308689">
            <a:off x="8139110"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6" name="Ελεύθερη σχεδίαση: Σχήμα 5">
            <a:extLst>
              <a:ext uri="{FF2B5EF4-FFF2-40B4-BE49-F238E27FC236}">
                <a16:creationId xmlns:a16="http://schemas.microsoft.com/office/drawing/2014/main" id="{9E236A80-227E-4FE4-AA47-7802636969A0}"/>
              </a:ext>
            </a:extLst>
          </p:cNvPr>
          <p:cNvSpPr/>
          <p:nvPr userDrawn="1"/>
        </p:nvSpPr>
        <p:spPr>
          <a:xfrm rot="4308689">
            <a:off x="8878526"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7" name="Ελεύθερη σχεδίαση: Σχήμα 6">
            <a:extLst>
              <a:ext uri="{FF2B5EF4-FFF2-40B4-BE49-F238E27FC236}">
                <a16:creationId xmlns:a16="http://schemas.microsoft.com/office/drawing/2014/main" id="{AAF58058-47D7-451D-B2D5-713873CFA06B}"/>
              </a:ext>
            </a:extLst>
          </p:cNvPr>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8" name="Ελεύθερη σχεδίαση: Σχήμα 7">
            <a:extLst>
              <a:ext uri="{FF2B5EF4-FFF2-40B4-BE49-F238E27FC236}">
                <a16:creationId xmlns:a16="http://schemas.microsoft.com/office/drawing/2014/main" id="{E6D9AC51-13A8-43F2-B0AE-A475CD84575E}"/>
              </a:ext>
            </a:extLst>
          </p:cNvPr>
          <p:cNvSpPr/>
          <p:nvPr userDrawn="1"/>
        </p:nvSpPr>
        <p:spPr>
          <a:xfrm rot="13830869">
            <a:off x="9457431"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9" name="Ελεύθερη σχεδίαση: Σχήμα 8">
            <a:extLst>
              <a:ext uri="{FF2B5EF4-FFF2-40B4-BE49-F238E27FC236}">
                <a16:creationId xmlns:a16="http://schemas.microsoft.com/office/drawing/2014/main" id="{CBA8CC4C-FA3C-45FB-A5CE-C0F41063A4AA}"/>
              </a:ext>
            </a:extLst>
          </p:cNvPr>
          <p:cNvSpPr/>
          <p:nvPr userDrawn="1"/>
        </p:nvSpPr>
        <p:spPr>
          <a:xfrm rot="12431080">
            <a:off x="9528615" y="3713859"/>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10" name="Ελεύθερη σχεδίαση: Σχήμα 9">
            <a:extLst>
              <a:ext uri="{FF2B5EF4-FFF2-40B4-BE49-F238E27FC236}">
                <a16:creationId xmlns:a16="http://schemas.microsoft.com/office/drawing/2014/main" id="{320D0EA4-6C0E-4F3B-B209-84132CF9DCEE}"/>
              </a:ext>
            </a:extLst>
          </p:cNvPr>
          <p:cNvSpPr/>
          <p:nvPr userDrawn="1"/>
        </p:nvSpPr>
        <p:spPr>
          <a:xfrm rot="4308689">
            <a:off x="8785444" y="107587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11" name="Ελεύθερη σχεδίαση: Σχήμα 10">
            <a:extLst>
              <a:ext uri="{FF2B5EF4-FFF2-40B4-BE49-F238E27FC236}">
                <a16:creationId xmlns:a16="http://schemas.microsoft.com/office/drawing/2014/main" id="{B2637900-ABE5-44BB-8955-B59B20FACF68}"/>
              </a:ext>
            </a:extLst>
          </p:cNvPr>
          <p:cNvSpPr/>
          <p:nvPr userDrawn="1"/>
        </p:nvSpPr>
        <p:spPr>
          <a:xfrm rot="17193105">
            <a:off x="11374788" y="284642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12" name="Ελεύθερη σχεδίαση: Σχήμα 11">
            <a:extLst>
              <a:ext uri="{FF2B5EF4-FFF2-40B4-BE49-F238E27FC236}">
                <a16:creationId xmlns:a16="http://schemas.microsoft.com/office/drawing/2014/main" id="{8878CEF9-0D4E-43CF-A1AC-B8A752A7EDD3}"/>
              </a:ext>
            </a:extLst>
          </p:cNvPr>
          <p:cNvSpPr/>
          <p:nvPr userDrawn="1"/>
        </p:nvSpPr>
        <p:spPr>
          <a:xfrm rot="17193105">
            <a:off x="10879052" y="262735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Tree>
    <p:extLst>
      <p:ext uri="{BB962C8B-B14F-4D97-AF65-F5344CB8AC3E}">
        <p14:creationId xmlns:p14="http://schemas.microsoft.com/office/powerpoint/2010/main" val="27013952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Κεφαλίδα ενότητας">
    <p:bg>
      <p:bgPr>
        <a:solidFill>
          <a:schemeClr val="bg1"/>
        </a:solidFill>
        <a:effectLst/>
      </p:bgPr>
    </p:bg>
    <p:spTree>
      <p:nvGrpSpPr>
        <p:cNvPr id="1" name=""/>
        <p:cNvGrpSpPr/>
        <p:nvPr/>
      </p:nvGrpSpPr>
      <p:grpSpPr>
        <a:xfrm>
          <a:off x="0" y="0"/>
          <a:ext cx="0" cy="0"/>
          <a:chOff x="0" y="0"/>
          <a:chExt cx="0" cy="0"/>
        </a:xfrm>
      </p:grpSpPr>
      <p:sp>
        <p:nvSpPr>
          <p:cNvPr id="8" name="Ορθογώνιο 7">
            <a:extLst>
              <a:ext uri="{FF2B5EF4-FFF2-40B4-BE49-F238E27FC236}">
                <a16:creationId xmlns:a16="http://schemas.microsoft.com/office/drawing/2014/main" id="{474E1F0E-A827-4F38-BAAB-5D5831E0813A}"/>
              </a:ext>
            </a:extLst>
          </p:cNvPr>
          <p:cNvSpPr/>
          <p:nvPr userDrawn="1"/>
        </p:nvSpPr>
        <p:spPr>
          <a:xfrm>
            <a:off x="0" y="6771286"/>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9" name="Ορθογώνιο 8">
            <a:extLst>
              <a:ext uri="{FF2B5EF4-FFF2-40B4-BE49-F238E27FC236}">
                <a16:creationId xmlns:a16="http://schemas.microsoft.com/office/drawing/2014/main" id="{1B7D9229-CE8B-44FD-B1E6-2FE619F40B4F}"/>
              </a:ext>
            </a:extLst>
          </p:cNvPr>
          <p:cNvSpPr/>
          <p:nvPr userDrawn="1"/>
        </p:nvSpPr>
        <p:spPr>
          <a:xfrm>
            <a:off x="0" y="0"/>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10" name="Ορθογώνιο 9">
            <a:extLst>
              <a:ext uri="{FF2B5EF4-FFF2-40B4-BE49-F238E27FC236}">
                <a16:creationId xmlns:a16="http://schemas.microsoft.com/office/drawing/2014/main" id="{4683AF15-88E9-4D75-9D5E-7E4924887E91}"/>
              </a:ext>
            </a:extLst>
          </p:cNvPr>
          <p:cNvSpPr/>
          <p:nvPr userDrawn="1"/>
        </p:nvSpPr>
        <p:spPr>
          <a:xfrm rot="5400000">
            <a:off x="-3385643" y="3385642"/>
            <a:ext cx="6858001"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11" name="Ορθογώνιο 10">
            <a:extLst>
              <a:ext uri="{FF2B5EF4-FFF2-40B4-BE49-F238E27FC236}">
                <a16:creationId xmlns:a16="http://schemas.microsoft.com/office/drawing/2014/main" id="{D3B18E46-480F-48E8-9675-259D3D06A00D}"/>
              </a:ext>
            </a:extLst>
          </p:cNvPr>
          <p:cNvSpPr/>
          <p:nvPr userDrawn="1"/>
        </p:nvSpPr>
        <p:spPr>
          <a:xfrm rot="5400000">
            <a:off x="8719643" y="3385643"/>
            <a:ext cx="6858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 name="Τίτλος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095999" y="86714"/>
            <a:ext cx="6009287" cy="4068402"/>
          </a:xfrm>
          <a:solidFill>
            <a:schemeClr val="tx1">
              <a:lumMod val="85000"/>
              <a:lumOff val="15000"/>
              <a:alpha val="80000"/>
            </a:schemeClr>
          </a:solidFill>
        </p:spPr>
        <p:txBody>
          <a:bodyPr lIns="288000" rIns="432000" bIns="144000" rtlCol="0" anchor="b"/>
          <a:lstStyle>
            <a:lvl1pPr algn="r">
              <a:defRPr sz="4200" spc="-150">
                <a:solidFill>
                  <a:schemeClr val="bg1"/>
                </a:solidFill>
              </a:defRPr>
            </a:lvl1pPr>
          </a:lstStyle>
          <a:p>
            <a:pPr rtl="0"/>
            <a:r>
              <a:rPr lang="el-GR" noProof="0" dirty="0"/>
              <a:t>Κάντε κλικ για επεξεργασία </a:t>
            </a:r>
            <a:br>
              <a:rPr lang="el-GR" noProof="0" dirty="0"/>
            </a:br>
            <a:r>
              <a:rPr lang="el-GR" noProof="0" dirty="0"/>
              <a:t>Στυλ τίτλου υποδείγματος</a:t>
            </a:r>
          </a:p>
        </p:txBody>
      </p:sp>
      <p:sp>
        <p:nvSpPr>
          <p:cNvPr id="3" name="Υπότιτλος 2">
            <a:extLst>
              <a:ext uri="{FF2B5EF4-FFF2-40B4-BE49-F238E27FC236}">
                <a16:creationId xmlns:a16="http://schemas.microsoft.com/office/drawing/2014/main" id="{C9980B88-3F4A-4688-9ED0-17EF37E62D93}"/>
              </a:ext>
            </a:extLst>
          </p:cNvPr>
          <p:cNvSpPr>
            <a:spLocks noGrp="1"/>
          </p:cNvSpPr>
          <p:nvPr>
            <p:ph type="subTitle" idx="1"/>
          </p:nvPr>
        </p:nvSpPr>
        <p:spPr>
          <a:xfrm>
            <a:off x="6095999" y="4152672"/>
            <a:ext cx="6009287" cy="1818422"/>
          </a:xfrm>
          <a:solidFill>
            <a:schemeClr val="bg1">
              <a:lumMod val="95000"/>
              <a:alpha val="80000"/>
            </a:schemeClr>
          </a:solidFill>
        </p:spPr>
        <p:txBody>
          <a:bodyPr lIns="288000" tIns="144000" rIns="432000" rtlCol="0"/>
          <a:lstStyle>
            <a:lvl1pPr marL="0" indent="0" algn="r">
              <a:buNone/>
              <a:defRPr sz="21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l-GR" noProof="0" dirty="0"/>
              <a:t>Κάντε κλικ για να επεξεργαστείτε τον υπότιτλο του υποδείγματος</a:t>
            </a:r>
          </a:p>
        </p:txBody>
      </p:sp>
      <p:sp>
        <p:nvSpPr>
          <p:cNvPr id="5" name="Θέση αριθμού διαφάνειας 4">
            <a:extLst>
              <a:ext uri="{FF2B5EF4-FFF2-40B4-BE49-F238E27FC236}">
                <a16:creationId xmlns:a16="http://schemas.microsoft.com/office/drawing/2014/main" id="{B9994FE7-F6B5-D34D-B846-52B81F6F601D}"/>
              </a:ext>
            </a:extLst>
          </p:cNvPr>
          <p:cNvSpPr>
            <a:spLocks noGrp="1"/>
          </p:cNvSpPr>
          <p:nvPr>
            <p:ph type="sldNum" sz="quarter" idx="14"/>
          </p:nvPr>
        </p:nvSpPr>
        <p:spPr/>
        <p:txBody>
          <a:bodyPr rtlCol="0"/>
          <a:lstStyle/>
          <a:p>
            <a:pPr rtl="0"/>
            <a:fld id="{19B51A1E-902D-48AF-9020-955120F399B6}" type="slidenum">
              <a:rPr lang="el-GR" noProof="0" smtClean="0"/>
              <a:pPr/>
              <a:t>‹#›</a:t>
            </a:fld>
            <a:endParaRPr lang="el-GR" noProof="0" dirty="0"/>
          </a:p>
        </p:txBody>
      </p:sp>
      <p:sp>
        <p:nvSpPr>
          <p:cNvPr id="6" name="Πλαίσιο κειμένου 5">
            <a:extLst>
              <a:ext uri="{FF2B5EF4-FFF2-40B4-BE49-F238E27FC236}">
                <a16:creationId xmlns:a16="http://schemas.microsoft.com/office/drawing/2014/main" id="{6989E631-FFE0-4842-9C8D-2977AD46DA07}"/>
              </a:ext>
            </a:extLst>
          </p:cNvPr>
          <p:cNvSpPr txBox="1"/>
          <p:nvPr userDrawn="1"/>
        </p:nvSpPr>
        <p:spPr>
          <a:xfrm>
            <a:off x="5861957" y="6613071"/>
            <a:ext cx="0" cy="0"/>
          </a:xfrm>
          <a:prstGeom prst="rect">
            <a:avLst/>
          </a:prstGeom>
          <a:noFill/>
        </p:spPr>
        <p:txBody>
          <a:bodyPr wrap="none" lIns="0" tIns="0" rIns="0" bIns="0" rtlCol="0">
            <a:noAutofit/>
          </a:bodyPr>
          <a:lstStyle/>
          <a:p>
            <a:pPr algn="l" rtl="0"/>
            <a:endParaRPr lang="el-GR" sz="1200" noProof="0" dirty="0">
              <a:solidFill>
                <a:schemeClr val="tx1">
                  <a:lumMod val="75000"/>
                  <a:lumOff val="25000"/>
                </a:schemeClr>
              </a:solidFill>
              <a:latin typeface="+mn-lt"/>
            </a:endParaRPr>
          </a:p>
        </p:txBody>
      </p:sp>
      <p:sp>
        <p:nvSpPr>
          <p:cNvPr id="13" name="Ελεύθερη σχεδίαση: Σχήμα 12">
            <a:extLst>
              <a:ext uri="{FF2B5EF4-FFF2-40B4-BE49-F238E27FC236}">
                <a16:creationId xmlns:a16="http://schemas.microsoft.com/office/drawing/2014/main" id="{20052C3A-3942-4B16-A466-441F8E3C2260}"/>
              </a:ext>
            </a:extLst>
          </p:cNvPr>
          <p:cNvSpPr/>
          <p:nvPr userDrawn="1"/>
        </p:nvSpPr>
        <p:spPr>
          <a:xfrm>
            <a:off x="0" y="2539992"/>
            <a:ext cx="5373076" cy="4318008"/>
          </a:xfrm>
          <a:custGeom>
            <a:avLst/>
            <a:gdLst>
              <a:gd name="connsiteX0" fmla="*/ 4972877 w 5373076"/>
              <a:gd name="connsiteY0" fmla="*/ 1816430 h 4318008"/>
              <a:gd name="connsiteX1" fmla="*/ 5211912 w 5373076"/>
              <a:gd name="connsiteY1" fmla="*/ 2046590 h 4318008"/>
              <a:gd name="connsiteX2" fmla="*/ 4866804 w 5373076"/>
              <a:gd name="connsiteY2" fmla="*/ 2013272 h 4318008"/>
              <a:gd name="connsiteX3" fmla="*/ 3721849 w 5373076"/>
              <a:gd name="connsiteY3" fmla="*/ 1808102 h 4318008"/>
              <a:gd name="connsiteX4" fmla="*/ 3854624 w 5373076"/>
              <a:gd name="connsiteY4" fmla="*/ 2524110 h 4318008"/>
              <a:gd name="connsiteX5" fmla="*/ 3419634 w 5373076"/>
              <a:gd name="connsiteY5" fmla="*/ 2322178 h 4318008"/>
              <a:gd name="connsiteX6" fmla="*/ 3604566 w 5373076"/>
              <a:gd name="connsiteY6" fmla="*/ 1945430 h 4318008"/>
              <a:gd name="connsiteX7" fmla="*/ 2301472 w 5373076"/>
              <a:gd name="connsiteY7" fmla="*/ 1771765 h 4318008"/>
              <a:gd name="connsiteX8" fmla="*/ 3237442 w 5373076"/>
              <a:gd name="connsiteY8" fmla="*/ 2134997 h 4318008"/>
              <a:gd name="connsiteX9" fmla="*/ 3266331 w 5373076"/>
              <a:gd name="connsiteY9" fmla="*/ 2949530 h 4318008"/>
              <a:gd name="connsiteX10" fmla="*/ 1897852 w 5373076"/>
              <a:gd name="connsiteY10" fmla="*/ 4318008 h 4318008"/>
              <a:gd name="connsiteX11" fmla="*/ 134565 w 5373076"/>
              <a:gd name="connsiteY11" fmla="*/ 4318008 h 4318008"/>
              <a:gd name="connsiteX12" fmla="*/ 0 w 5373076"/>
              <a:gd name="connsiteY12" fmla="*/ 4183443 h 4318008"/>
              <a:gd name="connsiteX13" fmla="*/ 0 w 5373076"/>
              <a:gd name="connsiteY13" fmla="*/ 2855805 h 4318008"/>
              <a:gd name="connsiteX14" fmla="*/ 5243699 w 5373076"/>
              <a:gd name="connsiteY14" fmla="*/ 652159 h 4318008"/>
              <a:gd name="connsiteX15" fmla="*/ 5058767 w 5373076"/>
              <a:gd name="connsiteY15" fmla="*/ 1028908 h 4318008"/>
              <a:gd name="connsiteX16" fmla="*/ 4960786 w 5373076"/>
              <a:gd name="connsiteY16" fmla="*/ 983422 h 4318008"/>
              <a:gd name="connsiteX17" fmla="*/ 3473588 w 5373076"/>
              <a:gd name="connsiteY17" fmla="*/ 405712 h 4318008"/>
              <a:gd name="connsiteX18" fmla="*/ 4094196 w 5373076"/>
              <a:gd name="connsiteY18" fmla="*/ 1366894 h 4318008"/>
              <a:gd name="connsiteX19" fmla="*/ 3778134 w 5373076"/>
              <a:gd name="connsiteY19" fmla="*/ 1741309 h 4318008"/>
              <a:gd name="connsiteX20" fmla="*/ 2824519 w 5373076"/>
              <a:gd name="connsiteY20" fmla="*/ 1808100 h 4318008"/>
              <a:gd name="connsiteX21" fmla="*/ 4454991 w 5373076"/>
              <a:gd name="connsiteY21" fmla="*/ 0 h 4318008"/>
              <a:gd name="connsiteX22" fmla="*/ 5373076 w 5373076"/>
              <a:gd name="connsiteY22" fmla="*/ 32358 h 4318008"/>
              <a:gd name="connsiteX23" fmla="*/ 4628717 w 5373076"/>
              <a:gd name="connsiteY23" fmla="*/ 1349015 h 4318008"/>
              <a:gd name="connsiteX24" fmla="*/ 4094010 w 5373076"/>
              <a:gd name="connsiteY24" fmla="*/ 779481 h 431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73076" h="4318008">
                <a:moveTo>
                  <a:pt x="4972877" y="1816430"/>
                </a:moveTo>
                <a:lnTo>
                  <a:pt x="5211912" y="2046590"/>
                </a:lnTo>
                <a:lnTo>
                  <a:pt x="4866804" y="2013272"/>
                </a:lnTo>
                <a:close/>
                <a:moveTo>
                  <a:pt x="3721849" y="1808102"/>
                </a:moveTo>
                <a:lnTo>
                  <a:pt x="3854624" y="2524110"/>
                </a:lnTo>
                <a:lnTo>
                  <a:pt x="3419634" y="2322178"/>
                </a:lnTo>
                <a:lnTo>
                  <a:pt x="3604566" y="1945430"/>
                </a:lnTo>
                <a:close/>
                <a:moveTo>
                  <a:pt x="2301472" y="1771765"/>
                </a:moveTo>
                <a:lnTo>
                  <a:pt x="3237442" y="2134997"/>
                </a:lnTo>
                <a:lnTo>
                  <a:pt x="3266331" y="2949530"/>
                </a:lnTo>
                <a:lnTo>
                  <a:pt x="1897852" y="4318008"/>
                </a:lnTo>
                <a:lnTo>
                  <a:pt x="134565" y="4318008"/>
                </a:lnTo>
                <a:lnTo>
                  <a:pt x="0" y="4183443"/>
                </a:lnTo>
                <a:lnTo>
                  <a:pt x="0" y="2855805"/>
                </a:lnTo>
                <a:close/>
                <a:moveTo>
                  <a:pt x="5243699" y="652159"/>
                </a:moveTo>
                <a:lnTo>
                  <a:pt x="5058767" y="1028908"/>
                </a:lnTo>
                <a:lnTo>
                  <a:pt x="4960786" y="983422"/>
                </a:lnTo>
                <a:close/>
                <a:moveTo>
                  <a:pt x="3473588" y="405712"/>
                </a:moveTo>
                <a:lnTo>
                  <a:pt x="4094196" y="1366894"/>
                </a:lnTo>
                <a:lnTo>
                  <a:pt x="3778134" y="1741309"/>
                </a:lnTo>
                <a:lnTo>
                  <a:pt x="2824519" y="1808100"/>
                </a:lnTo>
                <a:close/>
                <a:moveTo>
                  <a:pt x="4454991" y="0"/>
                </a:moveTo>
                <a:lnTo>
                  <a:pt x="5373076" y="32358"/>
                </a:lnTo>
                <a:lnTo>
                  <a:pt x="4628717" y="1349015"/>
                </a:lnTo>
                <a:lnTo>
                  <a:pt x="4094010" y="7794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Tree>
    <p:extLst>
      <p:ext uri="{BB962C8B-B14F-4D97-AF65-F5344CB8AC3E}">
        <p14:creationId xmlns:p14="http://schemas.microsoft.com/office/powerpoint/2010/main" val="3269484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29" name="Ελεύθερη σχεδίαση: Σχήμα 28">
            <a:extLst>
              <a:ext uri="{FF2B5EF4-FFF2-40B4-BE49-F238E27FC236}">
                <a16:creationId xmlns:a16="http://schemas.microsoft.com/office/drawing/2014/main" id="{F8AB0F04-910C-4647-AE1C-177C66B50038}"/>
              </a:ext>
            </a:extLst>
          </p:cNvPr>
          <p:cNvSpPr/>
          <p:nvPr userDrawn="1"/>
        </p:nvSpPr>
        <p:spPr>
          <a:xfrm rot="4308689">
            <a:off x="8139110"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7" name="Ελεύθερη σχεδίαση: Σχήμα 26">
            <a:extLst>
              <a:ext uri="{FF2B5EF4-FFF2-40B4-BE49-F238E27FC236}">
                <a16:creationId xmlns:a16="http://schemas.microsoft.com/office/drawing/2014/main" id="{3E72A672-7789-4744-A4CB-D177B890FDE6}"/>
              </a:ext>
            </a:extLst>
          </p:cNvPr>
          <p:cNvSpPr/>
          <p:nvPr userDrawn="1"/>
        </p:nvSpPr>
        <p:spPr>
          <a:xfrm rot="4308689">
            <a:off x="8878526"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6" name="Θέση υποσέλιδου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noProof="0" dirty="0"/>
              <a:t>Προσθήκη υποσέλιδου</a:t>
            </a:r>
          </a:p>
        </p:txBody>
      </p:sp>
      <p:sp>
        <p:nvSpPr>
          <p:cNvPr id="7" name="Θέση αριθμού διαφάνειας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noProof="0" smtClean="0"/>
              <a:pPr/>
              <a:t>‹#›</a:t>
            </a:fld>
            <a:endParaRPr lang="el-GR" noProof="0" dirty="0"/>
          </a:p>
        </p:txBody>
      </p:sp>
      <p:sp>
        <p:nvSpPr>
          <p:cNvPr id="14" name="Ελεύθερη σχεδίαση: Σχήμα 13">
            <a:extLst>
              <a:ext uri="{FF2B5EF4-FFF2-40B4-BE49-F238E27FC236}">
                <a16:creationId xmlns:a16="http://schemas.microsoft.com/office/drawing/2014/main" id="{0C7CDA8E-8D79-474E-8278-7D77C867E238}"/>
              </a:ext>
            </a:extLst>
          </p:cNvPr>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19" name="Ελεύθερη σχεδίαση: Σχήμα 18">
            <a:extLst>
              <a:ext uri="{FF2B5EF4-FFF2-40B4-BE49-F238E27FC236}">
                <a16:creationId xmlns:a16="http://schemas.microsoft.com/office/drawing/2014/main" id="{ABD99355-65C1-4211-9E82-3D41ACE0AE17}"/>
              </a:ext>
            </a:extLst>
          </p:cNvPr>
          <p:cNvSpPr/>
          <p:nvPr userDrawn="1"/>
        </p:nvSpPr>
        <p:spPr>
          <a:xfrm rot="13830869">
            <a:off x="9457431"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18" name="Ελεύθερη σχεδίαση: Σχήμα 17">
            <a:extLst>
              <a:ext uri="{FF2B5EF4-FFF2-40B4-BE49-F238E27FC236}">
                <a16:creationId xmlns:a16="http://schemas.microsoft.com/office/drawing/2014/main" id="{F459E701-5FEF-4918-8F3A-04E29BF09009}"/>
              </a:ext>
            </a:extLst>
          </p:cNvPr>
          <p:cNvSpPr/>
          <p:nvPr userDrawn="1"/>
        </p:nvSpPr>
        <p:spPr>
          <a:xfrm rot="12431080">
            <a:off x="9528615" y="3713859"/>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0" name="Ελεύθερη σχεδίαση: Σχήμα 19">
            <a:extLst>
              <a:ext uri="{FF2B5EF4-FFF2-40B4-BE49-F238E27FC236}">
                <a16:creationId xmlns:a16="http://schemas.microsoft.com/office/drawing/2014/main" id="{8550A0A6-1197-4153-9800-69D58909D0C7}"/>
              </a:ext>
            </a:extLst>
          </p:cNvPr>
          <p:cNvSpPr/>
          <p:nvPr userDrawn="1"/>
        </p:nvSpPr>
        <p:spPr>
          <a:xfrm rot="4308689">
            <a:off x="8785444" y="107587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4" name="Ελεύθερη σχεδίαση: Σχήμα 23">
            <a:extLst>
              <a:ext uri="{FF2B5EF4-FFF2-40B4-BE49-F238E27FC236}">
                <a16:creationId xmlns:a16="http://schemas.microsoft.com/office/drawing/2014/main" id="{4F0A2415-21FA-4B06-89CA-A379C8C2E262}"/>
              </a:ext>
            </a:extLst>
          </p:cNvPr>
          <p:cNvSpPr/>
          <p:nvPr userDrawn="1"/>
        </p:nvSpPr>
        <p:spPr>
          <a:xfrm rot="17193105">
            <a:off x="11374788" y="284642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3" name="Ελεύθερη σχεδίαση: Σχήμα 22">
            <a:extLst>
              <a:ext uri="{FF2B5EF4-FFF2-40B4-BE49-F238E27FC236}">
                <a16:creationId xmlns:a16="http://schemas.microsoft.com/office/drawing/2014/main" id="{FF9CE8FE-77D6-45E0-BBF7-78F07AC29771}"/>
              </a:ext>
            </a:extLst>
          </p:cNvPr>
          <p:cNvSpPr/>
          <p:nvPr userDrawn="1"/>
        </p:nvSpPr>
        <p:spPr>
          <a:xfrm rot="17193105">
            <a:off x="10879052" y="262735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15" name="Τίτλος 1">
            <a:extLst>
              <a:ext uri="{FF2B5EF4-FFF2-40B4-BE49-F238E27FC236}">
                <a16:creationId xmlns:a16="http://schemas.microsoft.com/office/drawing/2014/main" id="{E73E47D5-BDE7-46E7-8C4E-6111A41AF8D9}"/>
              </a:ext>
            </a:extLst>
          </p:cNvPr>
          <p:cNvSpPr>
            <a:spLocks noGrp="1"/>
          </p:cNvSpPr>
          <p:nvPr>
            <p:ph type="title"/>
          </p:nvPr>
        </p:nvSpPr>
        <p:spPr>
          <a:xfrm>
            <a:off x="839788" y="457200"/>
            <a:ext cx="3932237" cy="1600200"/>
          </a:xfrm>
        </p:spPr>
        <p:txBody>
          <a:bodyPr rtlCol="0" anchor="b"/>
          <a:lstStyle>
            <a:lvl1pPr>
              <a:defRPr sz="3200"/>
            </a:lvl1pPr>
          </a:lstStyle>
          <a:p>
            <a:pPr rtl="0"/>
            <a:r>
              <a:rPr lang="el-GR" noProof="0" dirty="0"/>
              <a:t>Κάντε κλικ για να επεξεργαστείτε το Στυλ κύριου τίτλου</a:t>
            </a:r>
          </a:p>
        </p:txBody>
      </p:sp>
      <p:sp>
        <p:nvSpPr>
          <p:cNvPr id="16" name="Θέση κειμένου 3">
            <a:extLst>
              <a:ext uri="{FF2B5EF4-FFF2-40B4-BE49-F238E27FC236}">
                <a16:creationId xmlns:a16="http://schemas.microsoft.com/office/drawing/2014/main" id="{4D90A547-C01D-42BC-98ED-831FDD76F30D}"/>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l-GR" noProof="0" dirty="0"/>
              <a:t>Στυλ υποδείγματος κειμένου</a:t>
            </a:r>
          </a:p>
        </p:txBody>
      </p:sp>
      <p:sp>
        <p:nvSpPr>
          <p:cNvPr id="17" name="Θέση περιεχομένου 2">
            <a:extLst>
              <a:ext uri="{FF2B5EF4-FFF2-40B4-BE49-F238E27FC236}">
                <a16:creationId xmlns:a16="http://schemas.microsoft.com/office/drawing/2014/main" id="{AEBF3BE3-47D8-4511-B598-743DF88DF915}"/>
              </a:ext>
            </a:extLst>
          </p:cNvPr>
          <p:cNvSpPr>
            <a:spLocks noGrp="1"/>
          </p:cNvSpPr>
          <p:nvPr>
            <p:ph idx="1" hasCustomPrompt="1"/>
          </p:nvPr>
        </p:nvSpPr>
        <p:spPr>
          <a:xfrm>
            <a:off x="5183188" y="457201"/>
            <a:ext cx="6172200" cy="5403850"/>
          </a:xfrm>
        </p:spPr>
        <p:txBody>
          <a:bodyPr rtlCol="0"/>
          <a:lstStyle>
            <a:lvl1pPr rtl="0">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l-GR" noProof="0" dirty="0"/>
              <a:t>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Tree>
    <p:extLst>
      <p:ext uri="{BB962C8B-B14F-4D97-AF65-F5344CB8AC3E}">
        <p14:creationId xmlns:p14="http://schemas.microsoft.com/office/powerpoint/2010/main" val="30000848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29" name="Ελεύθερη σχεδίαση: Σχήμα 28">
            <a:extLst>
              <a:ext uri="{FF2B5EF4-FFF2-40B4-BE49-F238E27FC236}">
                <a16:creationId xmlns:a16="http://schemas.microsoft.com/office/drawing/2014/main" id="{F8AB0F04-910C-4647-AE1C-177C66B50038}"/>
              </a:ext>
            </a:extLst>
          </p:cNvPr>
          <p:cNvSpPr/>
          <p:nvPr userDrawn="1"/>
        </p:nvSpPr>
        <p:spPr>
          <a:xfrm rot="4308689">
            <a:off x="8139110"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7" name="Ελεύθερη σχεδίαση: Σχήμα 26">
            <a:extLst>
              <a:ext uri="{FF2B5EF4-FFF2-40B4-BE49-F238E27FC236}">
                <a16:creationId xmlns:a16="http://schemas.microsoft.com/office/drawing/2014/main" id="{3E72A672-7789-4744-A4CB-D177B890FDE6}"/>
              </a:ext>
            </a:extLst>
          </p:cNvPr>
          <p:cNvSpPr/>
          <p:nvPr userDrawn="1"/>
        </p:nvSpPr>
        <p:spPr>
          <a:xfrm rot="4308689">
            <a:off x="8878526"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6" name="Θέση υποσέλιδου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noProof="0" dirty="0"/>
              <a:t>Προσθήκη υποσέλιδου</a:t>
            </a:r>
          </a:p>
        </p:txBody>
      </p:sp>
      <p:sp>
        <p:nvSpPr>
          <p:cNvPr id="7" name="Θέση αριθμού διαφάνειας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noProof="0" smtClean="0"/>
              <a:pPr/>
              <a:t>‹#›</a:t>
            </a:fld>
            <a:endParaRPr lang="el-GR" noProof="0" dirty="0"/>
          </a:p>
        </p:txBody>
      </p:sp>
      <p:sp>
        <p:nvSpPr>
          <p:cNvPr id="14" name="Ελεύθερη σχεδίαση: Σχήμα 13">
            <a:extLst>
              <a:ext uri="{FF2B5EF4-FFF2-40B4-BE49-F238E27FC236}">
                <a16:creationId xmlns:a16="http://schemas.microsoft.com/office/drawing/2014/main" id="{0C7CDA8E-8D79-474E-8278-7D77C867E238}"/>
              </a:ext>
            </a:extLst>
          </p:cNvPr>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19" name="Ελεύθερη σχεδίαση: Σχήμα 18">
            <a:extLst>
              <a:ext uri="{FF2B5EF4-FFF2-40B4-BE49-F238E27FC236}">
                <a16:creationId xmlns:a16="http://schemas.microsoft.com/office/drawing/2014/main" id="{ABD99355-65C1-4211-9E82-3D41ACE0AE17}"/>
              </a:ext>
            </a:extLst>
          </p:cNvPr>
          <p:cNvSpPr/>
          <p:nvPr userDrawn="1"/>
        </p:nvSpPr>
        <p:spPr>
          <a:xfrm rot="13830869">
            <a:off x="9457431"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18" name="Ελεύθερη σχεδίαση: Σχήμα 17">
            <a:extLst>
              <a:ext uri="{FF2B5EF4-FFF2-40B4-BE49-F238E27FC236}">
                <a16:creationId xmlns:a16="http://schemas.microsoft.com/office/drawing/2014/main" id="{F459E701-5FEF-4918-8F3A-04E29BF09009}"/>
              </a:ext>
            </a:extLst>
          </p:cNvPr>
          <p:cNvSpPr/>
          <p:nvPr userDrawn="1"/>
        </p:nvSpPr>
        <p:spPr>
          <a:xfrm rot="12431080">
            <a:off x="9528615" y="3713859"/>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0" name="Ελεύθερη σχεδίαση: Σχήμα 19">
            <a:extLst>
              <a:ext uri="{FF2B5EF4-FFF2-40B4-BE49-F238E27FC236}">
                <a16:creationId xmlns:a16="http://schemas.microsoft.com/office/drawing/2014/main" id="{8550A0A6-1197-4153-9800-69D58909D0C7}"/>
              </a:ext>
            </a:extLst>
          </p:cNvPr>
          <p:cNvSpPr/>
          <p:nvPr userDrawn="1"/>
        </p:nvSpPr>
        <p:spPr>
          <a:xfrm rot="4308689">
            <a:off x="8785444" y="107587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4" name="Ελεύθερη σχεδίαση: Σχήμα 23">
            <a:extLst>
              <a:ext uri="{FF2B5EF4-FFF2-40B4-BE49-F238E27FC236}">
                <a16:creationId xmlns:a16="http://schemas.microsoft.com/office/drawing/2014/main" id="{4F0A2415-21FA-4B06-89CA-A379C8C2E262}"/>
              </a:ext>
            </a:extLst>
          </p:cNvPr>
          <p:cNvSpPr/>
          <p:nvPr userDrawn="1"/>
        </p:nvSpPr>
        <p:spPr>
          <a:xfrm rot="17193105">
            <a:off x="11374788" y="284642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3" name="Ελεύθερη σχεδίαση: Σχήμα 22">
            <a:extLst>
              <a:ext uri="{FF2B5EF4-FFF2-40B4-BE49-F238E27FC236}">
                <a16:creationId xmlns:a16="http://schemas.microsoft.com/office/drawing/2014/main" id="{FF9CE8FE-77D6-45E0-BBF7-78F07AC29771}"/>
              </a:ext>
            </a:extLst>
          </p:cNvPr>
          <p:cNvSpPr/>
          <p:nvPr userDrawn="1"/>
        </p:nvSpPr>
        <p:spPr>
          <a:xfrm rot="17193105">
            <a:off x="10879052" y="262735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15" name="Τίτλος 1">
            <a:extLst>
              <a:ext uri="{FF2B5EF4-FFF2-40B4-BE49-F238E27FC236}">
                <a16:creationId xmlns:a16="http://schemas.microsoft.com/office/drawing/2014/main" id="{91434632-BEE5-428E-872A-794325BA8062}"/>
              </a:ext>
            </a:extLst>
          </p:cNvPr>
          <p:cNvSpPr>
            <a:spLocks noGrp="1"/>
          </p:cNvSpPr>
          <p:nvPr>
            <p:ph type="title"/>
          </p:nvPr>
        </p:nvSpPr>
        <p:spPr>
          <a:xfrm>
            <a:off x="839788" y="457200"/>
            <a:ext cx="3932237" cy="1600200"/>
          </a:xfrm>
        </p:spPr>
        <p:txBody>
          <a:bodyPr rtlCol="0" anchor="b"/>
          <a:lstStyle>
            <a:lvl1pPr>
              <a:defRPr sz="3200"/>
            </a:lvl1pPr>
          </a:lstStyle>
          <a:p>
            <a:pPr rtl="0"/>
            <a:r>
              <a:rPr lang="el-GR" noProof="0" dirty="0"/>
              <a:t>Κάντε κλικ για να επεξεργαστείτε το Στυλ κύριου τίτλου</a:t>
            </a:r>
          </a:p>
        </p:txBody>
      </p:sp>
      <p:sp>
        <p:nvSpPr>
          <p:cNvPr id="16" name="Θέση κειμένου 3">
            <a:extLst>
              <a:ext uri="{FF2B5EF4-FFF2-40B4-BE49-F238E27FC236}">
                <a16:creationId xmlns:a16="http://schemas.microsoft.com/office/drawing/2014/main" id="{7CB95FD3-7DAC-4417-8633-7EFA4852E016}"/>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l-GR" noProof="0" dirty="0"/>
              <a:t>Στυλ υποδείγματος κειμένου</a:t>
            </a:r>
          </a:p>
        </p:txBody>
      </p:sp>
      <p:sp>
        <p:nvSpPr>
          <p:cNvPr id="17" name="Θέση εικόνας 2">
            <a:extLst>
              <a:ext uri="{FF2B5EF4-FFF2-40B4-BE49-F238E27FC236}">
                <a16:creationId xmlns:a16="http://schemas.microsoft.com/office/drawing/2014/main" id="{94CDAD6C-9665-443F-B344-147513A6C144}"/>
              </a:ext>
            </a:extLst>
          </p:cNvPr>
          <p:cNvSpPr>
            <a:spLocks noGrp="1"/>
          </p:cNvSpPr>
          <p:nvPr>
            <p:ph type="pic" idx="1"/>
          </p:nvPr>
        </p:nvSpPr>
        <p:spPr>
          <a:xfrm>
            <a:off x="5183188" y="457201"/>
            <a:ext cx="6172200" cy="540385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l-GR" noProof="0" dirty="0"/>
              <a:t>Κάντε κλικ στο εικονίδιο για να προσθέσετε μια εικόνα</a:t>
            </a:r>
          </a:p>
        </p:txBody>
      </p:sp>
    </p:spTree>
    <p:extLst>
      <p:ext uri="{BB962C8B-B14F-4D97-AF65-F5344CB8AC3E}">
        <p14:creationId xmlns:p14="http://schemas.microsoft.com/office/powerpoint/2010/main" val="16412094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Κενό">
    <p:spTree>
      <p:nvGrpSpPr>
        <p:cNvPr id="1" name=""/>
        <p:cNvGrpSpPr/>
        <p:nvPr/>
      </p:nvGrpSpPr>
      <p:grpSpPr>
        <a:xfrm>
          <a:off x="0" y="0"/>
          <a:ext cx="0" cy="0"/>
          <a:chOff x="0" y="0"/>
          <a:chExt cx="0" cy="0"/>
        </a:xfrm>
      </p:grpSpPr>
      <p:sp>
        <p:nvSpPr>
          <p:cNvPr id="29" name="Ελεύθερη σχεδίαση: Σχήμα 28">
            <a:extLst>
              <a:ext uri="{FF2B5EF4-FFF2-40B4-BE49-F238E27FC236}">
                <a16:creationId xmlns:a16="http://schemas.microsoft.com/office/drawing/2014/main" id="{F8AB0F04-910C-4647-AE1C-177C66B50038}"/>
              </a:ext>
            </a:extLst>
          </p:cNvPr>
          <p:cNvSpPr/>
          <p:nvPr userDrawn="1"/>
        </p:nvSpPr>
        <p:spPr>
          <a:xfrm rot="4308689">
            <a:off x="8139110"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7" name="Ελεύθερη σχεδίαση: Σχήμα 26">
            <a:extLst>
              <a:ext uri="{FF2B5EF4-FFF2-40B4-BE49-F238E27FC236}">
                <a16:creationId xmlns:a16="http://schemas.microsoft.com/office/drawing/2014/main" id="{3E72A672-7789-4744-A4CB-D177B890FDE6}"/>
              </a:ext>
            </a:extLst>
          </p:cNvPr>
          <p:cNvSpPr/>
          <p:nvPr userDrawn="1"/>
        </p:nvSpPr>
        <p:spPr>
          <a:xfrm rot="4308689">
            <a:off x="8878526"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6" name="Θέση υποσέλιδου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noProof="0" dirty="0"/>
              <a:t>Προσθήκη υποσέλιδου</a:t>
            </a:r>
          </a:p>
        </p:txBody>
      </p:sp>
      <p:sp>
        <p:nvSpPr>
          <p:cNvPr id="7" name="Θέση αριθμού διαφάνειας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noProof="0" smtClean="0"/>
              <a:pPr/>
              <a:t>‹#›</a:t>
            </a:fld>
            <a:endParaRPr lang="el-GR" noProof="0" dirty="0"/>
          </a:p>
        </p:txBody>
      </p:sp>
      <p:sp>
        <p:nvSpPr>
          <p:cNvPr id="14" name="Ελεύθερη σχεδίαση: Σχήμα 13">
            <a:extLst>
              <a:ext uri="{FF2B5EF4-FFF2-40B4-BE49-F238E27FC236}">
                <a16:creationId xmlns:a16="http://schemas.microsoft.com/office/drawing/2014/main" id="{0C7CDA8E-8D79-474E-8278-7D77C867E238}"/>
              </a:ext>
            </a:extLst>
          </p:cNvPr>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19" name="Ελεύθερη σχεδίαση: Σχήμα 18">
            <a:extLst>
              <a:ext uri="{FF2B5EF4-FFF2-40B4-BE49-F238E27FC236}">
                <a16:creationId xmlns:a16="http://schemas.microsoft.com/office/drawing/2014/main" id="{ABD99355-65C1-4211-9E82-3D41ACE0AE17}"/>
              </a:ext>
            </a:extLst>
          </p:cNvPr>
          <p:cNvSpPr/>
          <p:nvPr userDrawn="1"/>
        </p:nvSpPr>
        <p:spPr>
          <a:xfrm rot="13830869">
            <a:off x="9457431"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18" name="Ελεύθερη σχεδίαση: Σχήμα 17">
            <a:extLst>
              <a:ext uri="{FF2B5EF4-FFF2-40B4-BE49-F238E27FC236}">
                <a16:creationId xmlns:a16="http://schemas.microsoft.com/office/drawing/2014/main" id="{F459E701-5FEF-4918-8F3A-04E29BF09009}"/>
              </a:ext>
            </a:extLst>
          </p:cNvPr>
          <p:cNvSpPr/>
          <p:nvPr userDrawn="1"/>
        </p:nvSpPr>
        <p:spPr>
          <a:xfrm rot="12431080">
            <a:off x="9528615" y="3713859"/>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0" name="Ελεύθερη σχεδίαση: Σχήμα 19">
            <a:extLst>
              <a:ext uri="{FF2B5EF4-FFF2-40B4-BE49-F238E27FC236}">
                <a16:creationId xmlns:a16="http://schemas.microsoft.com/office/drawing/2014/main" id="{8550A0A6-1197-4153-9800-69D58909D0C7}"/>
              </a:ext>
            </a:extLst>
          </p:cNvPr>
          <p:cNvSpPr/>
          <p:nvPr userDrawn="1"/>
        </p:nvSpPr>
        <p:spPr>
          <a:xfrm rot="4308689">
            <a:off x="8785444" y="107587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4" name="Ελεύθερη σχεδίαση: Σχήμα 23">
            <a:extLst>
              <a:ext uri="{FF2B5EF4-FFF2-40B4-BE49-F238E27FC236}">
                <a16:creationId xmlns:a16="http://schemas.microsoft.com/office/drawing/2014/main" id="{4F0A2415-21FA-4B06-89CA-A379C8C2E262}"/>
              </a:ext>
            </a:extLst>
          </p:cNvPr>
          <p:cNvSpPr/>
          <p:nvPr userDrawn="1"/>
        </p:nvSpPr>
        <p:spPr>
          <a:xfrm rot="17193105">
            <a:off x="11374788" y="284642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3" name="Ελεύθερη σχεδίαση: Σχήμα 22">
            <a:extLst>
              <a:ext uri="{FF2B5EF4-FFF2-40B4-BE49-F238E27FC236}">
                <a16:creationId xmlns:a16="http://schemas.microsoft.com/office/drawing/2014/main" id="{FF9CE8FE-77D6-45E0-BBF7-78F07AC29771}"/>
              </a:ext>
            </a:extLst>
          </p:cNvPr>
          <p:cNvSpPr/>
          <p:nvPr userDrawn="1"/>
        </p:nvSpPr>
        <p:spPr>
          <a:xfrm rot="17193105">
            <a:off x="10879052" y="262735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Tree>
    <p:extLst>
      <p:ext uri="{BB962C8B-B14F-4D97-AF65-F5344CB8AC3E}">
        <p14:creationId xmlns:p14="http://schemas.microsoft.com/office/powerpoint/2010/main" val="4149929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Μεγάλη εικόνα και κείμενο">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4000" y="3517901"/>
            <a:ext cx="6012000" cy="1409700"/>
          </a:xfrm>
          <a:solidFill>
            <a:schemeClr val="tx1"/>
          </a:solidFill>
        </p:spPr>
        <p:txBody>
          <a:bodyPr lIns="288000" rIns="432000" bIns="144000" rtlCol="0" anchor="b"/>
          <a:lstStyle>
            <a:lvl1pPr algn="r">
              <a:defRPr sz="4200" spc="-150">
                <a:solidFill>
                  <a:schemeClr val="bg1"/>
                </a:solidFill>
              </a:defRPr>
            </a:lvl1pPr>
          </a:lstStyle>
          <a:p>
            <a:pPr rtl="0"/>
            <a:r>
              <a:rPr lang="el-GR" noProof="0" dirty="0"/>
              <a:t>Κάντε κλικ για επεξεργασία </a:t>
            </a:r>
            <a:br>
              <a:rPr lang="el-GR" noProof="0" dirty="0"/>
            </a:br>
            <a:r>
              <a:rPr lang="el-GR" noProof="0" dirty="0"/>
              <a:t>Στυλ τίτλου υποδείγματος</a:t>
            </a:r>
          </a:p>
        </p:txBody>
      </p:sp>
      <p:sp>
        <p:nvSpPr>
          <p:cNvPr id="3" name="Υπότιτλος 2">
            <a:extLst>
              <a:ext uri="{FF2B5EF4-FFF2-40B4-BE49-F238E27FC236}">
                <a16:creationId xmlns:a16="http://schemas.microsoft.com/office/drawing/2014/main" id="{C9980B88-3F4A-4688-9ED0-17EF37E62D93}"/>
              </a:ext>
            </a:extLst>
          </p:cNvPr>
          <p:cNvSpPr>
            <a:spLocks noGrp="1"/>
          </p:cNvSpPr>
          <p:nvPr>
            <p:ph type="subTitle" idx="1"/>
          </p:nvPr>
        </p:nvSpPr>
        <p:spPr>
          <a:xfrm>
            <a:off x="84000" y="4927600"/>
            <a:ext cx="6012000" cy="1845743"/>
          </a:xfrm>
          <a:solidFill>
            <a:schemeClr val="tx1">
              <a:lumMod val="85000"/>
              <a:lumOff val="15000"/>
            </a:schemeClr>
          </a:solidFill>
        </p:spPr>
        <p:txBody>
          <a:bodyPr lIns="288000" tIns="144000" rIns="432000" rtlCol="0"/>
          <a:lstStyle>
            <a:lvl1pPr marL="0" indent="0" algn="r">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l-GR" noProof="0" dirty="0"/>
              <a:t>Κάντε κλικ για να επεξεργαστείτε τον υπότιτλο του υποδείγματος</a:t>
            </a:r>
          </a:p>
        </p:txBody>
      </p:sp>
      <p:sp>
        <p:nvSpPr>
          <p:cNvPr id="5" name="Θέση αριθμού διαφάνειας 4">
            <a:extLst>
              <a:ext uri="{FF2B5EF4-FFF2-40B4-BE49-F238E27FC236}">
                <a16:creationId xmlns:a16="http://schemas.microsoft.com/office/drawing/2014/main" id="{B9994FE7-F6B5-D34D-B846-52B81F6F601D}"/>
              </a:ext>
            </a:extLst>
          </p:cNvPr>
          <p:cNvSpPr>
            <a:spLocks noGrp="1"/>
          </p:cNvSpPr>
          <p:nvPr>
            <p:ph type="sldNum" sz="quarter" idx="14"/>
          </p:nvPr>
        </p:nvSpPr>
        <p:spPr/>
        <p:txBody>
          <a:bodyPr rtlCol="0"/>
          <a:lstStyle/>
          <a:p>
            <a:pPr rtl="0"/>
            <a:fld id="{19B51A1E-902D-48AF-9020-955120F399B6}" type="slidenum">
              <a:rPr lang="el-GR" noProof="0" smtClean="0"/>
              <a:pPr/>
              <a:t>‹#›</a:t>
            </a:fld>
            <a:endParaRPr lang="el-GR" noProof="0" dirty="0"/>
          </a:p>
        </p:txBody>
      </p:sp>
      <p:sp>
        <p:nvSpPr>
          <p:cNvPr id="6" name="Πλαίσιο κειμένου 5">
            <a:extLst>
              <a:ext uri="{FF2B5EF4-FFF2-40B4-BE49-F238E27FC236}">
                <a16:creationId xmlns:a16="http://schemas.microsoft.com/office/drawing/2014/main" id="{6989E631-FFE0-4842-9C8D-2977AD46DA07}"/>
              </a:ext>
            </a:extLst>
          </p:cNvPr>
          <p:cNvSpPr txBox="1"/>
          <p:nvPr userDrawn="1"/>
        </p:nvSpPr>
        <p:spPr>
          <a:xfrm>
            <a:off x="5861957" y="6613071"/>
            <a:ext cx="0" cy="0"/>
          </a:xfrm>
          <a:prstGeom prst="rect">
            <a:avLst/>
          </a:prstGeom>
          <a:noFill/>
        </p:spPr>
        <p:txBody>
          <a:bodyPr wrap="none" lIns="0" tIns="0" rIns="0" bIns="0" rtlCol="0">
            <a:noAutofit/>
          </a:bodyPr>
          <a:lstStyle/>
          <a:p>
            <a:pPr algn="l" rtl="0"/>
            <a:endParaRPr lang="el-GR" sz="1200" noProof="0" dirty="0">
              <a:solidFill>
                <a:schemeClr val="tx1">
                  <a:lumMod val="75000"/>
                  <a:lumOff val="25000"/>
                </a:schemeClr>
              </a:solidFill>
              <a:latin typeface="+mn-lt"/>
            </a:endParaRPr>
          </a:p>
        </p:txBody>
      </p:sp>
      <p:sp>
        <p:nvSpPr>
          <p:cNvPr id="32" name="Θέση εικόνας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4000" y="86714"/>
            <a:ext cx="6009285" cy="3431187"/>
          </a:xfrm>
          <a:solidFill>
            <a:schemeClr val="tx1">
              <a:lumMod val="85000"/>
              <a:lumOff val="15000"/>
            </a:schemeClr>
          </a:solidFill>
        </p:spPr>
        <p:txBody>
          <a:bodyPr lIns="0" tIns="0" rtlCol="0" anchor="ctr"/>
          <a:lstStyle>
            <a:lvl1pPr marL="0" indent="0" algn="ctr">
              <a:buNone/>
              <a:defRPr sz="1100" i="1">
                <a:solidFill>
                  <a:schemeClr val="bg1">
                    <a:lumMod val="85000"/>
                  </a:schemeClr>
                </a:solidFill>
                <a:latin typeface="Times New Roman" panose="02020603050405020304" pitchFamily="18" charset="0"/>
                <a:cs typeface="Times New Roman" panose="02020603050405020304" pitchFamily="18" charset="0"/>
              </a:defRPr>
            </a:lvl1pPr>
          </a:lstStyle>
          <a:p>
            <a:pPr rtl="0"/>
            <a:r>
              <a:rPr lang="el-GR" noProof="0" dirty="0"/>
              <a:t>Εισαγωγή ή μεταφορά και απόθεση εικόνας εδώ</a:t>
            </a:r>
          </a:p>
        </p:txBody>
      </p:sp>
      <p:sp>
        <p:nvSpPr>
          <p:cNvPr id="16" name="Θέση περιεχομένου 2">
            <a:extLst>
              <a:ext uri="{FF2B5EF4-FFF2-40B4-BE49-F238E27FC236}">
                <a16:creationId xmlns:a16="http://schemas.microsoft.com/office/drawing/2014/main" id="{ED5F0C9D-A08F-4539-BA26-61D24BBE6E9A}"/>
              </a:ext>
            </a:extLst>
          </p:cNvPr>
          <p:cNvSpPr>
            <a:spLocks noGrp="1"/>
          </p:cNvSpPr>
          <p:nvPr>
            <p:ph idx="15"/>
          </p:nvPr>
        </p:nvSpPr>
        <p:spPr>
          <a:xfrm>
            <a:off x="6464300" y="1152000"/>
            <a:ext cx="5307700" cy="4680000"/>
          </a:xfrm>
        </p:spPr>
        <p:txBody>
          <a:bodyPr rtlCol="0"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noProof="0" dirty="0"/>
              <a:t>Κάντε κλικ για επεξεργασία των στυλ κειμένου του υποδείγματος</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Tree>
    <p:extLst>
      <p:ext uri="{BB962C8B-B14F-4D97-AF65-F5344CB8AC3E}">
        <p14:creationId xmlns:p14="http://schemas.microsoft.com/office/powerpoint/2010/main" val="607283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Τίτλος και περιεχόμενο">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B1948E38-8FB0-4E51-A01C-C88794372E50}"/>
              </a:ext>
            </a:extLst>
          </p:cNvPr>
          <p:cNvSpPr>
            <a:spLocks noGrp="1"/>
          </p:cNvSpPr>
          <p:nvPr>
            <p:ph idx="1"/>
          </p:nvPr>
        </p:nvSpPr>
        <p:spPr>
          <a:xfrm>
            <a:off x="432000" y="1152000"/>
            <a:ext cx="11340000" cy="468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noProof="0" dirty="0"/>
              <a:t>Κάντε κλικ για επεξεργασία των στυλ κειμένου του υποδείγματος</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2" name="Τίτλος 1">
            <a:extLst>
              <a:ext uri="{FF2B5EF4-FFF2-40B4-BE49-F238E27FC236}">
                <a16:creationId xmlns:a16="http://schemas.microsoft.com/office/drawing/2014/main" id="{5CFF4C50-933F-41F9-AD11-BD02410AA7D5}"/>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el-GR" noProof="0" dirty="0"/>
              <a:t>Κάντε κλικ για να επεξεργαστείτε το Στυλ κύριου τίτλου</a:t>
            </a:r>
          </a:p>
        </p:txBody>
      </p:sp>
      <p:sp>
        <p:nvSpPr>
          <p:cNvPr id="7" name="Θέση υποσέλιδου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noProof="0" dirty="0"/>
              <a:t>Προσθήκη υποσέλιδου</a:t>
            </a:r>
          </a:p>
        </p:txBody>
      </p:sp>
      <p:sp>
        <p:nvSpPr>
          <p:cNvPr id="8" name="Θέση αριθμού διαφάνειας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noProof="0" smtClean="0"/>
              <a:pPr/>
              <a:t>‹#›</a:t>
            </a:fld>
            <a:endParaRPr lang="el-GR" noProof="0" dirty="0"/>
          </a:p>
        </p:txBody>
      </p:sp>
      <p:sp>
        <p:nvSpPr>
          <p:cNvPr id="24" name="Ελεύθερη σχεδίαση: Σχήμα 23">
            <a:extLst>
              <a:ext uri="{FF2B5EF4-FFF2-40B4-BE49-F238E27FC236}">
                <a16:creationId xmlns:a16="http://schemas.microsoft.com/office/drawing/2014/main" id="{5F6D6B0F-FF8B-4D60-B712-A57904D5502C}"/>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5" name="Ελεύθερη σχεδίαση: Σχήμα 24">
            <a:extLst>
              <a:ext uri="{FF2B5EF4-FFF2-40B4-BE49-F238E27FC236}">
                <a16:creationId xmlns:a16="http://schemas.microsoft.com/office/drawing/2014/main" id="{FFF5FB50-33B5-4195-92D6-70891F240926}"/>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6" name="Ελεύθερη σχεδίαση: Σχήμα 25">
            <a:extLst>
              <a:ext uri="{FF2B5EF4-FFF2-40B4-BE49-F238E27FC236}">
                <a16:creationId xmlns:a16="http://schemas.microsoft.com/office/drawing/2014/main" id="{EECD958F-56E9-4A3B-9C25-D5970592C848}"/>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7" name="Ελεύθερη σχεδίαση: Σχήμα 26">
            <a:extLst>
              <a:ext uri="{FF2B5EF4-FFF2-40B4-BE49-F238E27FC236}">
                <a16:creationId xmlns:a16="http://schemas.microsoft.com/office/drawing/2014/main" id="{72F4FF18-9272-43AF-912E-B1CF8BF148D4}"/>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8" name="Ελεύθερη σχεδίαση: Σχήμα 27">
            <a:extLst>
              <a:ext uri="{FF2B5EF4-FFF2-40B4-BE49-F238E27FC236}">
                <a16:creationId xmlns:a16="http://schemas.microsoft.com/office/drawing/2014/main" id="{AE9C7EB4-9E81-4394-8C2C-A54BBD15B51D}"/>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9" name="Ελεύθερη σχεδίαση: Σχήμα 28">
            <a:extLst>
              <a:ext uri="{FF2B5EF4-FFF2-40B4-BE49-F238E27FC236}">
                <a16:creationId xmlns:a16="http://schemas.microsoft.com/office/drawing/2014/main" id="{FE681EC0-A139-4B14-89E8-F237CB63D4C9}"/>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30" name="Ελεύθερη σχεδίαση: Σχήμα 29">
            <a:extLst>
              <a:ext uri="{FF2B5EF4-FFF2-40B4-BE49-F238E27FC236}">
                <a16:creationId xmlns:a16="http://schemas.microsoft.com/office/drawing/2014/main" id="{87F87648-ABB4-4C97-BB6D-58342407E9DF}"/>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31" name="Ελεύθερη σχεδίαση: Σχήμα 30">
            <a:extLst>
              <a:ext uri="{FF2B5EF4-FFF2-40B4-BE49-F238E27FC236}">
                <a16:creationId xmlns:a16="http://schemas.microsoft.com/office/drawing/2014/main" id="{0802EFEB-F4DF-4501-91AA-173B60EBBBAA}"/>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32" name="Ελεύθερη σχεδίαση: Σχήμα 31">
            <a:extLst>
              <a:ext uri="{FF2B5EF4-FFF2-40B4-BE49-F238E27FC236}">
                <a16:creationId xmlns:a16="http://schemas.microsoft.com/office/drawing/2014/main" id="{109FE51D-8E02-4ED7-862B-5CF838F7F77F}"/>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33" name="Ελεύθερη σχεδίαση: Σχήμα 32">
            <a:extLst>
              <a:ext uri="{FF2B5EF4-FFF2-40B4-BE49-F238E27FC236}">
                <a16:creationId xmlns:a16="http://schemas.microsoft.com/office/drawing/2014/main" id="{4ECB9E40-5923-4571-9C8E-D7412C1283B2}"/>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34" name="Ελεύθερη σχεδίαση: Σχήμα 33">
            <a:extLst>
              <a:ext uri="{FF2B5EF4-FFF2-40B4-BE49-F238E27FC236}">
                <a16:creationId xmlns:a16="http://schemas.microsoft.com/office/drawing/2014/main" id="{E46052C9-826B-47AC-9F6B-3078D4F43748}"/>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35" name="Ελεύθερη σχεδίαση: Σχήμα 34">
            <a:extLst>
              <a:ext uri="{FF2B5EF4-FFF2-40B4-BE49-F238E27FC236}">
                <a16:creationId xmlns:a16="http://schemas.microsoft.com/office/drawing/2014/main" id="{0C3867F5-4C6F-48BE-9DFF-9046D1FE6771}"/>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36" name="Ελεύθερη σχεδίαση: Σχήμα 35">
            <a:extLst>
              <a:ext uri="{FF2B5EF4-FFF2-40B4-BE49-F238E27FC236}">
                <a16:creationId xmlns:a16="http://schemas.microsoft.com/office/drawing/2014/main" id="{7B0CB40F-9E6F-457D-9C1F-9769BC3AE13E}"/>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37" name="Ελεύθερη σχεδίαση: Σχήμα 36">
            <a:extLst>
              <a:ext uri="{FF2B5EF4-FFF2-40B4-BE49-F238E27FC236}">
                <a16:creationId xmlns:a16="http://schemas.microsoft.com/office/drawing/2014/main" id="{0FCD03E7-2128-4C04-A914-409506646A76}"/>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Tree>
    <p:extLst>
      <p:ext uri="{BB962C8B-B14F-4D97-AF65-F5344CB8AC3E}">
        <p14:creationId xmlns:p14="http://schemas.microsoft.com/office/powerpoint/2010/main" val="1734501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Δύο περιεχόμενα">
    <p:spTree>
      <p:nvGrpSpPr>
        <p:cNvPr id="1" name=""/>
        <p:cNvGrpSpPr/>
        <p:nvPr/>
      </p:nvGrpSpPr>
      <p:grpSpPr>
        <a:xfrm>
          <a:off x="0" y="0"/>
          <a:ext cx="0" cy="0"/>
          <a:chOff x="0" y="0"/>
          <a:chExt cx="0" cy="0"/>
        </a:xfrm>
      </p:grpSpPr>
      <p:sp>
        <p:nvSpPr>
          <p:cNvPr id="7" name="Ελεύθερη σχεδίαση: Σχήμα 6">
            <a:extLst>
              <a:ext uri="{FF2B5EF4-FFF2-40B4-BE49-F238E27FC236}">
                <a16:creationId xmlns:a16="http://schemas.microsoft.com/office/drawing/2014/main" id="{BE0A84F6-FEAA-4BDD-9282-20006CFE8BD1}"/>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10" name="Ελεύθερη σχεδίαση: Σχήμα 9">
            <a:extLst>
              <a:ext uri="{FF2B5EF4-FFF2-40B4-BE49-F238E27FC236}">
                <a16:creationId xmlns:a16="http://schemas.microsoft.com/office/drawing/2014/main" id="{0CD00A51-7C86-40CE-9A85-9305A72856F5}"/>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11" name="Ελεύθερη σχεδίαση: Σχήμα 10">
            <a:extLst>
              <a:ext uri="{FF2B5EF4-FFF2-40B4-BE49-F238E27FC236}">
                <a16:creationId xmlns:a16="http://schemas.microsoft.com/office/drawing/2014/main" id="{72581C84-47AA-4227-BB97-9D73745C6350}"/>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12" name="Ελεύθερη σχεδίαση: Σχήμα 11">
            <a:extLst>
              <a:ext uri="{FF2B5EF4-FFF2-40B4-BE49-F238E27FC236}">
                <a16:creationId xmlns:a16="http://schemas.microsoft.com/office/drawing/2014/main" id="{A3D0208D-7363-46C1-93C0-34D5C7CC03D4}"/>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13" name="Ελεύθερη σχεδίαση: Σχήμα 12">
            <a:extLst>
              <a:ext uri="{FF2B5EF4-FFF2-40B4-BE49-F238E27FC236}">
                <a16:creationId xmlns:a16="http://schemas.microsoft.com/office/drawing/2014/main" id="{9BF00BA4-FF52-480A-802E-02DFDD8C7441}"/>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14" name="Ελεύθερη σχεδίαση: Σχήμα 13">
            <a:extLst>
              <a:ext uri="{FF2B5EF4-FFF2-40B4-BE49-F238E27FC236}">
                <a16:creationId xmlns:a16="http://schemas.microsoft.com/office/drawing/2014/main" id="{98FC3C8E-D2F9-46FE-B29F-17C02B89FFCC}"/>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15" name="Ελεύθερη σχεδίαση: Σχήμα 14">
            <a:extLst>
              <a:ext uri="{FF2B5EF4-FFF2-40B4-BE49-F238E27FC236}">
                <a16:creationId xmlns:a16="http://schemas.microsoft.com/office/drawing/2014/main" id="{1AC53E23-4CA7-479D-B22A-A5FCB3E5B5F6}"/>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16" name="Ελεύθερη σχεδίαση: Σχήμα 15">
            <a:extLst>
              <a:ext uri="{FF2B5EF4-FFF2-40B4-BE49-F238E27FC236}">
                <a16:creationId xmlns:a16="http://schemas.microsoft.com/office/drawing/2014/main" id="{96F0F1DB-0C5F-4895-B71A-86B7D122DD4B}"/>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17" name="Ελεύθερη σχεδίαση: Σχήμα 16">
            <a:extLst>
              <a:ext uri="{FF2B5EF4-FFF2-40B4-BE49-F238E27FC236}">
                <a16:creationId xmlns:a16="http://schemas.microsoft.com/office/drawing/2014/main" id="{134BF4B3-A394-4B33-84E8-433CB3F4D710}"/>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18" name="Ελεύθερη σχεδίαση: Σχήμα 17">
            <a:extLst>
              <a:ext uri="{FF2B5EF4-FFF2-40B4-BE49-F238E27FC236}">
                <a16:creationId xmlns:a16="http://schemas.microsoft.com/office/drawing/2014/main" id="{B6E11BA4-7EBA-47E5-8E07-57E665A74955}"/>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19" name="Ελεύθερη σχεδίαση: Σχήμα 18">
            <a:extLst>
              <a:ext uri="{FF2B5EF4-FFF2-40B4-BE49-F238E27FC236}">
                <a16:creationId xmlns:a16="http://schemas.microsoft.com/office/drawing/2014/main" id="{7A178943-1EAE-4532-95FB-DFD1B8A936ED}"/>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0" name="Ελεύθερη σχεδίαση: Σχήμα 19">
            <a:extLst>
              <a:ext uri="{FF2B5EF4-FFF2-40B4-BE49-F238E27FC236}">
                <a16:creationId xmlns:a16="http://schemas.microsoft.com/office/drawing/2014/main" id="{A1603A2C-1F9D-4BAB-BF6C-C411F8898F5A}"/>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1" name="Ελεύθερη σχεδίαση: Σχήμα 20">
            <a:extLst>
              <a:ext uri="{FF2B5EF4-FFF2-40B4-BE49-F238E27FC236}">
                <a16:creationId xmlns:a16="http://schemas.microsoft.com/office/drawing/2014/main" id="{D019487C-9065-4D0C-8A4F-0BEC960FF5E1}"/>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2" name="Ελεύθερη σχεδίαση: Σχήμα 21">
            <a:extLst>
              <a:ext uri="{FF2B5EF4-FFF2-40B4-BE49-F238E27FC236}">
                <a16:creationId xmlns:a16="http://schemas.microsoft.com/office/drawing/2014/main" id="{B2E39A85-934A-4BF2-93E3-761989F1B981}"/>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 name="Τίτλος 1">
            <a:extLst>
              <a:ext uri="{FF2B5EF4-FFF2-40B4-BE49-F238E27FC236}">
                <a16:creationId xmlns:a16="http://schemas.microsoft.com/office/drawing/2014/main" id="{40EE479C-D1F6-4BAC-80D2-90EF74E3261A}"/>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l-GR" noProof="0" dirty="0"/>
              <a:t>Κάντε κλικ για να επεξεργαστείτε το Στυλ κύριου τίτλου</a:t>
            </a:r>
          </a:p>
        </p:txBody>
      </p:sp>
      <p:sp>
        <p:nvSpPr>
          <p:cNvPr id="3" name="Θέση περιεχομένου 2">
            <a:extLst>
              <a:ext uri="{FF2B5EF4-FFF2-40B4-BE49-F238E27FC236}">
                <a16:creationId xmlns:a16="http://schemas.microsoft.com/office/drawing/2014/main" id="{A22238F2-C6EC-476F-8371-119AECBA5622}"/>
              </a:ext>
            </a:extLst>
          </p:cNvPr>
          <p:cNvSpPr>
            <a:spLocks noGrp="1"/>
          </p:cNvSpPr>
          <p:nvPr>
            <p:ph sz="half" idx="1"/>
          </p:nvPr>
        </p:nvSpPr>
        <p:spPr>
          <a:xfrm>
            <a:off x="432000" y="1152000"/>
            <a:ext cx="5472000" cy="504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noProof="0" dirty="0"/>
              <a:t>Κάντε κλικ για επεξεργασία των στυλ κειμένου του υποδείγματος</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8" name="Θέση υποσέλιδου 7">
            <a:extLst>
              <a:ext uri="{FF2B5EF4-FFF2-40B4-BE49-F238E27FC236}">
                <a16:creationId xmlns:a16="http://schemas.microsoft.com/office/drawing/2014/main" id="{C9E47D86-FD0D-44D0-9B7F-9EDEBD11F9D6}"/>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noProof="0" dirty="0"/>
              <a:t>Προσθήκη υποσέλιδου</a:t>
            </a:r>
          </a:p>
        </p:txBody>
      </p:sp>
      <p:sp>
        <p:nvSpPr>
          <p:cNvPr id="9" name="Θέση αριθμού διαφάνειας 8">
            <a:extLst>
              <a:ext uri="{FF2B5EF4-FFF2-40B4-BE49-F238E27FC236}">
                <a16:creationId xmlns:a16="http://schemas.microsoft.com/office/drawing/2014/main" id="{0A29F8B3-4723-4928-83E5-76C29D05F2FE}"/>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noProof="0" smtClean="0"/>
              <a:pPr/>
              <a:t>‹#›</a:t>
            </a:fld>
            <a:endParaRPr lang="el-GR" noProof="0" dirty="0"/>
          </a:p>
        </p:txBody>
      </p:sp>
      <p:sp>
        <p:nvSpPr>
          <p:cNvPr id="23" name="Θέση περιεχομένου 3">
            <a:extLst>
              <a:ext uri="{FF2B5EF4-FFF2-40B4-BE49-F238E27FC236}">
                <a16:creationId xmlns:a16="http://schemas.microsoft.com/office/drawing/2014/main" id="{94AA1D0D-4A88-48E6-9F92-152A70F621DA}"/>
              </a:ext>
            </a:extLst>
          </p:cNvPr>
          <p:cNvSpPr>
            <a:spLocks noGrp="1"/>
          </p:cNvSpPr>
          <p:nvPr>
            <p:ph sz="half" idx="2"/>
          </p:nvPr>
        </p:nvSpPr>
        <p:spPr>
          <a:xfrm>
            <a:off x="6300384" y="1140847"/>
            <a:ext cx="5471616" cy="5036116"/>
          </a:xfrm>
        </p:spPr>
        <p:txBody>
          <a:bodyPr rtlCol="0"/>
          <a:lstStyle/>
          <a:p>
            <a:pPr lvl="0" rtl="0"/>
            <a:r>
              <a:rPr lang="el-GR" noProof="0" dirty="0"/>
              <a:t>Κάντε κλικ για επεξεργασία των στυλ κειμένου του υποδείγματος</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Tree>
    <p:extLst>
      <p:ext uri="{BB962C8B-B14F-4D97-AF65-F5344CB8AC3E}">
        <p14:creationId xmlns:p14="http://schemas.microsoft.com/office/powerpoint/2010/main" val="1047483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στηλών">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l-GR" noProof="0" dirty="0"/>
              <a:t>Κάντε κλικ για να επεξεργαστείτε το Στυλ κύριου τίτλου</a:t>
            </a:r>
          </a:p>
        </p:txBody>
      </p:sp>
      <p:sp>
        <p:nvSpPr>
          <p:cNvPr id="3" name="Θέση περιεχομένου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152000"/>
            <a:ext cx="3600000" cy="5039250"/>
          </a:xfrm>
        </p:spPr>
        <p:txBody>
          <a:bodyPr rtlCol="0"/>
          <a:lstStyle>
            <a:lvl1pPr rtl="0">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noProof="0" dirty="0"/>
              <a:t>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7" name="Θέση υποσέλιδου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noProof="0" dirty="0"/>
              <a:t>Προσθήκη υποσέλιδου</a:t>
            </a:r>
          </a:p>
        </p:txBody>
      </p:sp>
      <p:sp>
        <p:nvSpPr>
          <p:cNvPr id="8" name="Θέση αριθμού διαφάνειας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noProof="0" smtClean="0"/>
              <a:pPr/>
              <a:t>‹#›</a:t>
            </a:fld>
            <a:endParaRPr lang="el-GR" noProof="0" dirty="0"/>
          </a:p>
        </p:txBody>
      </p:sp>
      <p:sp>
        <p:nvSpPr>
          <p:cNvPr id="5" name="Θέση κειμένου 4">
            <a:extLst>
              <a:ext uri="{FF2B5EF4-FFF2-40B4-BE49-F238E27FC236}">
                <a16:creationId xmlns:a16="http://schemas.microsoft.com/office/drawing/2014/main" id="{16A38E24-EB1C-472F-B631-5DF32F9C4CF5}"/>
              </a:ext>
            </a:extLst>
          </p:cNvPr>
          <p:cNvSpPr>
            <a:spLocks noGrp="1"/>
          </p:cNvSpPr>
          <p:nvPr>
            <p:ph type="body" sz="quarter" idx="12"/>
          </p:nvPr>
        </p:nvSpPr>
        <p:spPr>
          <a:xfrm>
            <a:off x="4301550" y="1152000"/>
            <a:ext cx="3600450" cy="5038725"/>
          </a:xfrm>
        </p:spPr>
        <p:txBody>
          <a:bodyPr rtlCol="0"/>
          <a:lstStyle/>
          <a:p>
            <a:pPr lvl="0" rtl="0"/>
            <a:r>
              <a:rPr lang="el-GR" noProof="0" dirty="0"/>
              <a:t>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11" name="Θέση κειμένου 10">
            <a:extLst>
              <a:ext uri="{FF2B5EF4-FFF2-40B4-BE49-F238E27FC236}">
                <a16:creationId xmlns:a16="http://schemas.microsoft.com/office/drawing/2014/main" id="{5B4A252E-78C9-4F76-98A4-A4B580AD072A}"/>
              </a:ext>
            </a:extLst>
          </p:cNvPr>
          <p:cNvSpPr>
            <a:spLocks noGrp="1"/>
          </p:cNvSpPr>
          <p:nvPr>
            <p:ph type="body" sz="quarter" idx="13"/>
          </p:nvPr>
        </p:nvSpPr>
        <p:spPr>
          <a:xfrm>
            <a:off x="8171550" y="1152000"/>
            <a:ext cx="3600450" cy="5038725"/>
          </a:xfrm>
        </p:spPr>
        <p:txBody>
          <a:bodyPr rtlCol="0"/>
          <a:lstStyle/>
          <a:p>
            <a:pPr lvl="0" rtl="0"/>
            <a:r>
              <a:rPr lang="el-GR" noProof="0" dirty="0"/>
              <a:t>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Tree>
    <p:extLst>
      <p:ext uri="{BB962C8B-B14F-4D97-AF65-F5344CB8AC3E}">
        <p14:creationId xmlns:p14="http://schemas.microsoft.com/office/powerpoint/2010/main" val="2654388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 στηλών">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l-GR" noProof="0" dirty="0"/>
              <a:t>Κάντε κλικ για να επεξεργαστείτε το Στυλ κύριου τίτλου</a:t>
            </a:r>
          </a:p>
        </p:txBody>
      </p:sp>
      <p:sp>
        <p:nvSpPr>
          <p:cNvPr id="3" name="Θέση περιεχομένου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152000"/>
            <a:ext cx="2160000" cy="5039250"/>
          </a:xfrm>
        </p:spPr>
        <p:txBody>
          <a:bodyPr rtlCol="0"/>
          <a:lstStyle>
            <a:lvl1pPr rtl="0">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noProof="0" dirty="0"/>
              <a:t>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7" name="Θέση υποσέλιδου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noProof="0" dirty="0"/>
              <a:t>Προσθήκη υποσέλιδου</a:t>
            </a:r>
          </a:p>
        </p:txBody>
      </p:sp>
      <p:sp>
        <p:nvSpPr>
          <p:cNvPr id="8" name="Θέση αριθμού διαφάνειας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noProof="0" smtClean="0"/>
              <a:pPr/>
              <a:t>‹#›</a:t>
            </a:fld>
            <a:endParaRPr lang="el-GR" noProof="0" dirty="0"/>
          </a:p>
        </p:txBody>
      </p:sp>
      <p:sp>
        <p:nvSpPr>
          <p:cNvPr id="5" name="Θέση κειμένου 4">
            <a:extLst>
              <a:ext uri="{FF2B5EF4-FFF2-40B4-BE49-F238E27FC236}">
                <a16:creationId xmlns:a16="http://schemas.microsoft.com/office/drawing/2014/main" id="{1F5B3657-F2AE-455A-BF81-1A0C2ACECD20}"/>
              </a:ext>
            </a:extLst>
          </p:cNvPr>
          <p:cNvSpPr>
            <a:spLocks noGrp="1"/>
          </p:cNvSpPr>
          <p:nvPr>
            <p:ph type="body" sz="quarter" idx="12"/>
          </p:nvPr>
        </p:nvSpPr>
        <p:spPr>
          <a:xfrm>
            <a:off x="2726412" y="1152525"/>
            <a:ext cx="2160588" cy="5038725"/>
          </a:xfrm>
        </p:spPr>
        <p:txBody>
          <a:bodyPr rtlCol="0"/>
          <a:lstStyle/>
          <a:p>
            <a:pPr lvl="0" rtl="0"/>
            <a:r>
              <a:rPr lang="el-GR" noProof="0" dirty="0"/>
              <a:t>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13" name="Θέση κειμένου 12">
            <a:extLst>
              <a:ext uri="{FF2B5EF4-FFF2-40B4-BE49-F238E27FC236}">
                <a16:creationId xmlns:a16="http://schemas.microsoft.com/office/drawing/2014/main" id="{6A983D98-E0AB-429A-9EC2-B50D4216D691}"/>
              </a:ext>
            </a:extLst>
          </p:cNvPr>
          <p:cNvSpPr>
            <a:spLocks noGrp="1"/>
          </p:cNvSpPr>
          <p:nvPr>
            <p:ph type="body" sz="quarter" idx="13"/>
          </p:nvPr>
        </p:nvSpPr>
        <p:spPr>
          <a:xfrm>
            <a:off x="5021412" y="1152525"/>
            <a:ext cx="2160588" cy="5038725"/>
          </a:xfrm>
        </p:spPr>
        <p:txBody>
          <a:bodyPr rtlCol="0"/>
          <a:lstStyle/>
          <a:p>
            <a:pPr lvl="0" rtl="0"/>
            <a:r>
              <a:rPr lang="el-GR" noProof="0" dirty="0"/>
              <a:t>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15" name="Θέση κειμένου 14">
            <a:extLst>
              <a:ext uri="{FF2B5EF4-FFF2-40B4-BE49-F238E27FC236}">
                <a16:creationId xmlns:a16="http://schemas.microsoft.com/office/drawing/2014/main" id="{755213BF-EF6D-45DC-A01B-DE6C2F23A6D2}"/>
              </a:ext>
            </a:extLst>
          </p:cNvPr>
          <p:cNvSpPr>
            <a:spLocks noGrp="1"/>
          </p:cNvSpPr>
          <p:nvPr>
            <p:ph type="body" sz="quarter" idx="14"/>
          </p:nvPr>
        </p:nvSpPr>
        <p:spPr>
          <a:xfrm>
            <a:off x="7316412" y="1148060"/>
            <a:ext cx="2160588" cy="5038725"/>
          </a:xfrm>
        </p:spPr>
        <p:txBody>
          <a:bodyPr rtlCol="0"/>
          <a:lstStyle/>
          <a:p>
            <a:pPr lvl="0" rtl="0"/>
            <a:r>
              <a:rPr lang="el-GR" noProof="0" dirty="0"/>
              <a:t>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17" name="Θέση κειμένου 16">
            <a:extLst>
              <a:ext uri="{FF2B5EF4-FFF2-40B4-BE49-F238E27FC236}">
                <a16:creationId xmlns:a16="http://schemas.microsoft.com/office/drawing/2014/main" id="{77D6BBBA-F4A3-45D4-91BC-A405FFDC7C3D}"/>
              </a:ext>
            </a:extLst>
          </p:cNvPr>
          <p:cNvSpPr>
            <a:spLocks noGrp="1"/>
          </p:cNvSpPr>
          <p:nvPr>
            <p:ph type="body" sz="quarter" idx="15"/>
          </p:nvPr>
        </p:nvSpPr>
        <p:spPr>
          <a:xfrm>
            <a:off x="9611412" y="1152525"/>
            <a:ext cx="2160588" cy="5038725"/>
          </a:xfrm>
        </p:spPr>
        <p:txBody>
          <a:bodyPr rtlCol="0"/>
          <a:lstStyle/>
          <a:p>
            <a:pPr lvl="0" rtl="0"/>
            <a:r>
              <a:rPr lang="el-GR" noProof="0" dirty="0"/>
              <a:t>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Tree>
    <p:extLst>
      <p:ext uri="{BB962C8B-B14F-4D97-AF65-F5344CB8AC3E}">
        <p14:creationId xmlns:p14="http://schemas.microsoft.com/office/powerpoint/2010/main" val="974837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Κουκκίδες εικόνων">
    <p:spTree>
      <p:nvGrpSpPr>
        <p:cNvPr id="1" name=""/>
        <p:cNvGrpSpPr/>
        <p:nvPr/>
      </p:nvGrpSpPr>
      <p:grpSpPr>
        <a:xfrm>
          <a:off x="0" y="0"/>
          <a:ext cx="0" cy="0"/>
          <a:chOff x="0" y="0"/>
          <a:chExt cx="0" cy="0"/>
        </a:xfrm>
      </p:grpSpPr>
      <p:sp>
        <p:nvSpPr>
          <p:cNvPr id="28" name="Έλλειψη 27">
            <a:extLst>
              <a:ext uri="{FF2B5EF4-FFF2-40B4-BE49-F238E27FC236}">
                <a16:creationId xmlns:a16="http://schemas.microsoft.com/office/drawing/2014/main" id="{2041BFF2-BC3B-3145-940D-004809E5A80A}"/>
              </a:ext>
            </a:extLst>
          </p:cNvPr>
          <p:cNvSpPr>
            <a:spLocks noChangeAspect="1"/>
          </p:cNvSpPr>
          <p:nvPr userDrawn="1"/>
        </p:nvSpPr>
        <p:spPr>
          <a:xfrm>
            <a:off x="3050592"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9" name="Έλλειψη 28">
            <a:extLst>
              <a:ext uri="{FF2B5EF4-FFF2-40B4-BE49-F238E27FC236}">
                <a16:creationId xmlns:a16="http://schemas.microsoft.com/office/drawing/2014/main" id="{A9906F5C-A183-DF45-AE48-C1D611CDC98D}"/>
              </a:ext>
            </a:extLst>
          </p:cNvPr>
          <p:cNvSpPr>
            <a:spLocks noChangeAspect="1"/>
          </p:cNvSpPr>
          <p:nvPr userDrawn="1"/>
        </p:nvSpPr>
        <p:spPr>
          <a:xfrm>
            <a:off x="5345060"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30" name="Έλλειψη 29">
            <a:extLst>
              <a:ext uri="{FF2B5EF4-FFF2-40B4-BE49-F238E27FC236}">
                <a16:creationId xmlns:a16="http://schemas.microsoft.com/office/drawing/2014/main" id="{C9CFF2EB-CD95-EA4D-810E-C9F8127071FE}"/>
              </a:ext>
            </a:extLst>
          </p:cNvPr>
          <p:cNvSpPr>
            <a:spLocks noChangeAspect="1"/>
          </p:cNvSpPr>
          <p:nvPr userDrawn="1"/>
        </p:nvSpPr>
        <p:spPr>
          <a:xfrm>
            <a:off x="7639529"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31" name="Έλλειψη 30">
            <a:extLst>
              <a:ext uri="{FF2B5EF4-FFF2-40B4-BE49-F238E27FC236}">
                <a16:creationId xmlns:a16="http://schemas.microsoft.com/office/drawing/2014/main" id="{EE120266-68E0-504A-B1C8-F3369F5AF7C0}"/>
              </a:ext>
            </a:extLst>
          </p:cNvPr>
          <p:cNvSpPr>
            <a:spLocks noChangeAspect="1"/>
          </p:cNvSpPr>
          <p:nvPr userDrawn="1"/>
        </p:nvSpPr>
        <p:spPr>
          <a:xfrm>
            <a:off x="9933998"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9" name="Έλλειψη 8">
            <a:extLst>
              <a:ext uri="{FF2B5EF4-FFF2-40B4-BE49-F238E27FC236}">
                <a16:creationId xmlns:a16="http://schemas.microsoft.com/office/drawing/2014/main" id="{4FB4A810-8614-AD44-B362-CE45C8C679CE}"/>
              </a:ext>
            </a:extLst>
          </p:cNvPr>
          <p:cNvSpPr>
            <a:spLocks noChangeAspect="1"/>
          </p:cNvSpPr>
          <p:nvPr userDrawn="1"/>
        </p:nvSpPr>
        <p:spPr>
          <a:xfrm>
            <a:off x="759111"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 name="Τίτλος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l-GR" noProof="0" dirty="0"/>
              <a:t>Κάντε κλικ για να επεξεργαστείτε το Στυλ κύριου τίτλου</a:t>
            </a:r>
          </a:p>
        </p:txBody>
      </p:sp>
      <p:sp>
        <p:nvSpPr>
          <p:cNvPr id="7" name="Θέση υποσέλιδου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noProof="0" dirty="0"/>
              <a:t>Προσθήκη υποσέλιδου</a:t>
            </a:r>
          </a:p>
        </p:txBody>
      </p:sp>
      <p:sp>
        <p:nvSpPr>
          <p:cNvPr id="8" name="Θέση αριθμού διαφάνειας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noProof="0" smtClean="0"/>
              <a:pPr/>
              <a:t>‹#›</a:t>
            </a:fld>
            <a:endParaRPr lang="el-GR" noProof="0" dirty="0"/>
          </a:p>
        </p:txBody>
      </p:sp>
      <p:sp>
        <p:nvSpPr>
          <p:cNvPr id="5" name="Θέση κειμένου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726075" y="4688112"/>
            <a:ext cx="2160588" cy="900000"/>
          </a:xfrm>
        </p:spPr>
        <p:txBody>
          <a:bodyPr rtlCol="0"/>
          <a:lstStyle>
            <a:lvl1pPr marL="0" indent="0" algn="ctr">
              <a:buNone/>
              <a:defRPr sz="1600"/>
            </a:lvl1pPr>
          </a:lstStyle>
          <a:p>
            <a:pPr lvl="0" rtl="0"/>
            <a:r>
              <a:rPr lang="el-GR" noProof="0" dirty="0"/>
              <a:t>Περιγραφή κουκκίδας</a:t>
            </a:r>
          </a:p>
        </p:txBody>
      </p:sp>
      <p:sp>
        <p:nvSpPr>
          <p:cNvPr id="13" name="Θέση κειμένου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020543" y="4688112"/>
            <a:ext cx="2160588" cy="900000"/>
          </a:xfrm>
        </p:spPr>
        <p:txBody>
          <a:bodyPr rtlCol="0"/>
          <a:lstStyle>
            <a:lvl1pPr marL="0" indent="0" algn="ctr">
              <a:buNone/>
              <a:defRPr sz="1600"/>
            </a:lvl1pPr>
          </a:lstStyle>
          <a:p>
            <a:pPr lvl="0" rtl="0"/>
            <a:r>
              <a:rPr lang="el-GR" noProof="0" dirty="0"/>
              <a:t>Περιγραφή κουκκίδας</a:t>
            </a:r>
          </a:p>
        </p:txBody>
      </p:sp>
      <p:sp>
        <p:nvSpPr>
          <p:cNvPr id="15" name="Θέση κειμένου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7315012" y="4683647"/>
            <a:ext cx="2160588" cy="900000"/>
          </a:xfrm>
        </p:spPr>
        <p:txBody>
          <a:bodyPr rtlCol="0"/>
          <a:lstStyle>
            <a:lvl1pPr marL="0" indent="0" algn="ctr">
              <a:buNone/>
              <a:defRPr sz="1600"/>
            </a:lvl1pPr>
          </a:lstStyle>
          <a:p>
            <a:pPr lvl="0" rtl="0"/>
            <a:r>
              <a:rPr lang="el-GR" noProof="0" dirty="0"/>
              <a:t>Περιγραφή κουκκίδας</a:t>
            </a:r>
          </a:p>
        </p:txBody>
      </p:sp>
      <p:sp>
        <p:nvSpPr>
          <p:cNvPr id="17" name="Θέση κειμένου 16">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9609481" y="4688112"/>
            <a:ext cx="2160588" cy="900000"/>
          </a:xfrm>
        </p:spPr>
        <p:txBody>
          <a:bodyPr rtlCol="0"/>
          <a:lstStyle>
            <a:lvl1pPr marL="0" indent="0" algn="ctr">
              <a:buNone/>
              <a:defRPr sz="1600"/>
            </a:lvl1pPr>
          </a:lstStyle>
          <a:p>
            <a:pPr lvl="0" rtl="0"/>
            <a:r>
              <a:rPr lang="el-GR" noProof="0" dirty="0"/>
              <a:t>Περιγραφή κουκκίδων</a:t>
            </a:r>
          </a:p>
        </p:txBody>
      </p:sp>
      <p:sp>
        <p:nvSpPr>
          <p:cNvPr id="6" name="Θέση κειμένου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431800" y="3926334"/>
            <a:ext cx="2160000" cy="504000"/>
          </a:xfrm>
        </p:spPr>
        <p:txBody>
          <a:bodyPr rtlCol="0"/>
          <a:lstStyle>
            <a:lvl1pPr marL="0" indent="0" algn="ctr">
              <a:buNone/>
              <a:defRPr b="1">
                <a:latin typeface="Times New Roman" panose="02020603050405020304" pitchFamily="18" charset="0"/>
              </a:defRPr>
            </a:lvl1pPr>
          </a:lstStyle>
          <a:p>
            <a:pPr lvl="0" rtl="0"/>
            <a:r>
              <a:rPr lang="el-GR" noProof="0" dirty="0"/>
              <a:t>Κουκκίδα 1</a:t>
            </a:r>
          </a:p>
        </p:txBody>
      </p:sp>
      <p:sp>
        <p:nvSpPr>
          <p:cNvPr id="10" name="Θέση κειμένου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726076" y="3926335"/>
            <a:ext cx="2160587" cy="504000"/>
          </a:xfrm>
        </p:spPr>
        <p:txBody>
          <a:bodyPr rtlCol="0"/>
          <a:lstStyle>
            <a:lvl1pPr marL="0" indent="0" algn="ctr">
              <a:buNone/>
              <a:defRPr b="1">
                <a:latin typeface="Times New Roman" panose="02020603050405020304" pitchFamily="18" charset="0"/>
              </a:defRPr>
            </a:lvl1pPr>
          </a:lstStyle>
          <a:p>
            <a:pPr lvl="0" rtl="0"/>
            <a:r>
              <a:rPr lang="el-GR" noProof="0" dirty="0"/>
              <a:t>Κουκκίδα 2</a:t>
            </a:r>
          </a:p>
        </p:txBody>
      </p:sp>
      <p:sp>
        <p:nvSpPr>
          <p:cNvPr id="12" name="Θέση κειμένου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5020543" y="3926335"/>
            <a:ext cx="2160588" cy="504000"/>
          </a:xfrm>
        </p:spPr>
        <p:txBody>
          <a:bodyPr rtlCol="0"/>
          <a:lstStyle>
            <a:lvl1pPr marL="0" indent="0" algn="ctr">
              <a:buNone/>
              <a:defRPr b="1">
                <a:latin typeface="Times New Roman" panose="02020603050405020304" pitchFamily="18" charset="0"/>
              </a:defRPr>
            </a:lvl1pPr>
          </a:lstStyle>
          <a:p>
            <a:pPr lvl="0" rtl="0"/>
            <a:r>
              <a:rPr lang="el-GR" noProof="0" dirty="0"/>
              <a:t>Κουκκίδα 3</a:t>
            </a:r>
          </a:p>
        </p:txBody>
      </p:sp>
      <p:sp>
        <p:nvSpPr>
          <p:cNvPr id="16" name="Θέση κειμένου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7315013" y="3926335"/>
            <a:ext cx="2160587" cy="504000"/>
          </a:xfrm>
        </p:spPr>
        <p:txBody>
          <a:bodyPr rtlCol="0"/>
          <a:lstStyle>
            <a:lvl1pPr marL="0" indent="0" algn="ctr">
              <a:buNone/>
              <a:defRPr b="1">
                <a:latin typeface="Times New Roman" panose="02020603050405020304" pitchFamily="18" charset="0"/>
              </a:defRPr>
            </a:lvl1pPr>
          </a:lstStyle>
          <a:p>
            <a:pPr lvl="0" rtl="0"/>
            <a:r>
              <a:rPr lang="el-GR" noProof="0" dirty="0"/>
              <a:t>Κουκκίδα 4</a:t>
            </a:r>
          </a:p>
        </p:txBody>
      </p:sp>
      <p:sp>
        <p:nvSpPr>
          <p:cNvPr id="19" name="Θέση κειμένου 18">
            <a:extLst>
              <a:ext uri="{FF2B5EF4-FFF2-40B4-BE49-F238E27FC236}">
                <a16:creationId xmlns:a16="http://schemas.microsoft.com/office/drawing/2014/main" id="{B01E9EA3-8BD6-4531-812C-663C75428B76}"/>
              </a:ext>
            </a:extLst>
          </p:cNvPr>
          <p:cNvSpPr>
            <a:spLocks noGrp="1"/>
          </p:cNvSpPr>
          <p:nvPr>
            <p:ph type="body" sz="quarter" idx="20" hasCustomPrompt="1"/>
          </p:nvPr>
        </p:nvSpPr>
        <p:spPr>
          <a:xfrm>
            <a:off x="9609481" y="3926335"/>
            <a:ext cx="2160588" cy="504000"/>
          </a:xfrm>
        </p:spPr>
        <p:txBody>
          <a:bodyPr rtlCol="0"/>
          <a:lstStyle>
            <a:lvl1pPr marL="0" indent="0" algn="ctr">
              <a:buNone/>
              <a:defRPr b="1">
                <a:latin typeface="Times New Roman" panose="02020603050405020304" pitchFamily="18" charset="0"/>
              </a:defRPr>
            </a:lvl1pPr>
          </a:lstStyle>
          <a:p>
            <a:pPr lvl="0" rtl="0"/>
            <a:r>
              <a:rPr lang="el-GR" noProof="0" dirty="0"/>
              <a:t>Κουκκίδα 5</a:t>
            </a:r>
          </a:p>
        </p:txBody>
      </p:sp>
      <p:sp>
        <p:nvSpPr>
          <p:cNvPr id="21" name="Θέση κειμένου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432094" y="4683350"/>
            <a:ext cx="2160000" cy="900000"/>
          </a:xfrm>
        </p:spPr>
        <p:txBody>
          <a:bodyPr rtlCol="0"/>
          <a:lstStyle>
            <a:lvl1pPr marL="0" indent="0" algn="ctr">
              <a:buNone/>
              <a:defRPr sz="1600"/>
            </a:lvl1pPr>
          </a:lstStyle>
          <a:p>
            <a:pPr lvl="0" rtl="0"/>
            <a:r>
              <a:rPr lang="el-GR" noProof="0" dirty="0"/>
              <a:t>Περιγραφή κουκκίδας</a:t>
            </a:r>
          </a:p>
        </p:txBody>
      </p:sp>
      <p:sp>
        <p:nvSpPr>
          <p:cNvPr id="4" name="Θέση εικόνας 3">
            <a:extLst>
              <a:ext uri="{FF2B5EF4-FFF2-40B4-BE49-F238E27FC236}">
                <a16:creationId xmlns:a16="http://schemas.microsoft.com/office/drawing/2014/main" id="{B0B1F8F6-73A5-F142-8A28-094DA998B5F5}"/>
              </a:ext>
            </a:extLst>
          </p:cNvPr>
          <p:cNvSpPr>
            <a:spLocks noGrp="1"/>
          </p:cNvSpPr>
          <p:nvPr>
            <p:ph type="pic" sz="quarter" idx="27"/>
          </p:nvPr>
        </p:nvSpPr>
        <p:spPr>
          <a:xfrm>
            <a:off x="1086454" y="2358091"/>
            <a:ext cx="854075" cy="854075"/>
          </a:xfrm>
        </p:spPr>
        <p:txBody>
          <a:bodyPr rtlCol="0"/>
          <a:lstStyle>
            <a:lvl1pPr marL="0" indent="0">
              <a:buNone/>
              <a:defRPr/>
            </a:lvl1pPr>
          </a:lstStyle>
          <a:p>
            <a:pPr rtl="0"/>
            <a:r>
              <a:rPr lang="el-GR" noProof="0" dirty="0"/>
              <a:t>Κάντε κλικ στο εικονίδιο για να προσθέσετε μια εικόνα</a:t>
            </a:r>
          </a:p>
        </p:txBody>
      </p:sp>
      <p:sp>
        <p:nvSpPr>
          <p:cNvPr id="32" name="Θέση εικόνας 3">
            <a:extLst>
              <a:ext uri="{FF2B5EF4-FFF2-40B4-BE49-F238E27FC236}">
                <a16:creationId xmlns:a16="http://schemas.microsoft.com/office/drawing/2014/main" id="{F78A887E-89A6-244C-8AA4-484FE5358768}"/>
              </a:ext>
            </a:extLst>
          </p:cNvPr>
          <p:cNvSpPr>
            <a:spLocks noGrp="1"/>
          </p:cNvSpPr>
          <p:nvPr>
            <p:ph type="pic" sz="quarter" idx="28"/>
          </p:nvPr>
        </p:nvSpPr>
        <p:spPr>
          <a:xfrm>
            <a:off x="3380176" y="2358091"/>
            <a:ext cx="854075" cy="854075"/>
          </a:xfrm>
        </p:spPr>
        <p:txBody>
          <a:bodyPr rtlCol="0"/>
          <a:lstStyle>
            <a:lvl1pPr marL="0" indent="0">
              <a:buNone/>
              <a:defRPr/>
            </a:lvl1pPr>
          </a:lstStyle>
          <a:p>
            <a:pPr rtl="0"/>
            <a:r>
              <a:rPr lang="el-GR" noProof="0" dirty="0"/>
              <a:t>Κάντε κλικ στο εικονίδιο για να προσθέσετε μια εικόνα</a:t>
            </a:r>
          </a:p>
        </p:txBody>
      </p:sp>
      <p:sp>
        <p:nvSpPr>
          <p:cNvPr id="33" name="Θέση εικόνας 3">
            <a:extLst>
              <a:ext uri="{FF2B5EF4-FFF2-40B4-BE49-F238E27FC236}">
                <a16:creationId xmlns:a16="http://schemas.microsoft.com/office/drawing/2014/main" id="{52B18661-99A8-214A-A089-09F11F1EB5C4}"/>
              </a:ext>
            </a:extLst>
          </p:cNvPr>
          <p:cNvSpPr>
            <a:spLocks noGrp="1"/>
          </p:cNvSpPr>
          <p:nvPr>
            <p:ph type="pic" sz="quarter" idx="29"/>
          </p:nvPr>
        </p:nvSpPr>
        <p:spPr>
          <a:xfrm>
            <a:off x="5673898" y="2358091"/>
            <a:ext cx="854075" cy="854075"/>
          </a:xfrm>
        </p:spPr>
        <p:txBody>
          <a:bodyPr rtlCol="0"/>
          <a:lstStyle>
            <a:lvl1pPr marL="0" indent="0">
              <a:buNone/>
              <a:defRPr/>
            </a:lvl1pPr>
          </a:lstStyle>
          <a:p>
            <a:pPr rtl="0"/>
            <a:r>
              <a:rPr lang="el-GR" noProof="0" dirty="0"/>
              <a:t>Κάντε κλικ στο εικονίδιο για να προσθέσετε μια εικόνα</a:t>
            </a:r>
          </a:p>
        </p:txBody>
      </p:sp>
      <p:sp>
        <p:nvSpPr>
          <p:cNvPr id="34" name="Θέση εικόνας 3">
            <a:extLst>
              <a:ext uri="{FF2B5EF4-FFF2-40B4-BE49-F238E27FC236}">
                <a16:creationId xmlns:a16="http://schemas.microsoft.com/office/drawing/2014/main" id="{69D5F0B5-DE10-D646-9244-6B4289E7793E}"/>
              </a:ext>
            </a:extLst>
          </p:cNvPr>
          <p:cNvSpPr>
            <a:spLocks noGrp="1"/>
          </p:cNvSpPr>
          <p:nvPr>
            <p:ph type="pic" sz="quarter" idx="30"/>
          </p:nvPr>
        </p:nvSpPr>
        <p:spPr>
          <a:xfrm>
            <a:off x="7967620" y="2358091"/>
            <a:ext cx="854075" cy="854075"/>
          </a:xfrm>
        </p:spPr>
        <p:txBody>
          <a:bodyPr rtlCol="0"/>
          <a:lstStyle>
            <a:lvl1pPr marL="0" indent="0">
              <a:buNone/>
              <a:defRPr/>
            </a:lvl1pPr>
          </a:lstStyle>
          <a:p>
            <a:pPr rtl="0"/>
            <a:r>
              <a:rPr lang="el-GR" noProof="0" dirty="0"/>
              <a:t>Κάντε κλικ στο εικονίδιο για να προσθέσετε μια εικόνα</a:t>
            </a:r>
          </a:p>
        </p:txBody>
      </p:sp>
      <p:sp>
        <p:nvSpPr>
          <p:cNvPr id="35" name="Θέση εικόνας 3">
            <a:extLst>
              <a:ext uri="{FF2B5EF4-FFF2-40B4-BE49-F238E27FC236}">
                <a16:creationId xmlns:a16="http://schemas.microsoft.com/office/drawing/2014/main" id="{72B87CCD-6D17-844B-87EF-F8BC69D79B06}"/>
              </a:ext>
            </a:extLst>
          </p:cNvPr>
          <p:cNvSpPr>
            <a:spLocks noGrp="1"/>
          </p:cNvSpPr>
          <p:nvPr>
            <p:ph type="pic" sz="quarter" idx="31"/>
          </p:nvPr>
        </p:nvSpPr>
        <p:spPr>
          <a:xfrm>
            <a:off x="10261341" y="2358091"/>
            <a:ext cx="854075" cy="854075"/>
          </a:xfrm>
        </p:spPr>
        <p:txBody>
          <a:bodyPr rtlCol="0"/>
          <a:lstStyle>
            <a:lvl1pPr marL="0" indent="0">
              <a:buNone/>
              <a:defRPr/>
            </a:lvl1pPr>
          </a:lstStyle>
          <a:p>
            <a:pPr rtl="0"/>
            <a:r>
              <a:rPr lang="el-GR" noProof="0" dirty="0"/>
              <a:t>Κάντε κλικ στο εικονίδιο για να προσθέσετε μια εικόνα</a:t>
            </a:r>
          </a:p>
        </p:txBody>
      </p:sp>
      <p:cxnSp>
        <p:nvCxnSpPr>
          <p:cNvPr id="25" name="Ευθεία γραμμή σύνδεσης 24">
            <a:extLst>
              <a:ext uri="{FF2B5EF4-FFF2-40B4-BE49-F238E27FC236}">
                <a16:creationId xmlns:a16="http://schemas.microsoft.com/office/drawing/2014/main" id="{EC221C1A-E955-4A4A-B47B-0028C57F6940}"/>
              </a:ext>
              <a:ext uri="{C183D7F6-B498-43B3-948B-1728B52AA6E4}">
                <adec:decorative xmlns:adec="http://schemas.microsoft.com/office/drawing/2017/decorative" val="1"/>
              </a:ext>
            </a:extLst>
          </p:cNvPr>
          <p:cNvCxnSpPr>
            <a:cxnSpLocks/>
          </p:cNvCxnSpPr>
          <p:nvPr userDrawn="1"/>
        </p:nvCxnSpPr>
        <p:spPr>
          <a:xfrm>
            <a:off x="2659047" y="2052013"/>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6" name="Ευθεία γραμμή σύνδεσης 25">
            <a:extLst>
              <a:ext uri="{FF2B5EF4-FFF2-40B4-BE49-F238E27FC236}">
                <a16:creationId xmlns:a16="http://schemas.microsoft.com/office/drawing/2014/main" id="{529F2F69-8DE5-40C8-9500-23B5BF43202A}"/>
              </a:ext>
              <a:ext uri="{C183D7F6-B498-43B3-948B-1728B52AA6E4}">
                <adec:decorative xmlns:adec="http://schemas.microsoft.com/office/drawing/2017/decorative" val="1"/>
              </a:ext>
            </a:extLst>
          </p:cNvPr>
          <p:cNvCxnSpPr>
            <a:cxnSpLocks/>
          </p:cNvCxnSpPr>
          <p:nvPr userDrawn="1"/>
        </p:nvCxnSpPr>
        <p:spPr>
          <a:xfrm>
            <a:off x="4953541" y="2052013"/>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Ευθεία γραμμή σύνδεσης 26">
            <a:extLst>
              <a:ext uri="{FF2B5EF4-FFF2-40B4-BE49-F238E27FC236}">
                <a16:creationId xmlns:a16="http://schemas.microsoft.com/office/drawing/2014/main" id="{5F56195C-F685-42C9-980B-24974E65EA89}"/>
              </a:ext>
              <a:ext uri="{C183D7F6-B498-43B3-948B-1728B52AA6E4}">
                <adec:decorative xmlns:adec="http://schemas.microsoft.com/office/drawing/2017/decorative" val="1"/>
              </a:ext>
            </a:extLst>
          </p:cNvPr>
          <p:cNvCxnSpPr>
            <a:cxnSpLocks/>
          </p:cNvCxnSpPr>
          <p:nvPr userDrawn="1"/>
        </p:nvCxnSpPr>
        <p:spPr>
          <a:xfrm>
            <a:off x="7248035" y="2052013"/>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6" name="Ευθεία γραμμή σύνδεσης 35">
            <a:extLst>
              <a:ext uri="{FF2B5EF4-FFF2-40B4-BE49-F238E27FC236}">
                <a16:creationId xmlns:a16="http://schemas.microsoft.com/office/drawing/2014/main" id="{E35A3995-4F01-4D2E-A636-9AC8AF29B733}"/>
              </a:ext>
              <a:ext uri="{C183D7F6-B498-43B3-948B-1728B52AA6E4}">
                <adec:decorative xmlns:adec="http://schemas.microsoft.com/office/drawing/2017/decorative" val="1"/>
              </a:ext>
            </a:extLst>
          </p:cNvPr>
          <p:cNvCxnSpPr>
            <a:cxnSpLocks/>
          </p:cNvCxnSpPr>
          <p:nvPr userDrawn="1"/>
        </p:nvCxnSpPr>
        <p:spPr>
          <a:xfrm>
            <a:off x="9542529" y="2052013"/>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0849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κουκκίδες εικόνων αριστερά">
    <p:spTree>
      <p:nvGrpSpPr>
        <p:cNvPr id="1" name=""/>
        <p:cNvGrpSpPr/>
        <p:nvPr/>
      </p:nvGrpSpPr>
      <p:grpSpPr>
        <a:xfrm>
          <a:off x="0" y="0"/>
          <a:ext cx="0" cy="0"/>
          <a:chOff x="0" y="0"/>
          <a:chExt cx="0" cy="0"/>
        </a:xfrm>
      </p:grpSpPr>
      <p:sp>
        <p:nvSpPr>
          <p:cNvPr id="20" name="Έλλειψη 19">
            <a:extLst>
              <a:ext uri="{FF2B5EF4-FFF2-40B4-BE49-F238E27FC236}">
                <a16:creationId xmlns:a16="http://schemas.microsoft.com/office/drawing/2014/main" id="{019D3C0C-316D-A045-BC1B-D508718E47A9}"/>
              </a:ext>
            </a:extLst>
          </p:cNvPr>
          <p:cNvSpPr>
            <a:spLocks noChangeAspect="1"/>
          </p:cNvSpPr>
          <p:nvPr userDrawn="1"/>
        </p:nvSpPr>
        <p:spPr>
          <a:xfrm>
            <a:off x="3050592"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2" name="Έλλειψη 21">
            <a:extLst>
              <a:ext uri="{FF2B5EF4-FFF2-40B4-BE49-F238E27FC236}">
                <a16:creationId xmlns:a16="http://schemas.microsoft.com/office/drawing/2014/main" id="{56D90BAC-4672-454F-9B98-7A6F31D7B3F7}"/>
              </a:ext>
            </a:extLst>
          </p:cNvPr>
          <p:cNvSpPr>
            <a:spLocks noChangeAspect="1"/>
          </p:cNvSpPr>
          <p:nvPr userDrawn="1"/>
        </p:nvSpPr>
        <p:spPr>
          <a:xfrm>
            <a:off x="5345060"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6" name="Έλλειψη 25">
            <a:extLst>
              <a:ext uri="{FF2B5EF4-FFF2-40B4-BE49-F238E27FC236}">
                <a16:creationId xmlns:a16="http://schemas.microsoft.com/office/drawing/2014/main" id="{21146660-9CB0-D241-ACBC-5C0A9FC8AD1A}"/>
              </a:ext>
            </a:extLst>
          </p:cNvPr>
          <p:cNvSpPr>
            <a:spLocks noChangeAspect="1"/>
          </p:cNvSpPr>
          <p:nvPr userDrawn="1"/>
        </p:nvSpPr>
        <p:spPr>
          <a:xfrm>
            <a:off x="759111"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7" name="Θέση εικόνας 3">
            <a:extLst>
              <a:ext uri="{FF2B5EF4-FFF2-40B4-BE49-F238E27FC236}">
                <a16:creationId xmlns:a16="http://schemas.microsoft.com/office/drawing/2014/main" id="{831AC394-0DDA-6F4A-B2D3-6D95CD866486}"/>
              </a:ext>
            </a:extLst>
          </p:cNvPr>
          <p:cNvSpPr>
            <a:spLocks noGrp="1"/>
          </p:cNvSpPr>
          <p:nvPr>
            <p:ph type="pic" sz="quarter" idx="27"/>
          </p:nvPr>
        </p:nvSpPr>
        <p:spPr>
          <a:xfrm>
            <a:off x="1086454" y="2358091"/>
            <a:ext cx="854075" cy="854075"/>
          </a:xfrm>
        </p:spPr>
        <p:txBody>
          <a:bodyPr rtlCol="0"/>
          <a:lstStyle>
            <a:lvl1pPr marL="0" indent="0">
              <a:buNone/>
              <a:defRPr/>
            </a:lvl1pPr>
          </a:lstStyle>
          <a:p>
            <a:pPr rtl="0"/>
            <a:r>
              <a:rPr lang="el-GR" noProof="0" dirty="0"/>
              <a:t>Κάντε κλικ στο εικονίδιο για να προσθέσετε μια εικόνα</a:t>
            </a:r>
          </a:p>
        </p:txBody>
      </p:sp>
      <p:sp>
        <p:nvSpPr>
          <p:cNvPr id="28" name="Θέση εικόνας 3">
            <a:extLst>
              <a:ext uri="{FF2B5EF4-FFF2-40B4-BE49-F238E27FC236}">
                <a16:creationId xmlns:a16="http://schemas.microsoft.com/office/drawing/2014/main" id="{B1A58D5B-A4BA-F446-90DA-1B6B207869A8}"/>
              </a:ext>
            </a:extLst>
          </p:cNvPr>
          <p:cNvSpPr>
            <a:spLocks noGrp="1"/>
          </p:cNvSpPr>
          <p:nvPr>
            <p:ph type="pic" sz="quarter" idx="28"/>
          </p:nvPr>
        </p:nvSpPr>
        <p:spPr>
          <a:xfrm>
            <a:off x="3380176" y="2358091"/>
            <a:ext cx="854075" cy="854075"/>
          </a:xfrm>
        </p:spPr>
        <p:txBody>
          <a:bodyPr rtlCol="0"/>
          <a:lstStyle>
            <a:lvl1pPr marL="0" indent="0">
              <a:buNone/>
              <a:defRPr/>
            </a:lvl1pPr>
          </a:lstStyle>
          <a:p>
            <a:pPr rtl="0"/>
            <a:r>
              <a:rPr lang="el-GR" noProof="0" dirty="0"/>
              <a:t>Κάντε κλικ στο εικονίδιο για να προσθέσετε μια εικόνα</a:t>
            </a:r>
          </a:p>
        </p:txBody>
      </p:sp>
      <p:sp>
        <p:nvSpPr>
          <p:cNvPr id="29" name="Θέση εικόνας 3">
            <a:extLst>
              <a:ext uri="{FF2B5EF4-FFF2-40B4-BE49-F238E27FC236}">
                <a16:creationId xmlns:a16="http://schemas.microsoft.com/office/drawing/2014/main" id="{7912C149-C249-1940-AF83-360853E78C26}"/>
              </a:ext>
            </a:extLst>
          </p:cNvPr>
          <p:cNvSpPr>
            <a:spLocks noGrp="1"/>
          </p:cNvSpPr>
          <p:nvPr>
            <p:ph type="pic" sz="quarter" idx="29"/>
          </p:nvPr>
        </p:nvSpPr>
        <p:spPr>
          <a:xfrm>
            <a:off x="5673898" y="2358091"/>
            <a:ext cx="854075" cy="854075"/>
          </a:xfrm>
        </p:spPr>
        <p:txBody>
          <a:bodyPr rtlCol="0"/>
          <a:lstStyle>
            <a:lvl1pPr marL="0" indent="0">
              <a:buNone/>
              <a:defRPr/>
            </a:lvl1pPr>
          </a:lstStyle>
          <a:p>
            <a:pPr rtl="0"/>
            <a:r>
              <a:rPr lang="el-GR" noProof="0" dirty="0"/>
              <a:t>Κάντε κλικ στο εικονίδιο για να προσθέσετε μια εικόνα</a:t>
            </a:r>
          </a:p>
        </p:txBody>
      </p:sp>
      <p:sp>
        <p:nvSpPr>
          <p:cNvPr id="42" name="Ορθογώνιο 41">
            <a:extLst>
              <a:ext uri="{FF2B5EF4-FFF2-40B4-BE49-F238E27FC236}">
                <a16:creationId xmlns:a16="http://schemas.microsoft.com/office/drawing/2014/main" id="{D24854E3-04DE-4154-AD8A-9F8AC3E4EE33}"/>
              </a:ext>
            </a:extLst>
          </p:cNvPr>
          <p:cNvSpPr/>
          <p:nvPr userDrawn="1"/>
        </p:nvSpPr>
        <p:spPr>
          <a:xfrm>
            <a:off x="7632650" y="86714"/>
            <a:ext cx="4472635" cy="6684572"/>
          </a:xfrm>
          <a:prstGeom prst="rect">
            <a:avLst/>
          </a:prstGeom>
          <a:gradFill>
            <a:gsLst>
              <a:gs pos="0">
                <a:schemeClr val="tx1">
                  <a:alpha val="0"/>
                </a:schemeClr>
              </a:gs>
              <a:gs pos="100000">
                <a:schemeClr val="tx1">
                  <a:alpha val="31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41" name="Θέση εικόνας 40">
            <a:extLst>
              <a:ext uri="{FF2B5EF4-FFF2-40B4-BE49-F238E27FC236}">
                <a16:creationId xmlns:a16="http://schemas.microsoft.com/office/drawing/2014/main" id="{5BDD2BB3-B6A3-404C-846E-13E06B2F1662}"/>
              </a:ext>
            </a:extLst>
          </p:cNvPr>
          <p:cNvSpPr>
            <a:spLocks noGrp="1"/>
          </p:cNvSpPr>
          <p:nvPr>
            <p:ph type="pic" sz="quarter" idx="25" hasCustomPrompt="1"/>
          </p:nvPr>
        </p:nvSpPr>
        <p:spPr>
          <a:xfrm>
            <a:off x="7632650" y="86714"/>
            <a:ext cx="4472635" cy="6478538"/>
          </a:xfrm>
          <a:custGeom>
            <a:avLst/>
            <a:gdLst>
              <a:gd name="connsiteX0" fmla="*/ 376782 w 4559351"/>
              <a:gd name="connsiteY0" fmla="*/ 5927210 h 6604145"/>
              <a:gd name="connsiteX1" fmla="*/ 1519837 w 4559351"/>
              <a:gd name="connsiteY1" fmla="*/ 6224579 h 6604145"/>
              <a:gd name="connsiteX2" fmla="*/ 1067656 w 4559351"/>
              <a:gd name="connsiteY2" fmla="*/ 6604145 h 6604145"/>
              <a:gd name="connsiteX3" fmla="*/ 567431 w 4559351"/>
              <a:gd name="connsiteY3" fmla="*/ 6347235 h 6604145"/>
              <a:gd name="connsiteX4" fmla="*/ 3770030 w 4559351"/>
              <a:gd name="connsiteY4" fmla="*/ 4729122 h 6604145"/>
              <a:gd name="connsiteX5" fmla="*/ 3830234 w 4559351"/>
              <a:gd name="connsiteY5" fmla="*/ 4893659 h 6604145"/>
              <a:gd name="connsiteX6" fmla="*/ 3125854 w 4559351"/>
              <a:gd name="connsiteY6" fmla="*/ 4949110 h 6604145"/>
              <a:gd name="connsiteX7" fmla="*/ 3170574 w 4559351"/>
              <a:gd name="connsiteY7" fmla="*/ 4030224 h 6604145"/>
              <a:gd name="connsiteX8" fmla="*/ 3437863 w 4559351"/>
              <a:gd name="connsiteY8" fmla="*/ 4760691 h 6604145"/>
              <a:gd name="connsiteX9" fmla="*/ 2793688 w 4559351"/>
              <a:gd name="connsiteY9" fmla="*/ 4980680 h 6604145"/>
              <a:gd name="connsiteX10" fmla="*/ 2501683 w 4559351"/>
              <a:gd name="connsiteY10" fmla="*/ 5003670 h 6604145"/>
              <a:gd name="connsiteX11" fmla="*/ 0 w 4559351"/>
              <a:gd name="connsiteY11" fmla="*/ 3396395 h 6604145"/>
              <a:gd name="connsiteX12" fmla="*/ 3032435 w 4559351"/>
              <a:gd name="connsiteY12" fmla="*/ 3966867 h 6604145"/>
              <a:gd name="connsiteX13" fmla="*/ 1101460 w 4559351"/>
              <a:gd name="connsiteY13" fmla="*/ 6039845 h 6604145"/>
              <a:gd name="connsiteX14" fmla="*/ 10881 w 4559351"/>
              <a:gd name="connsiteY14" fmla="*/ 5508230 h 6604145"/>
              <a:gd name="connsiteX15" fmla="*/ 0 w 4559351"/>
              <a:gd name="connsiteY15" fmla="*/ 5475113 h 6604145"/>
              <a:gd name="connsiteX16" fmla="*/ 0 w 4559351"/>
              <a:gd name="connsiteY16" fmla="*/ 2843941 h 6604145"/>
              <a:gd name="connsiteX17" fmla="*/ 1605508 w 4559351"/>
              <a:gd name="connsiteY17" fmla="*/ 3374908 h 6604145"/>
              <a:gd name="connsiteX18" fmla="*/ 1482045 w 4559351"/>
              <a:gd name="connsiteY18" fmla="*/ 3547687 h 6604145"/>
              <a:gd name="connsiteX19" fmla="*/ 0 w 4559351"/>
              <a:gd name="connsiteY19" fmla="*/ 3206607 h 6604145"/>
              <a:gd name="connsiteX20" fmla="*/ 0 w 4559351"/>
              <a:gd name="connsiteY20" fmla="*/ 0 h 6604145"/>
              <a:gd name="connsiteX21" fmla="*/ 4559351 w 4559351"/>
              <a:gd name="connsiteY21" fmla="*/ 0 h 6604145"/>
              <a:gd name="connsiteX22" fmla="*/ 4559351 w 4559351"/>
              <a:gd name="connsiteY22" fmla="*/ 4284646 h 6604145"/>
              <a:gd name="connsiteX23" fmla="*/ 0 w 4559351"/>
              <a:gd name="connsiteY23" fmla="*/ 2645102 h 6604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59351" h="6604145">
                <a:moveTo>
                  <a:pt x="376782" y="5927210"/>
                </a:moveTo>
                <a:lnTo>
                  <a:pt x="1519837" y="6224579"/>
                </a:lnTo>
                <a:lnTo>
                  <a:pt x="1067656" y="6604145"/>
                </a:lnTo>
                <a:lnTo>
                  <a:pt x="567431" y="6347235"/>
                </a:lnTo>
                <a:close/>
                <a:moveTo>
                  <a:pt x="3770030" y="4729122"/>
                </a:moveTo>
                <a:lnTo>
                  <a:pt x="3830234" y="4893659"/>
                </a:lnTo>
                <a:lnTo>
                  <a:pt x="3125854" y="4949110"/>
                </a:lnTo>
                <a:close/>
                <a:moveTo>
                  <a:pt x="3170574" y="4030224"/>
                </a:moveTo>
                <a:lnTo>
                  <a:pt x="3437863" y="4760691"/>
                </a:lnTo>
                <a:lnTo>
                  <a:pt x="2793688" y="4980680"/>
                </a:lnTo>
                <a:lnTo>
                  <a:pt x="2501683" y="5003670"/>
                </a:lnTo>
                <a:close/>
                <a:moveTo>
                  <a:pt x="0" y="3396395"/>
                </a:moveTo>
                <a:lnTo>
                  <a:pt x="3032435" y="3966867"/>
                </a:lnTo>
                <a:lnTo>
                  <a:pt x="1101460" y="6039845"/>
                </a:lnTo>
                <a:lnTo>
                  <a:pt x="10881" y="5508230"/>
                </a:lnTo>
                <a:lnTo>
                  <a:pt x="0" y="5475113"/>
                </a:lnTo>
                <a:close/>
                <a:moveTo>
                  <a:pt x="0" y="2843941"/>
                </a:moveTo>
                <a:lnTo>
                  <a:pt x="1605508" y="3374908"/>
                </a:lnTo>
                <a:lnTo>
                  <a:pt x="1482045" y="3547687"/>
                </a:lnTo>
                <a:lnTo>
                  <a:pt x="0" y="3206607"/>
                </a:lnTo>
                <a:close/>
                <a:moveTo>
                  <a:pt x="0" y="0"/>
                </a:moveTo>
                <a:lnTo>
                  <a:pt x="4559351" y="0"/>
                </a:lnTo>
                <a:lnTo>
                  <a:pt x="4559351" y="4284646"/>
                </a:lnTo>
                <a:lnTo>
                  <a:pt x="0" y="2645102"/>
                </a:lnTo>
                <a:close/>
              </a:path>
            </a:pathLst>
          </a:custGeom>
          <a:solidFill>
            <a:schemeClr val="bg1">
              <a:lumMod val="95000"/>
            </a:schemeClr>
          </a:solidFill>
        </p:spPr>
        <p:txBody>
          <a:bodyPr wrap="square"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i="1">
                <a:latin typeface="Times New Roman" panose="02020603050405020304" pitchFamily="18" charset="0"/>
                <a:cs typeface="Times New Roman" panose="02020603050405020304" pitchFamily="18"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l-GR" noProof="0" dirty="0"/>
              <a:t>Εισαγωγή ή μεταφορά και απόθεση εικόνας εδώ</a:t>
            </a:r>
          </a:p>
        </p:txBody>
      </p:sp>
      <p:sp>
        <p:nvSpPr>
          <p:cNvPr id="2" name="Τίτλος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l-GR" noProof="0" dirty="0"/>
              <a:t>Κάντε κλικ για να επεξεργαστείτε το Στυλ κύριου τίτλου</a:t>
            </a:r>
          </a:p>
        </p:txBody>
      </p:sp>
      <p:sp>
        <p:nvSpPr>
          <p:cNvPr id="7" name="Θέση υποσέλιδου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noProof="0" dirty="0"/>
              <a:t>Προσθέστε υποσέλιδο</a:t>
            </a:r>
          </a:p>
        </p:txBody>
      </p:sp>
      <p:sp>
        <p:nvSpPr>
          <p:cNvPr id="5" name="Θέση κειμένου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726075" y="4688112"/>
            <a:ext cx="2160588" cy="900000"/>
          </a:xfrm>
        </p:spPr>
        <p:txBody>
          <a:bodyPr rtlCol="0"/>
          <a:lstStyle>
            <a:lvl1pPr marL="0" indent="0" algn="ctr">
              <a:buNone/>
              <a:defRPr sz="1600"/>
            </a:lvl1pPr>
          </a:lstStyle>
          <a:p>
            <a:pPr lvl="0" rtl="0"/>
            <a:r>
              <a:rPr lang="el-GR" noProof="0" dirty="0"/>
              <a:t>Περιγραφή κουκκίδας</a:t>
            </a:r>
          </a:p>
        </p:txBody>
      </p:sp>
      <p:sp>
        <p:nvSpPr>
          <p:cNvPr id="13" name="Θέση κειμένου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020543" y="4688112"/>
            <a:ext cx="2160588" cy="900000"/>
          </a:xfrm>
        </p:spPr>
        <p:txBody>
          <a:bodyPr rtlCol="0"/>
          <a:lstStyle>
            <a:lvl1pPr marL="0" indent="0" algn="ctr">
              <a:buNone/>
              <a:defRPr sz="1600"/>
            </a:lvl1pPr>
          </a:lstStyle>
          <a:p>
            <a:pPr lvl="0" rtl="0"/>
            <a:r>
              <a:rPr lang="el-GR" noProof="0" dirty="0"/>
              <a:t>Περιγραφή κουκκίδας</a:t>
            </a:r>
          </a:p>
        </p:txBody>
      </p:sp>
      <p:sp>
        <p:nvSpPr>
          <p:cNvPr id="6" name="Θέση κειμένου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431800" y="3926334"/>
            <a:ext cx="2160000" cy="504000"/>
          </a:xfrm>
        </p:spPr>
        <p:txBody>
          <a:bodyPr rtlCol="0"/>
          <a:lstStyle>
            <a:lvl1pPr marL="0" indent="0" algn="ctr">
              <a:buNone/>
              <a:defRPr b="1">
                <a:latin typeface="Times New Roman" panose="02020603050405020304" pitchFamily="18" charset="0"/>
              </a:defRPr>
            </a:lvl1pPr>
          </a:lstStyle>
          <a:p>
            <a:pPr lvl="0" rtl="0"/>
            <a:r>
              <a:rPr lang="el-GR" noProof="0" dirty="0"/>
              <a:t>Κουκκίδα 1</a:t>
            </a:r>
          </a:p>
        </p:txBody>
      </p:sp>
      <p:sp>
        <p:nvSpPr>
          <p:cNvPr id="10" name="Θέση κειμένου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726076" y="3926335"/>
            <a:ext cx="2160587" cy="504000"/>
          </a:xfrm>
        </p:spPr>
        <p:txBody>
          <a:bodyPr rtlCol="0"/>
          <a:lstStyle>
            <a:lvl1pPr marL="0" indent="0" algn="ctr">
              <a:buNone/>
              <a:defRPr b="1">
                <a:latin typeface="Times New Roman" panose="02020603050405020304" pitchFamily="18" charset="0"/>
              </a:defRPr>
            </a:lvl1pPr>
          </a:lstStyle>
          <a:p>
            <a:pPr lvl="0" rtl="0"/>
            <a:r>
              <a:rPr lang="el-GR" noProof="0" dirty="0"/>
              <a:t>Κουκκίδα 2</a:t>
            </a:r>
          </a:p>
        </p:txBody>
      </p:sp>
      <p:sp>
        <p:nvSpPr>
          <p:cNvPr id="12" name="Θέση κειμένου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5020543" y="3926335"/>
            <a:ext cx="2160588" cy="504000"/>
          </a:xfrm>
        </p:spPr>
        <p:txBody>
          <a:bodyPr rtlCol="0"/>
          <a:lstStyle>
            <a:lvl1pPr marL="0" indent="0" algn="ctr">
              <a:buNone/>
              <a:defRPr b="1">
                <a:latin typeface="Times New Roman" panose="02020603050405020304" pitchFamily="18" charset="0"/>
              </a:defRPr>
            </a:lvl1pPr>
          </a:lstStyle>
          <a:p>
            <a:pPr lvl="0" rtl="0"/>
            <a:r>
              <a:rPr lang="el-GR" noProof="0" dirty="0"/>
              <a:t>Κουκκίδα 3</a:t>
            </a:r>
          </a:p>
        </p:txBody>
      </p:sp>
      <p:sp>
        <p:nvSpPr>
          <p:cNvPr id="21" name="Θέση κειμένου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432094" y="4683350"/>
            <a:ext cx="2160000" cy="900000"/>
          </a:xfrm>
        </p:spPr>
        <p:txBody>
          <a:bodyPr rtlCol="0"/>
          <a:lstStyle>
            <a:lvl1pPr marL="0" indent="0" algn="ctr">
              <a:buNone/>
              <a:defRPr sz="1600"/>
            </a:lvl1pPr>
          </a:lstStyle>
          <a:p>
            <a:pPr lvl="0" rtl="0"/>
            <a:r>
              <a:rPr lang="el-GR" noProof="0" dirty="0"/>
              <a:t>Περιγραφή κουκκίδας</a:t>
            </a:r>
          </a:p>
        </p:txBody>
      </p:sp>
      <p:sp>
        <p:nvSpPr>
          <p:cNvPr id="51" name="Οκτάγωνο 50">
            <a:extLst>
              <a:ext uri="{FF2B5EF4-FFF2-40B4-BE49-F238E27FC236}">
                <a16:creationId xmlns:a16="http://schemas.microsoft.com/office/drawing/2014/main" id="{758B0359-60B9-4D73-825D-ACE303A61C50}"/>
              </a:ext>
            </a:extLst>
          </p:cNvPr>
          <p:cNvSpPr/>
          <p:nvPr userDrawn="1"/>
        </p:nvSpPr>
        <p:spPr>
          <a:xfrm rot="1361022">
            <a:off x="11394972" y="6053793"/>
            <a:ext cx="634795"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52" name="Έλλειψη 51">
            <a:extLst>
              <a:ext uri="{FF2B5EF4-FFF2-40B4-BE49-F238E27FC236}">
                <a16:creationId xmlns:a16="http://schemas.microsoft.com/office/drawing/2014/main" id="{09921541-DECE-43BB-BF92-A4B5D5EE5469}"/>
              </a:ext>
            </a:extLst>
          </p:cNvPr>
          <p:cNvSpPr/>
          <p:nvPr userDrawn="1"/>
        </p:nvSpPr>
        <p:spPr>
          <a:xfrm>
            <a:off x="11533871" y="6185902"/>
            <a:ext cx="73515"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solidFill>
                <a:schemeClr val="accent1"/>
              </a:solidFill>
            </a:endParaRPr>
          </a:p>
        </p:txBody>
      </p:sp>
      <p:sp>
        <p:nvSpPr>
          <p:cNvPr id="53" name="Έλλειψη 52">
            <a:extLst>
              <a:ext uri="{FF2B5EF4-FFF2-40B4-BE49-F238E27FC236}">
                <a16:creationId xmlns:a16="http://schemas.microsoft.com/office/drawing/2014/main" id="{83095B3B-1284-4E49-BE50-9C84BE7E58B6}"/>
              </a:ext>
            </a:extLst>
          </p:cNvPr>
          <p:cNvSpPr/>
          <p:nvPr userDrawn="1"/>
        </p:nvSpPr>
        <p:spPr>
          <a:xfrm>
            <a:off x="11892084" y="6561525"/>
            <a:ext cx="100439"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54" name="Έλλειψη 53">
            <a:extLst>
              <a:ext uri="{FF2B5EF4-FFF2-40B4-BE49-F238E27FC236}">
                <a16:creationId xmlns:a16="http://schemas.microsoft.com/office/drawing/2014/main" id="{7491DD10-64CD-40CA-A0BB-397696C0C168}"/>
              </a:ext>
            </a:extLst>
          </p:cNvPr>
          <p:cNvSpPr/>
          <p:nvPr userDrawn="1"/>
        </p:nvSpPr>
        <p:spPr>
          <a:xfrm>
            <a:off x="11342875" y="5990144"/>
            <a:ext cx="260512"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solidFill>
                <a:schemeClr val="accent1"/>
              </a:solidFill>
            </a:endParaRPr>
          </a:p>
        </p:txBody>
      </p:sp>
      <p:sp>
        <p:nvSpPr>
          <p:cNvPr id="55" name="Θέση αριθμού διαφάνειας 54">
            <a:extLst>
              <a:ext uri="{FF2B5EF4-FFF2-40B4-BE49-F238E27FC236}">
                <a16:creationId xmlns:a16="http://schemas.microsoft.com/office/drawing/2014/main" id="{8702E81C-40F0-489E-8339-0139157E6327}"/>
              </a:ext>
            </a:extLst>
          </p:cNvPr>
          <p:cNvSpPr>
            <a:spLocks noGrp="1"/>
          </p:cNvSpPr>
          <p:nvPr>
            <p:ph type="sldNum" sz="quarter" idx="26"/>
          </p:nvPr>
        </p:nvSpPr>
        <p:spPr/>
        <p:txBody>
          <a:bodyPr rtlCol="0"/>
          <a:lstStyle/>
          <a:p>
            <a:pPr rtl="0"/>
            <a:fld id="{19B51A1E-902D-48AF-9020-955120F399B6}" type="slidenum">
              <a:rPr lang="el-GR" noProof="0" smtClean="0"/>
              <a:pPr/>
              <a:t>‹#›</a:t>
            </a:fld>
            <a:endParaRPr lang="el-GR" noProof="0" dirty="0"/>
          </a:p>
        </p:txBody>
      </p:sp>
      <p:cxnSp>
        <p:nvCxnSpPr>
          <p:cNvPr id="23" name="Ευθεία γραμμή σύνδεσης 22" descr="Πρώτη διαχωριστική γραμμή στη διαφάνεια">
            <a:extLst>
              <a:ext uri="{FF2B5EF4-FFF2-40B4-BE49-F238E27FC236}">
                <a16:creationId xmlns:a16="http://schemas.microsoft.com/office/drawing/2014/main" id="{75A2F210-E29E-4509-86FF-5A92281F691D}"/>
              </a:ext>
              <a:ext uri="{C183D7F6-B498-43B3-948B-1728B52AA6E4}">
                <adec:decorative xmlns:adec="http://schemas.microsoft.com/office/drawing/2017/decorative" val="1"/>
              </a:ext>
            </a:extLst>
          </p:cNvPr>
          <p:cNvCxnSpPr>
            <a:cxnSpLocks/>
          </p:cNvCxnSpPr>
          <p:nvPr userDrawn="1"/>
        </p:nvCxnSpPr>
        <p:spPr>
          <a:xfrm>
            <a:off x="2659047" y="2052013"/>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4" name="Ευθεία γραμμή σύνδεσης 23" descr="Δεύτερη διαχωριστική γραμμή στη διαφάνεια">
            <a:extLst>
              <a:ext uri="{FF2B5EF4-FFF2-40B4-BE49-F238E27FC236}">
                <a16:creationId xmlns:a16="http://schemas.microsoft.com/office/drawing/2014/main" id="{CF080BFA-0CFA-4DFF-8658-916C22E7C2DE}"/>
              </a:ext>
              <a:ext uri="{C183D7F6-B498-43B3-948B-1728B52AA6E4}">
                <adec:decorative xmlns:adec="http://schemas.microsoft.com/office/drawing/2017/decorative" val="1"/>
              </a:ext>
            </a:extLst>
          </p:cNvPr>
          <p:cNvCxnSpPr>
            <a:cxnSpLocks/>
          </p:cNvCxnSpPr>
          <p:nvPr userDrawn="1"/>
        </p:nvCxnSpPr>
        <p:spPr>
          <a:xfrm>
            <a:off x="4953541" y="2052013"/>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9663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Οκτάγωνο 6">
            <a:extLst>
              <a:ext uri="{FF2B5EF4-FFF2-40B4-BE49-F238E27FC236}">
                <a16:creationId xmlns:a16="http://schemas.microsoft.com/office/drawing/2014/main" id="{12B87281-2FCA-44C5-BFC9-FD653787EFC4}"/>
              </a:ext>
            </a:extLst>
          </p:cNvPr>
          <p:cNvSpPr/>
          <p:nvPr userDrawn="1"/>
        </p:nvSpPr>
        <p:spPr>
          <a:xfrm rot="1361022">
            <a:off x="11394972" y="6053793"/>
            <a:ext cx="634795"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 name="Θέση τίτλου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40000" cy="432000"/>
          </a:xfrm>
          <a:prstGeom prst="rect">
            <a:avLst/>
          </a:prstGeom>
        </p:spPr>
        <p:txBody>
          <a:bodyPr vert="horz" lIns="0" tIns="0" rIns="0" bIns="0" rtlCol="0" anchor="ctr">
            <a:noAutofit/>
          </a:bodyPr>
          <a:lstStyle/>
          <a:p>
            <a:pPr rtl="0"/>
            <a:r>
              <a:rPr lang="el-GR" noProof="0" dirty="0"/>
              <a:t>Κάντε κλικ για να επεξεργαστείτε το Στυλ κύριου τίτλου</a:t>
            </a:r>
          </a:p>
        </p:txBody>
      </p:sp>
      <p:sp>
        <p:nvSpPr>
          <p:cNvPr id="3" name="Θέση κειμένου 2">
            <a:extLst>
              <a:ext uri="{FF2B5EF4-FFF2-40B4-BE49-F238E27FC236}">
                <a16:creationId xmlns:a16="http://schemas.microsoft.com/office/drawing/2014/main" id="{213AB95C-7DD4-4796-80E4-1B7466A2A037}"/>
              </a:ext>
            </a:extLst>
          </p:cNvPr>
          <p:cNvSpPr>
            <a:spLocks noGrp="1"/>
          </p:cNvSpPr>
          <p:nvPr>
            <p:ph type="body" idx="1"/>
          </p:nvPr>
        </p:nvSpPr>
        <p:spPr>
          <a:xfrm>
            <a:off x="432000" y="1152000"/>
            <a:ext cx="11340000" cy="4680000"/>
          </a:xfrm>
          <a:prstGeom prst="rect">
            <a:avLst/>
          </a:prstGeom>
        </p:spPr>
        <p:txBody>
          <a:bodyPr vert="horz" lIns="0" tIns="0" rIns="0" bIns="0" rtlCol="0">
            <a:noAutofit/>
          </a:bodyPr>
          <a:lstStyle/>
          <a:p>
            <a:pPr lvl="0" rtl="0"/>
            <a:r>
              <a:rPr lang="el-GR" noProof="0" dirty="0"/>
              <a:t>Κάντε κλικ για επεξεργασία των στυλ κειμένου του υποδείγματος</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5" name="Θέση υποσέλιδου 4">
            <a:extLst>
              <a:ext uri="{FF2B5EF4-FFF2-40B4-BE49-F238E27FC236}">
                <a16:creationId xmlns:a16="http://schemas.microsoft.com/office/drawing/2014/main" id="{58879C91-B77F-4273-9A27-A3535FB889DB}"/>
              </a:ext>
            </a:extLst>
          </p:cNvPr>
          <p:cNvSpPr>
            <a:spLocks noGrp="1"/>
          </p:cNvSpPr>
          <p:nvPr>
            <p:ph type="ftr" sz="quarter" idx="3"/>
          </p:nvPr>
        </p:nvSpPr>
        <p:spPr>
          <a:xfrm>
            <a:off x="431999" y="6188628"/>
            <a:ext cx="8784941" cy="365125"/>
          </a:xfrm>
          <a:prstGeom prst="rect">
            <a:avLst/>
          </a:prstGeom>
        </p:spPr>
        <p:txBody>
          <a:bodyPr vert="horz" lIns="0" tIns="0" rIns="0" bIns="0" rtlCol="0" anchor="ctr"/>
          <a:lstStyle>
            <a:lvl1pPr algn="l">
              <a:defRPr sz="1200">
                <a:solidFill>
                  <a:schemeClr val="tx1">
                    <a:lumMod val="75000"/>
                    <a:lumOff val="25000"/>
                  </a:schemeClr>
                </a:solidFill>
              </a:defRPr>
            </a:lvl1pPr>
          </a:lstStyle>
          <a:p>
            <a:pPr rtl="0"/>
            <a:r>
              <a:rPr lang="el-GR" noProof="0" dirty="0"/>
              <a:t>Προσθήκη υποσέλιδου</a:t>
            </a:r>
          </a:p>
        </p:txBody>
      </p:sp>
      <p:sp>
        <p:nvSpPr>
          <p:cNvPr id="6" name="Θέση αριθμού διαφάνειας 5">
            <a:extLst>
              <a:ext uri="{FF2B5EF4-FFF2-40B4-BE49-F238E27FC236}">
                <a16:creationId xmlns:a16="http://schemas.microsoft.com/office/drawing/2014/main" id="{5ECA3099-A94F-4C3E-BC29-780EDD38F722}"/>
              </a:ext>
            </a:extLst>
          </p:cNvPr>
          <p:cNvSpPr>
            <a:spLocks noGrp="1"/>
          </p:cNvSpPr>
          <p:nvPr>
            <p:ph type="sldNum" sz="quarter" idx="4"/>
          </p:nvPr>
        </p:nvSpPr>
        <p:spPr>
          <a:xfrm>
            <a:off x="11496369" y="6155190"/>
            <a:ext cx="432000" cy="432000"/>
          </a:xfrm>
          <a:prstGeom prst="ellipse">
            <a:avLst/>
          </a:prstGeom>
          <a:noFill/>
          <a:ln w="3175">
            <a:solidFill>
              <a:schemeClr val="accent1"/>
            </a:solidFill>
          </a:ln>
        </p:spPr>
        <p:txBody>
          <a:bodyPr vert="horz" lIns="0" tIns="0" rIns="0" bIns="0" rtlCol="0" anchor="ctr"/>
          <a:lstStyle>
            <a:lvl1pPr algn="ctr">
              <a:defRPr sz="1200" b="1" i="1">
                <a:solidFill>
                  <a:schemeClr val="tx1"/>
                </a:solidFill>
                <a:latin typeface="Times New Roman" panose="02020603050405020304" pitchFamily="18" charset="0"/>
              </a:defRPr>
            </a:lvl1pPr>
          </a:lstStyle>
          <a:p>
            <a:fld id="{19B51A1E-902D-48AF-9020-955120F399B6}" type="slidenum">
              <a:rPr lang="el-GR" noProof="0" smtClean="0"/>
              <a:pPr/>
              <a:t>‹#›</a:t>
            </a:fld>
            <a:endParaRPr lang="el-GR" noProof="0" dirty="0"/>
          </a:p>
        </p:txBody>
      </p:sp>
      <p:sp>
        <p:nvSpPr>
          <p:cNvPr id="9" name="Έλλειψη 8">
            <a:extLst>
              <a:ext uri="{FF2B5EF4-FFF2-40B4-BE49-F238E27FC236}">
                <a16:creationId xmlns:a16="http://schemas.microsoft.com/office/drawing/2014/main" id="{B66BF03E-F48E-4C0A-9078-07AC4DDF896A}"/>
              </a:ext>
            </a:extLst>
          </p:cNvPr>
          <p:cNvSpPr/>
          <p:nvPr userDrawn="1"/>
        </p:nvSpPr>
        <p:spPr>
          <a:xfrm>
            <a:off x="11533871" y="6185902"/>
            <a:ext cx="73515"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solidFill>
                <a:schemeClr val="accent1"/>
              </a:solidFill>
            </a:endParaRPr>
          </a:p>
        </p:txBody>
      </p:sp>
      <p:sp>
        <p:nvSpPr>
          <p:cNvPr id="10" name="Έλλειψη 9">
            <a:extLst>
              <a:ext uri="{FF2B5EF4-FFF2-40B4-BE49-F238E27FC236}">
                <a16:creationId xmlns:a16="http://schemas.microsoft.com/office/drawing/2014/main" id="{9F827500-FC74-463C-9312-BC59104AEBD6}"/>
              </a:ext>
            </a:extLst>
          </p:cNvPr>
          <p:cNvSpPr/>
          <p:nvPr userDrawn="1"/>
        </p:nvSpPr>
        <p:spPr>
          <a:xfrm>
            <a:off x="11892084" y="6561525"/>
            <a:ext cx="100439"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14" name="Έλλειψη 13">
            <a:extLst>
              <a:ext uri="{FF2B5EF4-FFF2-40B4-BE49-F238E27FC236}">
                <a16:creationId xmlns:a16="http://schemas.microsoft.com/office/drawing/2014/main" id="{2AF375EA-F235-4EAA-A52F-D6BF0D6EDDCA}"/>
              </a:ext>
            </a:extLst>
          </p:cNvPr>
          <p:cNvSpPr/>
          <p:nvPr userDrawn="1"/>
        </p:nvSpPr>
        <p:spPr>
          <a:xfrm>
            <a:off x="11342875" y="5990144"/>
            <a:ext cx="260512"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solidFill>
                <a:schemeClr val="accent1"/>
              </a:solidFill>
            </a:endParaRPr>
          </a:p>
        </p:txBody>
      </p:sp>
      <p:sp>
        <p:nvSpPr>
          <p:cNvPr id="18" name="Ορθογώνιο 17">
            <a:extLst>
              <a:ext uri="{FF2B5EF4-FFF2-40B4-BE49-F238E27FC236}">
                <a16:creationId xmlns:a16="http://schemas.microsoft.com/office/drawing/2014/main" id="{7E3C8C5B-6356-4B7C-887C-A436D7DB4059}"/>
              </a:ext>
            </a:extLst>
          </p:cNvPr>
          <p:cNvSpPr/>
          <p:nvPr userDrawn="1"/>
        </p:nvSpPr>
        <p:spPr>
          <a:xfrm>
            <a:off x="0" y="6771286"/>
            <a:ext cx="12192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19" name="Ορθογώνιο 18">
            <a:extLst>
              <a:ext uri="{FF2B5EF4-FFF2-40B4-BE49-F238E27FC236}">
                <a16:creationId xmlns:a16="http://schemas.microsoft.com/office/drawing/2014/main" id="{13120C00-0FF6-411F-B2D6-C625ED6BD241}"/>
              </a:ext>
            </a:extLst>
          </p:cNvPr>
          <p:cNvSpPr/>
          <p:nvPr userDrawn="1"/>
        </p:nvSpPr>
        <p:spPr>
          <a:xfrm>
            <a:off x="0" y="0"/>
            <a:ext cx="12192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0" name="Ορθογώνιο 19">
            <a:extLst>
              <a:ext uri="{FF2B5EF4-FFF2-40B4-BE49-F238E27FC236}">
                <a16:creationId xmlns:a16="http://schemas.microsoft.com/office/drawing/2014/main" id="{2D142C1D-78E5-4AD5-BEF3-C015D6E3FEBD}"/>
              </a:ext>
            </a:extLst>
          </p:cNvPr>
          <p:cNvSpPr/>
          <p:nvPr userDrawn="1"/>
        </p:nvSpPr>
        <p:spPr>
          <a:xfrm rot="5400000">
            <a:off x="-3385643" y="3385642"/>
            <a:ext cx="6858001"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1" name="Ορθογώνιο 20">
            <a:extLst>
              <a:ext uri="{FF2B5EF4-FFF2-40B4-BE49-F238E27FC236}">
                <a16:creationId xmlns:a16="http://schemas.microsoft.com/office/drawing/2014/main" id="{300D9306-2240-47FF-AA2F-DC7C26A008A4}"/>
              </a:ext>
            </a:extLst>
          </p:cNvPr>
          <p:cNvSpPr/>
          <p:nvPr userDrawn="1"/>
        </p:nvSpPr>
        <p:spPr>
          <a:xfrm rot="5400000">
            <a:off x="8719643" y="3385643"/>
            <a:ext cx="6858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50" r:id="rId4"/>
    <p:sldLayoutId id="2147483688" r:id="rId5"/>
    <p:sldLayoutId id="2147483656" r:id="rId6"/>
    <p:sldLayoutId id="2147483657" r:id="rId7"/>
    <p:sldLayoutId id="2147483665" r:id="rId8"/>
    <p:sldLayoutId id="2147483666" r:id="rId9"/>
    <p:sldLayoutId id="2147483667" r:id="rId10"/>
    <p:sldLayoutId id="2147483668" r:id="rId11"/>
    <p:sldLayoutId id="2147483669" r:id="rId12"/>
    <p:sldLayoutId id="2147483671" r:id="rId13"/>
    <p:sldLayoutId id="2147483687" r:id="rId14"/>
    <p:sldLayoutId id="2147483672" r:id="rId15"/>
    <p:sldLayoutId id="2147483673" r:id="rId16"/>
    <p:sldLayoutId id="2147483674" r:id="rId17"/>
    <p:sldLayoutId id="2147483677" r:id="rId18"/>
    <p:sldLayoutId id="2147483654" r:id="rId19"/>
    <p:sldLayoutId id="2147483660" r:id="rId20"/>
    <p:sldLayoutId id="2147483661" r:id="rId21"/>
    <p:sldLayoutId id="2147483681" r:id="rId22"/>
    <p:sldLayoutId id="2147483682" r:id="rId23"/>
    <p:sldLayoutId id="2147483683" r:id="rId24"/>
    <p:sldLayoutId id="2147483684" r:id="rId25"/>
    <p:sldLayoutId id="2147483685" r:id="rId26"/>
    <p:sldLayoutId id="2147483686" r:id="rId27"/>
  </p:sldLayoutIdLst>
  <p:hf hdr="0" ftr="0" dt="0"/>
  <p:txStyles>
    <p:titleStyle>
      <a:lvl1pPr algn="l" defTabSz="914400" rtl="0" eaLnBrk="1" latinLnBrk="0" hangingPunct="1">
        <a:lnSpc>
          <a:spcPct val="90000"/>
        </a:lnSpc>
        <a:spcBef>
          <a:spcPct val="0"/>
        </a:spcBef>
        <a:buNone/>
        <a:defRPr sz="3200" kern="1200">
          <a:solidFill>
            <a:schemeClr val="tx2"/>
          </a:solidFill>
          <a:latin typeface="Times New Roman" panose="02020603050405020304" pitchFamily="18" charset="0"/>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2.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doi.org/10.5281/zenodo.4311831"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vecteezy.com/vector-art/21117507-mediterranean-sea-on-the-world-map-vector-illustration" TargetMode="External"/><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hyperlink" Target="https://www.worldmaphd.com/greece/"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4" name="Θέση εικόνας 43" descr="καρτούν σκίτσο λουλουδιών&#10;">
            <a:extLst>
              <a:ext uri="{FF2B5EF4-FFF2-40B4-BE49-F238E27FC236}">
                <a16:creationId xmlns:a16="http://schemas.microsoft.com/office/drawing/2014/main" id="{1583F255-AF13-4756-96C9-236AB3183BB1}"/>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l="12" r="12"/>
          <a:stretch>
            <a:fillRect/>
          </a:stretch>
        </p:blipFill>
        <p:spPr>
          <a:xfrm>
            <a:off x="86714" y="86714"/>
            <a:ext cx="12018572" cy="6684572"/>
          </a:xfrm>
        </p:spPr>
      </p:pic>
      <p:sp>
        <p:nvSpPr>
          <p:cNvPr id="6" name="Τίτλος 5">
            <a:extLst>
              <a:ext uri="{FF2B5EF4-FFF2-40B4-BE49-F238E27FC236}">
                <a16:creationId xmlns:a16="http://schemas.microsoft.com/office/drawing/2014/main" id="{2E3EA56B-BEB0-4656-A20B-D15F03B7ACA1}"/>
              </a:ext>
            </a:extLst>
          </p:cNvPr>
          <p:cNvSpPr>
            <a:spLocks noGrp="1"/>
          </p:cNvSpPr>
          <p:nvPr>
            <p:ph type="ctrTitle"/>
          </p:nvPr>
        </p:nvSpPr>
        <p:spPr>
          <a:xfrm>
            <a:off x="1021404" y="2256818"/>
            <a:ext cx="9824936" cy="1436260"/>
          </a:xfrm>
        </p:spPr>
        <p:txBody>
          <a:bodyPr rtlCol="0">
            <a:normAutofit fontScale="90000"/>
          </a:bodyPr>
          <a:lstStyle/>
          <a:p>
            <a:pPr algn="l"/>
            <a:r>
              <a:rPr lang="el-GR" sz="3200" b="1" dirty="0">
                <a:latin typeface="+mn-lt"/>
              </a:rPr>
              <a:t>Θερμές περιοχές ενδημισμού και κλιματική αλλαγή: προκλήσεις για τη διαχείριση των προστατευόμενων περιοχών. </a:t>
            </a:r>
            <a:endParaRPr lang="el-GR" sz="3200" dirty="0">
              <a:latin typeface="+mn-lt"/>
            </a:endParaRPr>
          </a:p>
        </p:txBody>
      </p:sp>
      <p:cxnSp>
        <p:nvCxnSpPr>
          <p:cNvPr id="15" name="Ευθεία γραμμή σύνδεσης 14" descr="ΣΧΗΜΑ" title="ΣΧΗΜΑ">
            <a:extLst>
              <a:ext uri="{FF2B5EF4-FFF2-40B4-BE49-F238E27FC236}">
                <a16:creationId xmlns:a16="http://schemas.microsoft.com/office/drawing/2014/main" id="{E99227BA-E7FE-418C-A9C9-21C49E9DFD38}"/>
              </a:ext>
              <a:ext uri="{C183D7F6-B498-43B3-948B-1728B52AA6E4}">
                <adec:decorative xmlns:adec="http://schemas.microsoft.com/office/drawing/2017/decorative" val="1"/>
              </a:ext>
            </a:extLst>
          </p:cNvPr>
          <p:cNvCxnSpPr>
            <a:cxnSpLocks/>
          </p:cNvCxnSpPr>
          <p:nvPr/>
        </p:nvCxnSpPr>
        <p:spPr>
          <a:xfrm>
            <a:off x="8771808" y="2362407"/>
            <a:ext cx="0" cy="1257871"/>
          </a:xfrm>
          <a:prstGeom prst="line">
            <a:avLst/>
          </a:prstGeom>
        </p:spPr>
        <p:style>
          <a:lnRef idx="1">
            <a:schemeClr val="accent1"/>
          </a:lnRef>
          <a:fillRef idx="0">
            <a:schemeClr val="accent1"/>
          </a:fillRef>
          <a:effectRef idx="0">
            <a:schemeClr val="accent1"/>
          </a:effectRef>
          <a:fontRef idx="minor">
            <a:schemeClr val="tx1"/>
          </a:fontRef>
        </p:style>
      </p:cxnSp>
      <p:sp>
        <p:nvSpPr>
          <p:cNvPr id="7" name="Υπότιτλος 6">
            <a:extLst>
              <a:ext uri="{FF2B5EF4-FFF2-40B4-BE49-F238E27FC236}">
                <a16:creationId xmlns:a16="http://schemas.microsoft.com/office/drawing/2014/main" id="{DA0FE6D5-D475-4CBB-A6C2-E3D991A36891}"/>
              </a:ext>
            </a:extLst>
          </p:cNvPr>
          <p:cNvSpPr>
            <a:spLocks noGrp="1"/>
          </p:cNvSpPr>
          <p:nvPr>
            <p:ph type="subTitle" idx="1"/>
          </p:nvPr>
        </p:nvSpPr>
        <p:spPr>
          <a:xfrm>
            <a:off x="1021404" y="3693078"/>
            <a:ext cx="5282503" cy="936000"/>
          </a:xfrm>
        </p:spPr>
        <p:txBody>
          <a:bodyPr rtlCol="0"/>
          <a:lstStyle/>
          <a:p>
            <a:pPr algn="l"/>
            <a:r>
              <a:rPr lang="el-GR" sz="2400" dirty="0"/>
              <a:t>Εμμανουέλα Σαβουϊδάκη</a:t>
            </a:r>
          </a:p>
          <a:p>
            <a:pPr algn="l"/>
            <a:r>
              <a:rPr lang="el-GR" sz="2400" dirty="0"/>
              <a:t>1087114</a:t>
            </a:r>
          </a:p>
        </p:txBody>
      </p:sp>
      <p:pic>
        <p:nvPicPr>
          <p:cNvPr id="17" name="Θέση εικόνας 16" descr="Εικόνα που περιέχει έμβλημα, σύμβολο, νόμισμα, κείμενο&#10;&#10;Το περιεχόμενο που δημιουργείται από AI ενδέχεται να είναι εσφαλμένο.">
            <a:extLst>
              <a:ext uri="{FF2B5EF4-FFF2-40B4-BE49-F238E27FC236}">
                <a16:creationId xmlns:a16="http://schemas.microsoft.com/office/drawing/2014/main" id="{4A84BFE0-2C94-4A0D-CE70-A5CA79400E80}"/>
              </a:ext>
            </a:extLst>
          </p:cNvPr>
          <p:cNvPicPr>
            <a:picLocks noGrp="1" noChangeAspect="1"/>
          </p:cNvPicPr>
          <p:nvPr>
            <p:ph type="pic" sz="quarter" idx="13"/>
          </p:nvPr>
        </p:nvPicPr>
        <p:blipFill>
          <a:blip r:embed="rId4"/>
          <a:srcRect l="14449" t="14936" r="13206" b="16341"/>
          <a:stretch>
            <a:fillRect/>
          </a:stretch>
        </p:blipFill>
        <p:spPr>
          <a:xfrm>
            <a:off x="9139341" y="2362407"/>
            <a:ext cx="1339467" cy="124221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026287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Θέση εικόνας 10" descr="Εικόνα διαφάνειας σύνοψης, επάνω αριστερά">
            <a:extLst>
              <a:ext uri="{FF2B5EF4-FFF2-40B4-BE49-F238E27FC236}">
                <a16:creationId xmlns:a16="http://schemas.microsoft.com/office/drawing/2014/main" id="{AD40D937-B3C8-43EA-A0D3-6CE4BF447EC0}"/>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a:stretch/>
        </p:blipFill>
        <p:spPr>
          <a:xfrm>
            <a:off x="84000" y="86714"/>
            <a:ext cx="6009285" cy="3890571"/>
          </a:xfrm>
        </p:spPr>
      </p:pic>
      <p:sp>
        <p:nvSpPr>
          <p:cNvPr id="2" name="Τίτλος 1">
            <a:extLst>
              <a:ext uri="{FF2B5EF4-FFF2-40B4-BE49-F238E27FC236}">
                <a16:creationId xmlns:a16="http://schemas.microsoft.com/office/drawing/2014/main" id="{98433CBA-6B58-475A-BAF2-04998BA4A545}"/>
              </a:ext>
            </a:extLst>
          </p:cNvPr>
          <p:cNvSpPr>
            <a:spLocks noGrp="1"/>
          </p:cNvSpPr>
          <p:nvPr>
            <p:ph type="ctrTitle"/>
          </p:nvPr>
        </p:nvSpPr>
        <p:spPr>
          <a:solidFill>
            <a:schemeClr val="tx1">
              <a:lumMod val="95000"/>
              <a:lumOff val="5000"/>
            </a:schemeClr>
          </a:solidFill>
        </p:spPr>
        <p:txBody>
          <a:bodyPr rtlCol="0"/>
          <a:lstStyle/>
          <a:p>
            <a:pPr rtl="0"/>
            <a:r>
              <a:rPr lang="el-GR" dirty="0"/>
              <a:t>Σύνοψη</a:t>
            </a:r>
          </a:p>
        </p:txBody>
      </p:sp>
      <p:sp>
        <p:nvSpPr>
          <p:cNvPr id="3" name="Υπότιτλος 2">
            <a:extLst>
              <a:ext uri="{FF2B5EF4-FFF2-40B4-BE49-F238E27FC236}">
                <a16:creationId xmlns:a16="http://schemas.microsoft.com/office/drawing/2014/main" id="{46542706-50AC-4B17-A704-143D94A799CD}"/>
              </a:ext>
            </a:extLst>
          </p:cNvPr>
          <p:cNvSpPr>
            <a:spLocks noGrp="1"/>
          </p:cNvSpPr>
          <p:nvPr>
            <p:ph type="subTitle" idx="1"/>
          </p:nvPr>
        </p:nvSpPr>
        <p:spPr>
          <a:solidFill>
            <a:schemeClr val="tx1">
              <a:lumMod val="85000"/>
              <a:lumOff val="15000"/>
            </a:schemeClr>
          </a:solidFill>
        </p:spPr>
        <p:txBody>
          <a:bodyPr rtlCol="0"/>
          <a:lstStyle/>
          <a:p>
            <a:r>
              <a:rPr lang="el-GR" dirty="0"/>
              <a:t>Σε παγκόσμιο επίπεδο είναι σημαντικό να υιοθετηθούν αποτελεσματικά μέτρα διαχείρισης και προστασίας των Θερμών περιοχών ενδημισμού.</a:t>
            </a:r>
          </a:p>
        </p:txBody>
      </p:sp>
      <p:sp>
        <p:nvSpPr>
          <p:cNvPr id="6" name="Θέση περιεχομένου 5">
            <a:extLst>
              <a:ext uri="{FF2B5EF4-FFF2-40B4-BE49-F238E27FC236}">
                <a16:creationId xmlns:a16="http://schemas.microsoft.com/office/drawing/2014/main" id="{BC163A50-2819-40D9-A42F-D84F47928C94}"/>
              </a:ext>
            </a:extLst>
          </p:cNvPr>
          <p:cNvSpPr>
            <a:spLocks noGrp="1"/>
          </p:cNvSpPr>
          <p:nvPr>
            <p:ph idx="15"/>
          </p:nvPr>
        </p:nvSpPr>
        <p:spPr>
          <a:xfrm>
            <a:off x="6404669" y="3429000"/>
            <a:ext cx="5307700" cy="2748332"/>
          </a:xfrm>
        </p:spPr>
        <p:txBody>
          <a:bodyPr rtlCol="0"/>
          <a:lstStyle/>
          <a:p>
            <a:pPr marL="0" indent="0" algn="just">
              <a:buNone/>
            </a:pPr>
            <a:r>
              <a:rPr lang="el-GR" dirty="0"/>
              <a:t>Η διατήρηση της βιοποικιλότητας και η προστασία των </a:t>
            </a:r>
            <a:r>
              <a:rPr lang="el-GR" dirty="0" err="1"/>
              <a:t>hotspots</a:t>
            </a:r>
            <a:r>
              <a:rPr lang="el-GR" dirty="0"/>
              <a:t> αποτελούν τη βάση για την ανθρώπινη ευημερία και βελτίωση της ποιότητας ζωής.</a:t>
            </a:r>
          </a:p>
          <a:p>
            <a:pPr algn="just"/>
            <a:r>
              <a:rPr lang="el-GR" dirty="0"/>
              <a:t>Όλα τα μέτρα που θα συμβάλουν στην αντιμετώπιση των κενών στο νομοθετικό πλαίσιο και στην προστασία των περιοχών αυτών θα πρέπει να εντάσσονται στα πλαίσια μιας νέας  ολιστικής προσέγγισης που θα έχει πυρήνα τις ανάγκες των κατοίκων της κάθε περιοχής σε συνδυασμό με την διατήρηση της βιοποικιλότητας. </a:t>
            </a:r>
          </a:p>
        </p:txBody>
      </p:sp>
      <p:sp>
        <p:nvSpPr>
          <p:cNvPr id="4" name="Θέση αριθμού διαφάνειας 3">
            <a:extLst>
              <a:ext uri="{FF2B5EF4-FFF2-40B4-BE49-F238E27FC236}">
                <a16:creationId xmlns:a16="http://schemas.microsoft.com/office/drawing/2014/main" id="{DFD249B8-A654-41FD-9724-45A3A5EE13F9}"/>
              </a:ext>
            </a:extLst>
          </p:cNvPr>
          <p:cNvSpPr>
            <a:spLocks noGrp="1"/>
          </p:cNvSpPr>
          <p:nvPr>
            <p:ph type="sldNum" sz="quarter" idx="14"/>
          </p:nvPr>
        </p:nvSpPr>
        <p:spPr/>
        <p:txBody>
          <a:bodyPr rtlCol="0"/>
          <a:lstStyle/>
          <a:p>
            <a:pPr rtl="0"/>
            <a:fld id="{19B51A1E-902D-48AF-9020-955120F399B6}" type="slidenum">
              <a:rPr lang="el-GR" smtClean="0"/>
              <a:pPr rtl="0"/>
              <a:t>10</a:t>
            </a:fld>
            <a:endParaRPr lang="el-GR" dirty="0"/>
          </a:p>
        </p:txBody>
      </p:sp>
    </p:spTree>
    <p:extLst>
      <p:ext uri="{BB962C8B-B14F-4D97-AF65-F5344CB8AC3E}">
        <p14:creationId xmlns:p14="http://schemas.microsoft.com/office/powerpoint/2010/main" val="86715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Θέση εικόνας 7" descr="Φύλλα περιβάλλοντος">
            <a:extLst>
              <a:ext uri="{FF2B5EF4-FFF2-40B4-BE49-F238E27FC236}">
                <a16:creationId xmlns:a16="http://schemas.microsoft.com/office/drawing/2014/main" id="{C6EF0DE7-33B5-D141-BBF6-CAB5BBE6411B}"/>
              </a:ext>
            </a:extLst>
          </p:cNvPr>
          <p:cNvPicPr>
            <a:picLocks noGrp="1" noChangeAspect="1"/>
          </p:cNvPicPr>
          <p:nvPr>
            <p:ph type="pic" sz="quarter" idx="12"/>
          </p:nvPr>
        </p:nvPicPr>
        <p:blipFill>
          <a:blip r:embed="rId3"/>
          <a:srcRect l="11" r="11"/>
          <a:stretch>
            <a:fillRect/>
          </a:stretch>
        </p:blipFill>
        <p:spPr/>
      </p:pic>
      <p:sp>
        <p:nvSpPr>
          <p:cNvPr id="3" name="Τίτλος 2">
            <a:extLst>
              <a:ext uri="{FF2B5EF4-FFF2-40B4-BE49-F238E27FC236}">
                <a16:creationId xmlns:a16="http://schemas.microsoft.com/office/drawing/2014/main" id="{EBDC24D3-EEF0-4B69-A174-E4DFF7884894}"/>
              </a:ext>
            </a:extLst>
          </p:cNvPr>
          <p:cNvSpPr>
            <a:spLocks noGrp="1"/>
          </p:cNvSpPr>
          <p:nvPr>
            <p:ph type="ctrTitle"/>
          </p:nvPr>
        </p:nvSpPr>
        <p:spPr>
          <a:xfrm>
            <a:off x="2494607" y="2237328"/>
            <a:ext cx="7202786" cy="1506096"/>
          </a:xfrm>
        </p:spPr>
        <p:txBody>
          <a:bodyPr rtlCol="0"/>
          <a:lstStyle/>
          <a:p>
            <a:pPr algn="ctr" rtl="0"/>
            <a:r>
              <a:rPr lang="el-GR" sz="4400" dirty="0"/>
              <a:t>Ευχαριστώ για την προσοχή σας  </a:t>
            </a:r>
          </a:p>
        </p:txBody>
      </p:sp>
      <p:cxnSp>
        <p:nvCxnSpPr>
          <p:cNvPr id="5" name="Ευθεία γραμμή σύνδεσης 4" descr="Διαχωριστική γραμμή">
            <a:extLst>
              <a:ext uri="{FF2B5EF4-FFF2-40B4-BE49-F238E27FC236}">
                <a16:creationId xmlns:a16="http://schemas.microsoft.com/office/drawing/2014/main" id="{FE07C9EC-5158-440C-995A-EAC50D3E05DA}"/>
              </a:ext>
              <a:ext uri="{C183D7F6-B498-43B3-948B-1728B52AA6E4}">
                <adec:decorative xmlns:adec="http://schemas.microsoft.com/office/drawing/2017/decorative" val="1"/>
              </a:ext>
            </a:extLst>
          </p:cNvPr>
          <p:cNvCxnSpPr>
            <a:cxnSpLocks/>
          </p:cNvCxnSpPr>
          <p:nvPr/>
        </p:nvCxnSpPr>
        <p:spPr>
          <a:xfrm>
            <a:off x="7777110" y="2414520"/>
            <a:ext cx="0" cy="1135315"/>
          </a:xfrm>
          <a:prstGeom prst="line">
            <a:avLst/>
          </a:prstGeom>
        </p:spPr>
        <p:style>
          <a:lnRef idx="1">
            <a:schemeClr val="accent1"/>
          </a:lnRef>
          <a:fillRef idx="0">
            <a:schemeClr val="accent1"/>
          </a:fillRef>
          <a:effectRef idx="0">
            <a:schemeClr val="accent1"/>
          </a:effectRef>
          <a:fontRef idx="minor">
            <a:schemeClr val="tx1"/>
          </a:fontRef>
        </p:style>
      </p:cxnSp>
      <p:pic>
        <p:nvPicPr>
          <p:cNvPr id="15" name="Γραφικό 14" descr="Smartphone" title="Εικονίδιο - Αριθμός τηλεφώνου παρουσιαστή">
            <a:extLst>
              <a:ext uri="{FF2B5EF4-FFF2-40B4-BE49-F238E27FC236}">
                <a16:creationId xmlns:a16="http://schemas.microsoft.com/office/drawing/2014/main" id="{E276E47B-4C08-4FEC-AAE8-3DCCBA7EE72D}"/>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284624" y="4196776"/>
            <a:ext cx="164463" cy="164463"/>
          </a:xfrm>
          <a:prstGeom prst="rect">
            <a:avLst/>
          </a:prstGeom>
        </p:spPr>
      </p:pic>
      <p:sp>
        <p:nvSpPr>
          <p:cNvPr id="11" name="Υπότιτλος 10">
            <a:extLst>
              <a:ext uri="{FF2B5EF4-FFF2-40B4-BE49-F238E27FC236}">
                <a16:creationId xmlns:a16="http://schemas.microsoft.com/office/drawing/2014/main" id="{D346526B-E7A1-5C98-853A-F1348E7481BC}"/>
              </a:ext>
            </a:extLst>
          </p:cNvPr>
          <p:cNvSpPr>
            <a:spLocks noGrp="1"/>
          </p:cNvSpPr>
          <p:nvPr>
            <p:ph type="subTitle" idx="1"/>
          </p:nvPr>
        </p:nvSpPr>
        <p:spPr>
          <a:xfrm>
            <a:off x="2494607" y="3719560"/>
            <a:ext cx="5282503" cy="684643"/>
          </a:xfrm>
        </p:spPr>
        <p:txBody>
          <a:bodyPr/>
          <a:lstStyle/>
          <a:p>
            <a:r>
              <a:rPr lang="el-GR" sz="3200" dirty="0">
                <a:solidFill>
                  <a:schemeClr val="tx2">
                    <a:lumMod val="60000"/>
                    <a:lumOff val="40000"/>
                  </a:schemeClr>
                </a:solidFill>
              </a:rPr>
              <a:t>Ερωτήσεις ;</a:t>
            </a:r>
          </a:p>
        </p:txBody>
      </p:sp>
      <p:pic>
        <p:nvPicPr>
          <p:cNvPr id="20" name="Εικόνα 19" descr="Εικόνα που περιέχει κείμενο, γραμματοσειρά, γραφικά, σχεδίαση&#10;&#10;Το περιεχόμενο που δημιουργείται από AI ενδέχεται να είναι εσφαλμένο.">
            <a:extLst>
              <a:ext uri="{FF2B5EF4-FFF2-40B4-BE49-F238E27FC236}">
                <a16:creationId xmlns:a16="http://schemas.microsoft.com/office/drawing/2014/main" id="{AC9F7369-4E90-9223-10BD-78F0C3467743}"/>
              </a:ext>
            </a:extLst>
          </p:cNvPr>
          <p:cNvPicPr>
            <a:picLocks noChangeAspect="1"/>
          </p:cNvPicPr>
          <p:nvPr/>
        </p:nvPicPr>
        <p:blipFill>
          <a:blip r:embed="rId6"/>
          <a:stretch>
            <a:fillRect/>
          </a:stretch>
        </p:blipFill>
        <p:spPr>
          <a:xfrm>
            <a:off x="8161506" y="2414520"/>
            <a:ext cx="1171275" cy="1135315"/>
          </a:xfrm>
          <a:prstGeom prst="rect">
            <a:avLst/>
          </a:prstGeom>
        </p:spPr>
      </p:pic>
    </p:spTree>
    <p:extLst>
      <p:ext uri="{BB962C8B-B14F-4D97-AF65-F5344CB8AC3E}">
        <p14:creationId xmlns:p14="http://schemas.microsoft.com/office/powerpoint/2010/main" val="2490148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a:extLst>
              <a:ext uri="{FF2B5EF4-FFF2-40B4-BE49-F238E27FC236}">
                <a16:creationId xmlns:a16="http://schemas.microsoft.com/office/drawing/2014/main" id="{D56BE522-961D-4737-9715-127DB8A86EB2}"/>
              </a:ext>
            </a:extLst>
          </p:cNvPr>
          <p:cNvSpPr>
            <a:spLocks noGrp="1"/>
          </p:cNvSpPr>
          <p:nvPr>
            <p:ph type="subTitle" idx="1"/>
          </p:nvPr>
        </p:nvSpPr>
        <p:spPr>
          <a:xfrm>
            <a:off x="133081" y="4384098"/>
            <a:ext cx="6129058" cy="2337716"/>
          </a:xfrm>
        </p:spPr>
        <p:txBody>
          <a:bodyPr rtlCol="0"/>
          <a:lstStyle/>
          <a:p>
            <a:pPr algn="l" rtl="0"/>
            <a:r>
              <a:rPr lang="el-GR" b="1" dirty="0"/>
              <a:t>Ορίζονται με βάση δύο αυστηρά κριτήρια:</a:t>
            </a:r>
          </a:p>
          <a:p>
            <a:pPr algn="l" rtl="0"/>
            <a:endParaRPr lang="el-GR" b="1" dirty="0"/>
          </a:p>
          <a:p>
            <a:pPr marL="342900" indent="-342900" algn="l" rtl="0">
              <a:buFont typeface="Arial" panose="020B0604020202020204" pitchFamily="34" charset="0"/>
              <a:buChar char="•"/>
            </a:pPr>
            <a:r>
              <a:rPr lang="el-GR" dirty="0"/>
              <a:t>Ποσοστό ενδημικών ειδών, κυρίως χλωρίδας</a:t>
            </a:r>
          </a:p>
          <a:p>
            <a:pPr marL="342900" indent="-342900" algn="l" rtl="0">
              <a:buFont typeface="Arial" panose="020B0604020202020204" pitchFamily="34" charset="0"/>
              <a:buChar char="•"/>
            </a:pPr>
            <a:r>
              <a:rPr lang="el-GR" dirty="0"/>
              <a:t>Κατάσταση κινδύνου </a:t>
            </a:r>
          </a:p>
        </p:txBody>
      </p:sp>
      <p:sp>
        <p:nvSpPr>
          <p:cNvPr id="6" name="Θέση περιεχομένου 5">
            <a:extLst>
              <a:ext uri="{FF2B5EF4-FFF2-40B4-BE49-F238E27FC236}">
                <a16:creationId xmlns:a16="http://schemas.microsoft.com/office/drawing/2014/main" id="{2645A1B7-8B88-4D90-983D-BAA2E9AAFFD3}"/>
              </a:ext>
            </a:extLst>
          </p:cNvPr>
          <p:cNvSpPr>
            <a:spLocks noGrp="1"/>
          </p:cNvSpPr>
          <p:nvPr>
            <p:ph idx="15"/>
          </p:nvPr>
        </p:nvSpPr>
        <p:spPr>
          <a:xfrm>
            <a:off x="6435083" y="5262132"/>
            <a:ext cx="5307700" cy="3012955"/>
          </a:xfrm>
        </p:spPr>
        <p:txBody>
          <a:bodyPr rtlCol="0"/>
          <a:lstStyle/>
          <a:p>
            <a:pPr marL="0" indent="0">
              <a:buNone/>
            </a:pPr>
            <a:r>
              <a:rPr lang="en-US" sz="4400" dirty="0"/>
              <a:t>Biodiversity hotspots</a:t>
            </a:r>
            <a:endParaRPr lang="el-GR" sz="4400" dirty="0"/>
          </a:p>
          <a:p>
            <a:pPr marL="0" indent="0">
              <a:buNone/>
            </a:pPr>
            <a:r>
              <a:rPr lang="el-GR" sz="2000" dirty="0"/>
              <a:t>Χαρακτηρίζονται από ιδιαίτερα βιογεωγραφικά χαρακτηριστικά και διαφορετική ευαισθησία στις εκάστοτε κλιματικές συνθήκες </a:t>
            </a:r>
          </a:p>
          <a:p>
            <a:pPr marL="0" indent="0">
              <a:buNone/>
            </a:pPr>
            <a:r>
              <a:rPr lang="el-GR" sz="2000" dirty="0"/>
              <a:t>Αποτελούν </a:t>
            </a:r>
            <a:r>
              <a:rPr lang="el-GR" sz="2000" dirty="0" err="1"/>
              <a:t>κοινωνικο</a:t>
            </a:r>
            <a:r>
              <a:rPr lang="el-GR" sz="2000" dirty="0"/>
              <a:t>-οικολογικά συστήματα και πυρήνα αλληλεπίδρασης με τους άμεσα εξαρτώμενους οικισμούς </a:t>
            </a:r>
          </a:p>
          <a:p>
            <a:pPr marL="0" indent="0">
              <a:buNone/>
            </a:pPr>
            <a:endParaRPr lang="el-GR" sz="2000" dirty="0"/>
          </a:p>
          <a:p>
            <a:pPr marL="0" indent="0">
              <a:buNone/>
            </a:pPr>
            <a:endParaRPr lang="el-GR" sz="4400" dirty="0"/>
          </a:p>
          <a:p>
            <a:pPr marL="0" indent="0">
              <a:buNone/>
            </a:pPr>
            <a:endParaRPr lang="el-GR" sz="4400" dirty="0"/>
          </a:p>
        </p:txBody>
      </p:sp>
      <p:grpSp>
        <p:nvGrpSpPr>
          <p:cNvPr id="46" name="Ομάδα 45" descr="ΣΧΗΜΑ" title="ΣΧΗΜΑ">
            <a:extLst>
              <a:ext uri="{FF2B5EF4-FFF2-40B4-BE49-F238E27FC236}">
                <a16:creationId xmlns:a16="http://schemas.microsoft.com/office/drawing/2014/main" id="{62DF6AE8-6133-4C1E-91DD-755705ACF0F1}"/>
              </a:ext>
              <a:ext uri="{C183D7F6-B498-43B3-948B-1728B52AA6E4}">
                <adec:decorative xmlns:adec="http://schemas.microsoft.com/office/drawing/2017/decorative" val="1"/>
              </a:ext>
            </a:extLst>
          </p:cNvPr>
          <p:cNvGrpSpPr/>
          <p:nvPr/>
        </p:nvGrpSpPr>
        <p:grpSpPr>
          <a:xfrm>
            <a:off x="9862160" y="831132"/>
            <a:ext cx="1850209" cy="1915995"/>
            <a:chOff x="9862160" y="831132"/>
            <a:chExt cx="1850209" cy="1915995"/>
          </a:xfrm>
        </p:grpSpPr>
        <p:sp>
          <p:nvSpPr>
            <p:cNvPr id="16" name="Ελεύθερη σχεδίαση: Σχήμα 15" title="τρίγωνα">
              <a:extLst>
                <a:ext uri="{FF2B5EF4-FFF2-40B4-BE49-F238E27FC236}">
                  <a16:creationId xmlns:a16="http://schemas.microsoft.com/office/drawing/2014/main" id="{156942E6-31A5-42F5-A00C-A90D409A08BC}"/>
                </a:ext>
              </a:extLst>
            </p:cNvPr>
            <p:cNvSpPr/>
            <p:nvPr/>
          </p:nvSpPr>
          <p:spPr>
            <a:xfrm rot="19260823">
              <a:off x="9984083" y="1150976"/>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7" name="Ελεύθερη σχεδίαση: Σχήμα 16" title="τρίγωνα">
              <a:extLst>
                <a:ext uri="{FF2B5EF4-FFF2-40B4-BE49-F238E27FC236}">
                  <a16:creationId xmlns:a16="http://schemas.microsoft.com/office/drawing/2014/main" id="{055D27E0-4C92-4640-A2B8-86540741DCE6}"/>
                </a:ext>
              </a:extLst>
            </p:cNvPr>
            <p:cNvSpPr/>
            <p:nvPr/>
          </p:nvSpPr>
          <p:spPr>
            <a:xfrm rot="20377627">
              <a:off x="10445799" y="1461330"/>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8" name="Ελεύθερη σχεδίαση: Σχήμα 17" title="τρίγωνα">
              <a:extLst>
                <a:ext uri="{FF2B5EF4-FFF2-40B4-BE49-F238E27FC236}">
                  <a16:creationId xmlns:a16="http://schemas.microsoft.com/office/drawing/2014/main" id="{E760DC62-191E-4D60-AAAC-37DDF411BF9D}"/>
                </a:ext>
              </a:extLst>
            </p:cNvPr>
            <p:cNvSpPr/>
            <p:nvPr/>
          </p:nvSpPr>
          <p:spPr>
            <a:xfrm rot="19260823">
              <a:off x="10485025" y="1232684"/>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9" name="Ελεύθερη σχεδίαση: Σχήμα 18" title="τρίγωνα">
              <a:extLst>
                <a:ext uri="{FF2B5EF4-FFF2-40B4-BE49-F238E27FC236}">
                  <a16:creationId xmlns:a16="http://schemas.microsoft.com/office/drawing/2014/main" id="{B21F5D55-03CC-4A29-B8D0-2B1C7DE7C79D}"/>
                </a:ext>
              </a:extLst>
            </p:cNvPr>
            <p:cNvSpPr/>
            <p:nvPr/>
          </p:nvSpPr>
          <p:spPr>
            <a:xfrm rot="19810388">
              <a:off x="10832584" y="139371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0" name="Ελεύθερη σχεδίαση: Σχήμα 19" title="τρίγωνα">
              <a:extLst>
                <a:ext uri="{FF2B5EF4-FFF2-40B4-BE49-F238E27FC236}">
                  <a16:creationId xmlns:a16="http://schemas.microsoft.com/office/drawing/2014/main" id="{6A692EA0-8FB5-4D6A-B1B1-20463392DEDE}"/>
                </a:ext>
              </a:extLst>
            </p:cNvPr>
            <p:cNvSpPr/>
            <p:nvPr/>
          </p:nvSpPr>
          <p:spPr>
            <a:xfrm rot="18277851">
              <a:off x="10920185" y="99416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1" name="Ελεύθερη σχεδίαση: Σχήμα 20" title="τρίγωνα">
              <a:extLst>
                <a:ext uri="{FF2B5EF4-FFF2-40B4-BE49-F238E27FC236}">
                  <a16:creationId xmlns:a16="http://schemas.microsoft.com/office/drawing/2014/main" id="{46FB2BA9-5E08-4A8F-BC47-8EFA61E4E6CE}"/>
                </a:ext>
              </a:extLst>
            </p:cNvPr>
            <p:cNvSpPr/>
            <p:nvPr/>
          </p:nvSpPr>
          <p:spPr>
            <a:xfrm rot="20761418">
              <a:off x="11313110" y="1642801"/>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2" name="Ελεύθερη σχεδίαση: Σχήμα 21" title="τρίγωνα">
              <a:extLst>
                <a:ext uri="{FF2B5EF4-FFF2-40B4-BE49-F238E27FC236}">
                  <a16:creationId xmlns:a16="http://schemas.microsoft.com/office/drawing/2014/main" id="{5B0A2587-D640-4AEE-9456-860CD02427C8}"/>
                </a:ext>
              </a:extLst>
            </p:cNvPr>
            <p:cNvSpPr/>
            <p:nvPr/>
          </p:nvSpPr>
          <p:spPr>
            <a:xfrm rot="17315293">
              <a:off x="11523906" y="85966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3" name="Ελεύθερη σχεδίαση: Σχήμα 22" title="τρίγωνα">
              <a:extLst>
                <a:ext uri="{FF2B5EF4-FFF2-40B4-BE49-F238E27FC236}">
                  <a16:creationId xmlns:a16="http://schemas.microsoft.com/office/drawing/2014/main" id="{373F2649-8DA3-441F-9BDD-77A942FA3DBE}"/>
                </a:ext>
              </a:extLst>
            </p:cNvPr>
            <p:cNvSpPr/>
            <p:nvPr/>
          </p:nvSpPr>
          <p:spPr>
            <a:xfrm rot="20082236">
              <a:off x="11215766" y="1243239"/>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4" name="Ελεύθερη σχεδίαση: Σχήμα 23" title="τρίγωνα">
              <a:extLst>
                <a:ext uri="{FF2B5EF4-FFF2-40B4-BE49-F238E27FC236}">
                  <a16:creationId xmlns:a16="http://schemas.microsoft.com/office/drawing/2014/main" id="{95933F98-3B9B-4270-9281-570AD41C3F19}"/>
                </a:ext>
              </a:extLst>
            </p:cNvPr>
            <p:cNvSpPr/>
            <p:nvPr/>
          </p:nvSpPr>
          <p:spPr>
            <a:xfrm rot="19879732">
              <a:off x="11436537" y="1436545"/>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5" name="Ελεύθερη σχεδίαση: Σχήμα 24" title="τρίγωνα">
              <a:extLst>
                <a:ext uri="{FF2B5EF4-FFF2-40B4-BE49-F238E27FC236}">
                  <a16:creationId xmlns:a16="http://schemas.microsoft.com/office/drawing/2014/main" id="{3DAB5C84-F2AD-47FD-ABEC-6D6626D2B7FF}"/>
                </a:ext>
              </a:extLst>
            </p:cNvPr>
            <p:cNvSpPr/>
            <p:nvPr/>
          </p:nvSpPr>
          <p:spPr>
            <a:xfrm rot="328041">
              <a:off x="9862160" y="1513660"/>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6" name="Ελεύθερη σχεδίαση: Σχήμα 25" title="τρίγωνα">
              <a:extLst>
                <a:ext uri="{FF2B5EF4-FFF2-40B4-BE49-F238E27FC236}">
                  <a16:creationId xmlns:a16="http://schemas.microsoft.com/office/drawing/2014/main" id="{A4E2ACF8-4066-4DB9-B5D5-E8AA3B152710}"/>
                </a:ext>
              </a:extLst>
            </p:cNvPr>
            <p:cNvSpPr/>
            <p:nvPr/>
          </p:nvSpPr>
          <p:spPr>
            <a:xfrm>
              <a:off x="10639428" y="181466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7" name="Ελεύθερη σχεδίαση: Σχήμα 26" title="τρίγωνα">
              <a:extLst>
                <a:ext uri="{FF2B5EF4-FFF2-40B4-BE49-F238E27FC236}">
                  <a16:creationId xmlns:a16="http://schemas.microsoft.com/office/drawing/2014/main" id="{74FCCA2A-37FF-4031-AF2F-A894DBE6EE0E}"/>
                </a:ext>
              </a:extLst>
            </p:cNvPr>
            <p:cNvSpPr/>
            <p:nvPr/>
          </p:nvSpPr>
          <p:spPr>
            <a:xfrm rot="20761418">
              <a:off x="11280262" y="2096947"/>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8" name="Ελεύθερη σχεδίαση: Σχήμα 27" title="τρίγωνα">
              <a:extLst>
                <a:ext uri="{FF2B5EF4-FFF2-40B4-BE49-F238E27FC236}">
                  <a16:creationId xmlns:a16="http://schemas.microsoft.com/office/drawing/2014/main" id="{5C7D7734-820D-40CE-BBBA-6E6D9452D308}"/>
                </a:ext>
              </a:extLst>
            </p:cNvPr>
            <p:cNvSpPr/>
            <p:nvPr/>
          </p:nvSpPr>
          <p:spPr>
            <a:xfrm rot="1160487">
              <a:off x="10059320" y="2226127"/>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9" name="Ελεύθερη σχεδίαση: Σχήμα 28" title="τρίγωνα">
              <a:extLst>
                <a:ext uri="{FF2B5EF4-FFF2-40B4-BE49-F238E27FC236}">
                  <a16:creationId xmlns:a16="http://schemas.microsoft.com/office/drawing/2014/main" id="{5BCE508A-E107-4075-9976-73D3ED8272C2}"/>
                </a:ext>
              </a:extLst>
            </p:cNvPr>
            <p:cNvSpPr/>
            <p:nvPr/>
          </p:nvSpPr>
          <p:spPr>
            <a:xfrm rot="803026">
              <a:off x="11353765" y="2627540"/>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grpSp>
      <p:sp>
        <p:nvSpPr>
          <p:cNvPr id="4" name="Θέση αριθμού διαφάνειας 3">
            <a:extLst>
              <a:ext uri="{FF2B5EF4-FFF2-40B4-BE49-F238E27FC236}">
                <a16:creationId xmlns:a16="http://schemas.microsoft.com/office/drawing/2014/main" id="{1DAF16E1-87DB-4920-A90B-23E1C72DDC7F}"/>
              </a:ext>
            </a:extLst>
          </p:cNvPr>
          <p:cNvSpPr>
            <a:spLocks noGrp="1"/>
          </p:cNvSpPr>
          <p:nvPr>
            <p:ph type="sldNum" sz="quarter" idx="14"/>
          </p:nvPr>
        </p:nvSpPr>
        <p:spPr/>
        <p:txBody>
          <a:bodyPr rtlCol="0"/>
          <a:lstStyle/>
          <a:p>
            <a:pPr rtl="0"/>
            <a:r>
              <a:rPr lang="el-GR" dirty="0"/>
              <a:t>2</a:t>
            </a:r>
          </a:p>
        </p:txBody>
      </p:sp>
      <p:pic>
        <p:nvPicPr>
          <p:cNvPr id="5" name="Εικόνα 4">
            <a:extLst>
              <a:ext uri="{FF2B5EF4-FFF2-40B4-BE49-F238E27FC236}">
                <a16:creationId xmlns:a16="http://schemas.microsoft.com/office/drawing/2014/main" id="{723B19A1-052D-E04F-AC1B-E2C9D3113409}"/>
              </a:ext>
            </a:extLst>
          </p:cNvPr>
          <p:cNvPicPr>
            <a:picLocks noChangeAspect="1"/>
          </p:cNvPicPr>
          <p:nvPr/>
        </p:nvPicPr>
        <p:blipFill>
          <a:blip r:embed="rId3"/>
          <a:stretch>
            <a:fillRect/>
          </a:stretch>
        </p:blipFill>
        <p:spPr>
          <a:xfrm>
            <a:off x="133082" y="211886"/>
            <a:ext cx="6246228" cy="3869620"/>
          </a:xfrm>
          <a:prstGeom prst="rect">
            <a:avLst/>
          </a:prstGeom>
        </p:spPr>
      </p:pic>
      <p:sp>
        <p:nvSpPr>
          <p:cNvPr id="2" name="Τίτλος 1">
            <a:extLst>
              <a:ext uri="{FF2B5EF4-FFF2-40B4-BE49-F238E27FC236}">
                <a16:creationId xmlns:a16="http://schemas.microsoft.com/office/drawing/2014/main" id="{9CB1D87D-E475-451A-B36C-E4A4F63609C1}"/>
              </a:ext>
            </a:extLst>
          </p:cNvPr>
          <p:cNvSpPr>
            <a:spLocks noGrp="1"/>
          </p:cNvSpPr>
          <p:nvPr>
            <p:ph type="ctrTitle"/>
          </p:nvPr>
        </p:nvSpPr>
        <p:spPr>
          <a:xfrm>
            <a:off x="133081" y="3922734"/>
            <a:ext cx="6129057" cy="461364"/>
          </a:xfrm>
        </p:spPr>
        <p:txBody>
          <a:bodyPr rtlCol="0"/>
          <a:lstStyle/>
          <a:p>
            <a:br>
              <a:rPr lang="el-GR" dirty="0"/>
            </a:br>
            <a:endParaRPr lang="el-GR" dirty="0"/>
          </a:p>
        </p:txBody>
      </p:sp>
      <p:sp>
        <p:nvSpPr>
          <p:cNvPr id="9" name="TextBox 8">
            <a:extLst>
              <a:ext uri="{FF2B5EF4-FFF2-40B4-BE49-F238E27FC236}">
                <a16:creationId xmlns:a16="http://schemas.microsoft.com/office/drawing/2014/main" id="{0A39A46E-9F40-7410-92A2-734E4ECA9E7F}"/>
              </a:ext>
            </a:extLst>
          </p:cNvPr>
          <p:cNvSpPr txBox="1"/>
          <p:nvPr/>
        </p:nvSpPr>
        <p:spPr>
          <a:xfrm>
            <a:off x="345215" y="3998285"/>
            <a:ext cx="6521027" cy="385812"/>
          </a:xfrm>
          <a:prstGeom prst="rect">
            <a:avLst/>
          </a:prstGeom>
          <a:noFill/>
        </p:spPr>
        <p:txBody>
          <a:bodyPr wrap="square" lIns="0" tIns="0" rIns="0" bIns="0" rtlCol="0">
            <a:noAutofit/>
          </a:bodyPr>
          <a:lstStyle/>
          <a:p>
            <a:r>
              <a:rPr lang="el-GR" sz="1200" dirty="0">
                <a:solidFill>
                  <a:schemeClr val="bg1"/>
                </a:solidFill>
              </a:rPr>
              <a:t>Οι 36 Θερμές Περιοχές Ενδημισμού </a:t>
            </a:r>
            <a:r>
              <a:rPr lang="el-GR" sz="1200" u="sng" dirty="0">
                <a:solidFill>
                  <a:schemeClr val="tx2">
                    <a:lumMod val="60000"/>
                    <a:lumOff val="40000"/>
                  </a:schemeClr>
                </a:solidFill>
                <a:hlinkClick r:id="rId4">
                  <a:extLst>
                    <a:ext uri="{A12FA001-AC4F-418D-AE19-62706E023703}">
                      <ahyp:hlinkClr xmlns:ahyp="http://schemas.microsoft.com/office/drawing/2018/hyperlinkcolor" val="tx"/>
                    </a:ext>
                  </a:extLst>
                </a:hlinkClick>
              </a:rPr>
              <a:t>https://doi.org/10.5281/zenodo.4311831</a:t>
            </a:r>
            <a:r>
              <a:rPr lang="el-GR" sz="1200" dirty="0">
                <a:solidFill>
                  <a:schemeClr val="bg1"/>
                </a:solidFill>
              </a:rPr>
              <a:t>, </a:t>
            </a:r>
            <a:r>
              <a:rPr lang="en-US" sz="1200" dirty="0">
                <a:solidFill>
                  <a:schemeClr val="bg1"/>
                </a:solidFill>
              </a:rPr>
              <a:t>CC BY</a:t>
            </a:r>
            <a:r>
              <a:rPr lang="el-GR" sz="1200" dirty="0">
                <a:solidFill>
                  <a:schemeClr val="bg1"/>
                </a:solidFill>
              </a:rPr>
              <a:t> 4.0</a:t>
            </a:r>
          </a:p>
          <a:p>
            <a:pPr algn="l"/>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795754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52D215A-7D9D-4B71-81A1-3220FCFE316C}"/>
              </a:ext>
            </a:extLst>
          </p:cNvPr>
          <p:cNvSpPr>
            <a:spLocks noGrp="1"/>
          </p:cNvSpPr>
          <p:nvPr>
            <p:ph type="title"/>
          </p:nvPr>
        </p:nvSpPr>
        <p:spPr/>
        <p:txBody>
          <a:bodyPr rtlCol="0"/>
          <a:lstStyle/>
          <a:p>
            <a:pPr rtl="0"/>
            <a:r>
              <a:rPr lang="el-GR" dirty="0"/>
              <a:t>Σημασία των περιοχών</a:t>
            </a:r>
          </a:p>
        </p:txBody>
      </p:sp>
      <p:sp>
        <p:nvSpPr>
          <p:cNvPr id="8" name="Θέση κειμένου 7">
            <a:extLst>
              <a:ext uri="{FF2B5EF4-FFF2-40B4-BE49-F238E27FC236}">
                <a16:creationId xmlns:a16="http://schemas.microsoft.com/office/drawing/2014/main" id="{E6971D8C-ECC5-4EDD-AC10-DDF4CA7E9DC3}"/>
              </a:ext>
            </a:extLst>
          </p:cNvPr>
          <p:cNvSpPr>
            <a:spLocks noGrp="1"/>
          </p:cNvSpPr>
          <p:nvPr>
            <p:ph type="body" sz="quarter" idx="16"/>
          </p:nvPr>
        </p:nvSpPr>
        <p:spPr>
          <a:xfrm>
            <a:off x="7310470" y="4107521"/>
            <a:ext cx="2160000" cy="504000"/>
          </a:xfrm>
        </p:spPr>
        <p:txBody>
          <a:bodyPr rtlCol="0"/>
          <a:lstStyle/>
          <a:p>
            <a:pPr rtl="0"/>
            <a:r>
              <a:rPr lang="el-GR" dirty="0"/>
              <a:t>Πολιτισμική και πνευματική αξία </a:t>
            </a:r>
          </a:p>
        </p:txBody>
      </p:sp>
      <p:pic>
        <p:nvPicPr>
          <p:cNvPr id="159" name="Θέση εικόνας 158" descr="Κάκτος">
            <a:extLst>
              <a:ext uri="{FF2B5EF4-FFF2-40B4-BE49-F238E27FC236}">
                <a16:creationId xmlns:a16="http://schemas.microsoft.com/office/drawing/2014/main" id="{9F99EF5B-831D-4852-A739-269399B8FA71}"/>
              </a:ext>
            </a:extLst>
          </p:cNvPr>
          <p:cNvPicPr>
            <a:picLocks noGrp="1" noChangeAspect="1"/>
          </p:cNvPicPr>
          <p:nvPr>
            <p:ph type="pic" sz="quarter" idx="28"/>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086452" y="2358091"/>
            <a:ext cx="854075" cy="854075"/>
          </a:xfrm>
        </p:spPr>
      </p:pic>
      <p:sp>
        <p:nvSpPr>
          <p:cNvPr id="9" name="Θέση κειμένου 8">
            <a:extLst>
              <a:ext uri="{FF2B5EF4-FFF2-40B4-BE49-F238E27FC236}">
                <a16:creationId xmlns:a16="http://schemas.microsoft.com/office/drawing/2014/main" id="{A6E9F776-E542-4D93-851A-A3A10F6D2A7D}"/>
              </a:ext>
            </a:extLst>
          </p:cNvPr>
          <p:cNvSpPr>
            <a:spLocks noGrp="1"/>
          </p:cNvSpPr>
          <p:nvPr>
            <p:ph type="body" sz="quarter" idx="17"/>
          </p:nvPr>
        </p:nvSpPr>
        <p:spPr>
          <a:xfrm>
            <a:off x="433195" y="4107521"/>
            <a:ext cx="2160587" cy="504000"/>
          </a:xfrm>
        </p:spPr>
        <p:txBody>
          <a:bodyPr rtlCol="0"/>
          <a:lstStyle/>
          <a:p>
            <a:pPr rtl="0"/>
            <a:r>
              <a:rPr lang="el-GR" dirty="0"/>
              <a:t>Καταφύγια </a:t>
            </a:r>
          </a:p>
          <a:p>
            <a:pPr rtl="0"/>
            <a:r>
              <a:rPr lang="el-GR" dirty="0"/>
              <a:t>Ενδημικών </a:t>
            </a:r>
          </a:p>
          <a:p>
            <a:pPr rtl="0"/>
            <a:r>
              <a:rPr lang="el-GR" dirty="0"/>
              <a:t>Ειδών </a:t>
            </a:r>
          </a:p>
        </p:txBody>
      </p:sp>
      <p:sp>
        <p:nvSpPr>
          <p:cNvPr id="10" name="Θέση κειμένου 9">
            <a:extLst>
              <a:ext uri="{FF2B5EF4-FFF2-40B4-BE49-F238E27FC236}">
                <a16:creationId xmlns:a16="http://schemas.microsoft.com/office/drawing/2014/main" id="{CE222CAE-9234-4B0E-90FC-584C469313C6}"/>
              </a:ext>
            </a:extLst>
          </p:cNvPr>
          <p:cNvSpPr>
            <a:spLocks noGrp="1"/>
          </p:cNvSpPr>
          <p:nvPr>
            <p:ph type="body" sz="quarter" idx="18"/>
          </p:nvPr>
        </p:nvSpPr>
        <p:spPr>
          <a:xfrm>
            <a:off x="5020543" y="4107521"/>
            <a:ext cx="2160588" cy="504000"/>
          </a:xfrm>
        </p:spPr>
        <p:txBody>
          <a:bodyPr rtlCol="0"/>
          <a:lstStyle/>
          <a:p>
            <a:pPr rtl="0"/>
            <a:r>
              <a:rPr lang="el-GR" dirty="0"/>
              <a:t>Επισιτιστική</a:t>
            </a:r>
          </a:p>
          <a:p>
            <a:pPr rtl="0"/>
            <a:r>
              <a:rPr lang="el-GR" dirty="0"/>
              <a:t>Ασφάλεια </a:t>
            </a:r>
          </a:p>
        </p:txBody>
      </p:sp>
      <p:sp>
        <p:nvSpPr>
          <p:cNvPr id="11" name="Θέση κειμένου 10">
            <a:extLst>
              <a:ext uri="{FF2B5EF4-FFF2-40B4-BE49-F238E27FC236}">
                <a16:creationId xmlns:a16="http://schemas.microsoft.com/office/drawing/2014/main" id="{ACD29343-5246-427C-BFCC-F61B25177CF4}"/>
              </a:ext>
            </a:extLst>
          </p:cNvPr>
          <p:cNvSpPr>
            <a:spLocks noGrp="1"/>
          </p:cNvSpPr>
          <p:nvPr>
            <p:ph type="body" sz="quarter" idx="19"/>
          </p:nvPr>
        </p:nvSpPr>
        <p:spPr>
          <a:xfrm>
            <a:off x="2855415" y="4107521"/>
            <a:ext cx="2160587" cy="504000"/>
          </a:xfrm>
        </p:spPr>
        <p:txBody>
          <a:bodyPr rtlCol="0"/>
          <a:lstStyle/>
          <a:p>
            <a:pPr rtl="0"/>
            <a:r>
              <a:rPr lang="el-GR" dirty="0" err="1"/>
              <a:t>Οικοσυστημικές</a:t>
            </a:r>
            <a:r>
              <a:rPr lang="el-GR" dirty="0"/>
              <a:t> </a:t>
            </a:r>
          </a:p>
          <a:p>
            <a:pPr rtl="0"/>
            <a:r>
              <a:rPr lang="el-GR" dirty="0"/>
              <a:t>Υπηρεσίες</a:t>
            </a:r>
          </a:p>
        </p:txBody>
      </p:sp>
      <p:pic>
        <p:nvPicPr>
          <p:cNvPr id="165" name="Θέση εικόνας 164" descr="Εργοστάσιο">
            <a:extLst>
              <a:ext uri="{FF2B5EF4-FFF2-40B4-BE49-F238E27FC236}">
                <a16:creationId xmlns:a16="http://schemas.microsoft.com/office/drawing/2014/main" id="{6D714D76-10CE-413E-BCF3-42860232AB97}"/>
              </a:ext>
            </a:extLst>
          </p:cNvPr>
          <p:cNvPicPr>
            <a:picLocks noGrp="1" noChangeAspect="1"/>
          </p:cNvPicPr>
          <p:nvPr>
            <p:ph type="pic" sz="quarter" idx="31"/>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p:pic>
      <p:sp>
        <p:nvSpPr>
          <p:cNvPr id="12" name="Θέση κειμένου 11">
            <a:extLst>
              <a:ext uri="{FF2B5EF4-FFF2-40B4-BE49-F238E27FC236}">
                <a16:creationId xmlns:a16="http://schemas.microsoft.com/office/drawing/2014/main" id="{6248F5E2-762B-44E2-83B5-C078E3551BEA}"/>
              </a:ext>
            </a:extLst>
          </p:cNvPr>
          <p:cNvSpPr>
            <a:spLocks noGrp="1"/>
          </p:cNvSpPr>
          <p:nvPr>
            <p:ph type="body" sz="quarter" idx="20"/>
          </p:nvPr>
        </p:nvSpPr>
        <p:spPr>
          <a:xfrm>
            <a:off x="9599809" y="4107521"/>
            <a:ext cx="2160588" cy="504000"/>
          </a:xfrm>
        </p:spPr>
        <p:txBody>
          <a:bodyPr rtlCol="0"/>
          <a:lstStyle/>
          <a:p>
            <a:pPr rtl="0"/>
            <a:r>
              <a:rPr lang="el-GR" dirty="0"/>
              <a:t>Κλιματική ρύθμιση </a:t>
            </a:r>
          </a:p>
        </p:txBody>
      </p:sp>
      <p:sp>
        <p:nvSpPr>
          <p:cNvPr id="3" name="Θέση αριθμού διαφάνειας 2">
            <a:extLst>
              <a:ext uri="{FF2B5EF4-FFF2-40B4-BE49-F238E27FC236}">
                <a16:creationId xmlns:a16="http://schemas.microsoft.com/office/drawing/2014/main" id="{B2A7A116-BC28-4E39-B586-25212F9948F2}"/>
              </a:ext>
            </a:extLst>
          </p:cNvPr>
          <p:cNvSpPr>
            <a:spLocks noGrp="1"/>
          </p:cNvSpPr>
          <p:nvPr>
            <p:ph type="sldNum" sz="quarter" idx="11"/>
          </p:nvPr>
        </p:nvSpPr>
        <p:spPr/>
        <p:txBody>
          <a:bodyPr rtlCol="0"/>
          <a:lstStyle/>
          <a:p>
            <a:pPr rtl="0"/>
            <a:fld id="{19B51A1E-902D-48AF-9020-955120F399B6}" type="slidenum">
              <a:rPr lang="el-GR" smtClean="0"/>
              <a:pPr/>
              <a:t>3</a:t>
            </a:fld>
            <a:endParaRPr lang="el-GR" dirty="0"/>
          </a:p>
        </p:txBody>
      </p:sp>
      <p:pic>
        <p:nvPicPr>
          <p:cNvPr id="26" name="Γραφικό 25" descr="Apple με συμπαγές γέμισμα">
            <a:extLst>
              <a:ext uri="{FF2B5EF4-FFF2-40B4-BE49-F238E27FC236}">
                <a16:creationId xmlns:a16="http://schemas.microsoft.com/office/drawing/2014/main" id="{0991C60A-7477-4686-4142-C5494598910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68962" y="2358090"/>
            <a:ext cx="854075" cy="854075"/>
          </a:xfrm>
          <a:prstGeom prst="rect">
            <a:avLst/>
          </a:prstGeom>
        </p:spPr>
      </p:pic>
      <p:pic>
        <p:nvPicPr>
          <p:cNvPr id="32" name="Γραφικό 31" descr="Καλλιτέχνης περίγραμμα">
            <a:extLst>
              <a:ext uri="{FF2B5EF4-FFF2-40B4-BE49-F238E27FC236}">
                <a16:creationId xmlns:a16="http://schemas.microsoft.com/office/drawing/2014/main" id="{0E94108F-D312-F242-EC6E-DC377949D9B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963432" y="2358090"/>
            <a:ext cx="854075" cy="854075"/>
          </a:xfrm>
          <a:prstGeom prst="rect">
            <a:avLst/>
          </a:prstGeom>
        </p:spPr>
      </p:pic>
      <p:pic>
        <p:nvPicPr>
          <p:cNvPr id="34" name="Γραφικό 33" descr="Handwashing περίγραμμα">
            <a:extLst>
              <a:ext uri="{FF2B5EF4-FFF2-40B4-BE49-F238E27FC236}">
                <a16:creationId xmlns:a16="http://schemas.microsoft.com/office/drawing/2014/main" id="{C2704C06-D986-8F92-78C3-5294D64A20C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389202" y="2384518"/>
            <a:ext cx="827647" cy="827647"/>
          </a:xfrm>
          <a:prstGeom prst="rect">
            <a:avLst/>
          </a:prstGeom>
        </p:spPr>
      </p:pic>
    </p:spTree>
    <p:extLst>
      <p:ext uri="{BB962C8B-B14F-4D97-AF65-F5344CB8AC3E}">
        <p14:creationId xmlns:p14="http://schemas.microsoft.com/office/powerpoint/2010/main" val="1991939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724E6C1-B1C5-40C3-9B90-EF2666FB1C28}"/>
              </a:ext>
            </a:extLst>
          </p:cNvPr>
          <p:cNvSpPr>
            <a:spLocks noGrp="1"/>
          </p:cNvSpPr>
          <p:nvPr>
            <p:ph type="title"/>
          </p:nvPr>
        </p:nvSpPr>
        <p:spPr/>
        <p:txBody>
          <a:bodyPr rtlCol="0"/>
          <a:lstStyle/>
          <a:p>
            <a:pPr rtl="0"/>
            <a:r>
              <a:rPr lang="el-GR" dirty="0">
                <a:latin typeface="+mn-lt"/>
              </a:rPr>
              <a:t>Θερμές περιοχές ενδημισμού και Κλιματική αλλαγή</a:t>
            </a:r>
          </a:p>
        </p:txBody>
      </p:sp>
      <p:sp>
        <p:nvSpPr>
          <p:cNvPr id="7" name="Θέση κειμένου 6">
            <a:extLst>
              <a:ext uri="{FF2B5EF4-FFF2-40B4-BE49-F238E27FC236}">
                <a16:creationId xmlns:a16="http://schemas.microsoft.com/office/drawing/2014/main" id="{DDC64B4F-EF8E-442A-8D01-0AD7034A6823}"/>
              </a:ext>
            </a:extLst>
          </p:cNvPr>
          <p:cNvSpPr>
            <a:spLocks noGrp="1"/>
          </p:cNvSpPr>
          <p:nvPr>
            <p:ph type="body" sz="quarter" idx="26"/>
          </p:nvPr>
        </p:nvSpPr>
        <p:spPr/>
        <p:txBody>
          <a:bodyPr rtlCol="0"/>
          <a:lstStyle/>
          <a:p>
            <a:pPr rtl="0"/>
            <a:r>
              <a:rPr lang="el-GR" dirty="0"/>
              <a:t>Πώς θα εξελιχθεί η κατάσταση στο μέλλον</a:t>
            </a:r>
          </a:p>
        </p:txBody>
      </p:sp>
      <p:sp>
        <p:nvSpPr>
          <p:cNvPr id="8" name="Θέση κειμένου 7">
            <a:extLst>
              <a:ext uri="{FF2B5EF4-FFF2-40B4-BE49-F238E27FC236}">
                <a16:creationId xmlns:a16="http://schemas.microsoft.com/office/drawing/2014/main" id="{E869ACF9-B7F9-4774-B207-2EF789711513}"/>
              </a:ext>
            </a:extLst>
          </p:cNvPr>
          <p:cNvSpPr>
            <a:spLocks noGrp="1"/>
          </p:cNvSpPr>
          <p:nvPr>
            <p:ph type="body" sz="quarter" idx="27"/>
          </p:nvPr>
        </p:nvSpPr>
        <p:spPr>
          <a:xfrm>
            <a:off x="732436" y="1647039"/>
            <a:ext cx="2975578" cy="736037"/>
          </a:xfrm>
        </p:spPr>
        <p:txBody>
          <a:bodyPr rtlCol="0"/>
          <a:lstStyle/>
          <a:p>
            <a:pPr rtl="0"/>
            <a:r>
              <a:rPr lang="el-GR" dirty="0">
                <a:solidFill>
                  <a:schemeClr val="tx2">
                    <a:lumMod val="75000"/>
                  </a:schemeClr>
                </a:solidFill>
                <a:latin typeface="+mn-lt"/>
              </a:rPr>
              <a:t>Επιπτώσεις σε </a:t>
            </a:r>
          </a:p>
          <a:p>
            <a:pPr rtl="0"/>
            <a:r>
              <a:rPr lang="el-GR" dirty="0">
                <a:solidFill>
                  <a:schemeClr val="tx2">
                    <a:lumMod val="75000"/>
                  </a:schemeClr>
                </a:solidFill>
                <a:latin typeface="+mn-lt"/>
              </a:rPr>
              <a:t>Ενδημικά είδη</a:t>
            </a:r>
          </a:p>
        </p:txBody>
      </p:sp>
      <p:sp>
        <p:nvSpPr>
          <p:cNvPr id="3" name="Θέση περιεχομένου 2">
            <a:extLst>
              <a:ext uri="{FF2B5EF4-FFF2-40B4-BE49-F238E27FC236}">
                <a16:creationId xmlns:a16="http://schemas.microsoft.com/office/drawing/2014/main" id="{F350F641-F6F8-461C-9C2D-07E416875818}"/>
              </a:ext>
            </a:extLst>
          </p:cNvPr>
          <p:cNvSpPr>
            <a:spLocks noGrp="1"/>
          </p:cNvSpPr>
          <p:nvPr>
            <p:ph idx="1"/>
          </p:nvPr>
        </p:nvSpPr>
        <p:spPr>
          <a:xfrm>
            <a:off x="744396" y="2463936"/>
            <a:ext cx="3726058" cy="3421297"/>
          </a:xfrm>
        </p:spPr>
        <p:txBody>
          <a:bodyPr rtlCol="0"/>
          <a:lstStyle/>
          <a:p>
            <a:pPr rtl="0"/>
            <a:r>
              <a:rPr lang="el-GR" dirty="0"/>
              <a:t>Συρρίκνωση πληθυσμού</a:t>
            </a:r>
          </a:p>
          <a:p>
            <a:pPr marL="0" indent="0" rtl="0">
              <a:buNone/>
            </a:pPr>
            <a:endParaRPr lang="el-GR" dirty="0"/>
          </a:p>
          <a:p>
            <a:r>
              <a:rPr lang="el-GR" dirty="0"/>
              <a:t>Το 2080, το </a:t>
            </a:r>
            <a:r>
              <a:rPr lang="el-GR" b="1" dirty="0">
                <a:solidFill>
                  <a:schemeClr val="accent3">
                    <a:lumMod val="75000"/>
                  </a:schemeClr>
                </a:solidFill>
              </a:rPr>
              <a:t>58 ± 2,6 % </a:t>
            </a:r>
            <a:r>
              <a:rPr lang="el-GR" dirty="0"/>
              <a:t>των ειδών δεν θα ζουν υπό κατάλληλο κλίμα στις προστατευόμενες περιοχές.</a:t>
            </a:r>
          </a:p>
          <a:p>
            <a:pPr marL="0" indent="0">
              <a:buNone/>
            </a:pPr>
            <a:endParaRPr lang="el-GR" dirty="0"/>
          </a:p>
          <a:p>
            <a:r>
              <a:rPr lang="el-GR" dirty="0"/>
              <a:t>Απώλειες των ειδών     </a:t>
            </a:r>
            <a:r>
              <a:rPr lang="el-GR" dirty="0">
                <a:solidFill>
                  <a:schemeClr val="accent3">
                    <a:lumMod val="75000"/>
                  </a:schemeClr>
                </a:solidFill>
              </a:rPr>
              <a:t>(</a:t>
            </a:r>
            <a:r>
              <a:rPr lang="el-GR" b="1" dirty="0">
                <a:solidFill>
                  <a:schemeClr val="accent3">
                    <a:lumMod val="75000"/>
                  </a:schemeClr>
                </a:solidFill>
              </a:rPr>
              <a:t>63 ± 2,1 %</a:t>
            </a:r>
            <a:r>
              <a:rPr lang="el-GR" dirty="0">
                <a:solidFill>
                  <a:schemeClr val="accent3">
                    <a:lumMod val="75000"/>
                  </a:schemeClr>
                </a:solidFill>
              </a:rPr>
              <a:t>)</a:t>
            </a:r>
          </a:p>
        </p:txBody>
      </p:sp>
      <p:sp>
        <p:nvSpPr>
          <p:cNvPr id="9" name="Θέση κειμένου 8">
            <a:extLst>
              <a:ext uri="{FF2B5EF4-FFF2-40B4-BE49-F238E27FC236}">
                <a16:creationId xmlns:a16="http://schemas.microsoft.com/office/drawing/2014/main" id="{3A2613D7-9904-47E7-A848-78E09B4F4A05}"/>
              </a:ext>
            </a:extLst>
          </p:cNvPr>
          <p:cNvSpPr>
            <a:spLocks noGrp="1"/>
          </p:cNvSpPr>
          <p:nvPr>
            <p:ph type="body" sz="quarter" idx="28"/>
          </p:nvPr>
        </p:nvSpPr>
        <p:spPr>
          <a:xfrm>
            <a:off x="4608336" y="1647039"/>
            <a:ext cx="2975578" cy="736037"/>
          </a:xfrm>
        </p:spPr>
        <p:txBody>
          <a:bodyPr rtlCol="0"/>
          <a:lstStyle/>
          <a:p>
            <a:pPr rtl="0"/>
            <a:r>
              <a:rPr lang="el-GR" dirty="0">
                <a:solidFill>
                  <a:schemeClr val="accent3">
                    <a:lumMod val="75000"/>
                  </a:schemeClr>
                </a:solidFill>
                <a:latin typeface="+mn-lt"/>
              </a:rPr>
              <a:t>Επιπτώσεις σε </a:t>
            </a:r>
          </a:p>
          <a:p>
            <a:pPr rtl="0"/>
            <a:r>
              <a:rPr lang="el-GR" dirty="0">
                <a:solidFill>
                  <a:schemeClr val="accent3">
                    <a:lumMod val="75000"/>
                  </a:schemeClr>
                </a:solidFill>
                <a:latin typeface="+mn-lt"/>
              </a:rPr>
              <a:t>ενδιαιτήματα</a:t>
            </a:r>
          </a:p>
        </p:txBody>
      </p:sp>
      <p:sp>
        <p:nvSpPr>
          <p:cNvPr id="5" name="Θέση κειμένου 4">
            <a:extLst>
              <a:ext uri="{FF2B5EF4-FFF2-40B4-BE49-F238E27FC236}">
                <a16:creationId xmlns:a16="http://schemas.microsoft.com/office/drawing/2014/main" id="{1B9D7DA5-9DA5-4EDA-AAC1-B5A593D730C3}"/>
              </a:ext>
            </a:extLst>
          </p:cNvPr>
          <p:cNvSpPr>
            <a:spLocks noGrp="1"/>
          </p:cNvSpPr>
          <p:nvPr>
            <p:ph type="body" sz="quarter" idx="12"/>
          </p:nvPr>
        </p:nvSpPr>
        <p:spPr>
          <a:xfrm>
            <a:off x="4613985" y="2463801"/>
            <a:ext cx="3726469" cy="3421296"/>
          </a:xfrm>
        </p:spPr>
        <p:txBody>
          <a:bodyPr rtlCol="0"/>
          <a:lstStyle/>
          <a:p>
            <a:pPr rtl="0"/>
            <a:r>
              <a:rPr lang="el-GR" dirty="0"/>
              <a:t>Συρρίκνωση περιοχής εξάπλωσης τους </a:t>
            </a:r>
            <a:r>
              <a:rPr lang="el-GR" dirty="0">
                <a:solidFill>
                  <a:schemeClr val="accent3">
                    <a:lumMod val="75000"/>
                  </a:schemeClr>
                </a:solidFill>
              </a:rPr>
              <a:t>(</a:t>
            </a:r>
            <a:r>
              <a:rPr lang="el-GR" b="1" dirty="0">
                <a:solidFill>
                  <a:schemeClr val="accent3">
                    <a:lumMod val="75000"/>
                  </a:schemeClr>
                </a:solidFill>
              </a:rPr>
              <a:t>77%</a:t>
            </a:r>
            <a:r>
              <a:rPr lang="el-GR" dirty="0">
                <a:solidFill>
                  <a:schemeClr val="accent3">
                    <a:lumMod val="75000"/>
                  </a:schemeClr>
                </a:solidFill>
              </a:rPr>
              <a:t>)</a:t>
            </a:r>
          </a:p>
          <a:p>
            <a:pPr marL="0" indent="0" rtl="0">
              <a:buNone/>
            </a:pPr>
            <a:endParaRPr lang="el-GR" dirty="0"/>
          </a:p>
          <a:p>
            <a:r>
              <a:rPr lang="el-GR" b="1" dirty="0">
                <a:solidFill>
                  <a:schemeClr val="accent3">
                    <a:lumMod val="75000"/>
                  </a:schemeClr>
                </a:solidFill>
              </a:rPr>
              <a:t>¼</a:t>
            </a:r>
            <a:r>
              <a:rPr lang="el-GR" dirty="0"/>
              <a:t> περίπου των δασών έχει μεταφερθεί πάνω από το αναμενόμενο υψομετρικό όριο</a:t>
            </a:r>
          </a:p>
          <a:p>
            <a:endParaRPr lang="el-GR" dirty="0"/>
          </a:p>
          <a:p>
            <a:r>
              <a:rPr lang="el-GR" b="1" dirty="0">
                <a:solidFill>
                  <a:schemeClr val="accent3">
                    <a:lumMod val="75000"/>
                  </a:schemeClr>
                </a:solidFill>
              </a:rPr>
              <a:t>48.5%</a:t>
            </a:r>
            <a:r>
              <a:rPr lang="el-GR" dirty="0">
                <a:solidFill>
                  <a:schemeClr val="accent3">
                    <a:lumMod val="75000"/>
                  </a:schemeClr>
                </a:solidFill>
              </a:rPr>
              <a:t> </a:t>
            </a:r>
            <a:r>
              <a:rPr lang="el-GR" dirty="0"/>
              <a:t>απώλεια οικοτόπων</a:t>
            </a:r>
          </a:p>
        </p:txBody>
      </p:sp>
      <p:sp>
        <p:nvSpPr>
          <p:cNvPr id="10" name="Θέση κειμένου 9">
            <a:extLst>
              <a:ext uri="{FF2B5EF4-FFF2-40B4-BE49-F238E27FC236}">
                <a16:creationId xmlns:a16="http://schemas.microsoft.com/office/drawing/2014/main" id="{FCAA0F0E-6B7F-4145-A8E2-90DC4D675786}"/>
              </a:ext>
            </a:extLst>
          </p:cNvPr>
          <p:cNvSpPr>
            <a:spLocks noGrp="1"/>
          </p:cNvSpPr>
          <p:nvPr>
            <p:ph type="body" sz="quarter" idx="29"/>
          </p:nvPr>
        </p:nvSpPr>
        <p:spPr>
          <a:xfrm>
            <a:off x="8483986" y="1647240"/>
            <a:ext cx="2975578" cy="735836"/>
          </a:xfrm>
        </p:spPr>
        <p:txBody>
          <a:bodyPr rtlCol="0"/>
          <a:lstStyle/>
          <a:p>
            <a:pPr rtl="0"/>
            <a:r>
              <a:rPr lang="el-GR" dirty="0">
                <a:solidFill>
                  <a:schemeClr val="accent3">
                    <a:lumMod val="75000"/>
                  </a:schemeClr>
                </a:solidFill>
                <a:latin typeface="+mn-lt"/>
              </a:rPr>
              <a:t>Επιπτώσεις σε παγκόσμια κλίμακα</a:t>
            </a:r>
            <a:endParaRPr lang="el-GR" sz="1400" dirty="0">
              <a:solidFill>
                <a:schemeClr val="accent3">
                  <a:lumMod val="75000"/>
                </a:schemeClr>
              </a:solidFill>
              <a:latin typeface="+mn-lt"/>
            </a:endParaRPr>
          </a:p>
        </p:txBody>
      </p:sp>
      <p:sp>
        <p:nvSpPr>
          <p:cNvPr id="6" name="Θέση κειμένου 5">
            <a:extLst>
              <a:ext uri="{FF2B5EF4-FFF2-40B4-BE49-F238E27FC236}">
                <a16:creationId xmlns:a16="http://schemas.microsoft.com/office/drawing/2014/main" id="{4B29415E-FF87-4959-B427-0EA155C16B64}"/>
              </a:ext>
            </a:extLst>
          </p:cNvPr>
          <p:cNvSpPr>
            <a:spLocks noGrp="1"/>
          </p:cNvSpPr>
          <p:nvPr>
            <p:ph type="body" sz="quarter" idx="13"/>
          </p:nvPr>
        </p:nvSpPr>
        <p:spPr/>
        <p:txBody>
          <a:bodyPr rtlCol="0"/>
          <a:lstStyle/>
          <a:p>
            <a:pPr rtl="0"/>
            <a:r>
              <a:rPr lang="el-GR" dirty="0"/>
              <a:t>Παγκόσμια μείωση αριθμού νεοενδημικών ειδών</a:t>
            </a:r>
          </a:p>
          <a:p>
            <a:pPr marL="0" indent="0" rtl="0">
              <a:buNone/>
            </a:pPr>
            <a:endParaRPr lang="el-GR" dirty="0"/>
          </a:p>
          <a:p>
            <a:r>
              <a:rPr lang="el-GR" dirty="0"/>
              <a:t>Μετακινήσεις ειδών τόσο σε ορεινούς όγκους (</a:t>
            </a:r>
            <a:r>
              <a:rPr lang="el-GR" b="1" dirty="0" err="1"/>
              <a:t>Elevational</a:t>
            </a:r>
            <a:r>
              <a:rPr lang="el-GR" b="1" dirty="0"/>
              <a:t> </a:t>
            </a:r>
            <a:r>
              <a:rPr lang="el-GR" b="1" dirty="0" err="1"/>
              <a:t>shifts</a:t>
            </a:r>
            <a:r>
              <a:rPr lang="el-GR" dirty="0"/>
              <a:t>)  και γεωγραφικά (</a:t>
            </a:r>
            <a:r>
              <a:rPr lang="el-GR" b="1" dirty="0" err="1"/>
              <a:t>Latitudinal</a:t>
            </a:r>
            <a:r>
              <a:rPr lang="el-GR" b="1" dirty="0"/>
              <a:t> </a:t>
            </a:r>
            <a:r>
              <a:rPr lang="el-GR" b="1" dirty="0" err="1"/>
              <a:t>shifts</a:t>
            </a:r>
            <a:r>
              <a:rPr lang="el-GR" dirty="0"/>
              <a:t>) πάνω από </a:t>
            </a:r>
            <a:r>
              <a:rPr lang="el-GR" dirty="0">
                <a:solidFill>
                  <a:schemeClr val="accent3">
                    <a:lumMod val="75000"/>
                  </a:schemeClr>
                </a:solidFill>
              </a:rPr>
              <a:t>60%</a:t>
            </a:r>
          </a:p>
        </p:txBody>
      </p:sp>
      <p:sp>
        <p:nvSpPr>
          <p:cNvPr id="4" name="Θέση αριθμού διαφάνειας 3">
            <a:extLst>
              <a:ext uri="{FF2B5EF4-FFF2-40B4-BE49-F238E27FC236}">
                <a16:creationId xmlns:a16="http://schemas.microsoft.com/office/drawing/2014/main" id="{81B23B52-8351-4A05-ABAB-5A128EE6896F}"/>
              </a:ext>
            </a:extLst>
          </p:cNvPr>
          <p:cNvSpPr>
            <a:spLocks noGrp="1"/>
          </p:cNvSpPr>
          <p:nvPr>
            <p:ph type="sldNum" sz="quarter" idx="11"/>
          </p:nvPr>
        </p:nvSpPr>
        <p:spPr/>
        <p:txBody>
          <a:bodyPr rtlCol="0"/>
          <a:lstStyle/>
          <a:p>
            <a:pPr rtl="0"/>
            <a:fld id="{19B51A1E-902D-48AF-9020-955120F399B6}" type="slidenum">
              <a:rPr lang="el-GR" smtClean="0"/>
              <a:pPr rtl="0"/>
              <a:t>4</a:t>
            </a:fld>
            <a:endParaRPr lang="el-GR" dirty="0"/>
          </a:p>
        </p:txBody>
      </p:sp>
    </p:spTree>
    <p:extLst>
      <p:ext uri="{BB962C8B-B14F-4D97-AF65-F5344CB8AC3E}">
        <p14:creationId xmlns:p14="http://schemas.microsoft.com/office/powerpoint/2010/main" val="3635933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7645072-66B2-BEC7-35EB-F09D5AAA3ECD}"/>
              </a:ext>
            </a:extLst>
          </p:cNvPr>
          <p:cNvSpPr>
            <a:spLocks noGrp="1"/>
          </p:cNvSpPr>
          <p:nvPr>
            <p:ph type="title"/>
          </p:nvPr>
        </p:nvSpPr>
        <p:spPr/>
        <p:txBody>
          <a:bodyPr/>
          <a:lstStyle/>
          <a:p>
            <a:r>
              <a:rPr lang="el-GR" dirty="0">
                <a:latin typeface="+mn-lt"/>
              </a:rPr>
              <a:t>Φαινόμενο </a:t>
            </a:r>
            <a:r>
              <a:rPr lang="en-US" dirty="0">
                <a:latin typeface="+mn-lt"/>
              </a:rPr>
              <a:t>Escalator to extinction</a:t>
            </a:r>
            <a:endParaRPr lang="el-GR" dirty="0">
              <a:latin typeface="+mn-lt"/>
            </a:endParaRPr>
          </a:p>
        </p:txBody>
      </p:sp>
      <p:pic>
        <p:nvPicPr>
          <p:cNvPr id="11" name="Θέση περιεχομένου 10">
            <a:extLst>
              <a:ext uri="{FF2B5EF4-FFF2-40B4-BE49-F238E27FC236}">
                <a16:creationId xmlns:a16="http://schemas.microsoft.com/office/drawing/2014/main" id="{4E07960A-6B4F-8E34-7F8E-45766B5936A5}"/>
              </a:ext>
            </a:extLst>
          </p:cNvPr>
          <p:cNvPicPr>
            <a:picLocks noGrp="1" noChangeAspect="1"/>
          </p:cNvPicPr>
          <p:nvPr>
            <p:ph idx="1"/>
          </p:nvPr>
        </p:nvPicPr>
        <p:blipFill>
          <a:blip r:embed="rId2"/>
          <a:stretch>
            <a:fillRect/>
          </a:stretch>
        </p:blipFill>
        <p:spPr>
          <a:xfrm>
            <a:off x="2367870" y="2686660"/>
            <a:ext cx="7456258" cy="3936732"/>
          </a:xfrm>
          <a:prstGeom prst="rect">
            <a:avLst/>
          </a:prstGeom>
        </p:spPr>
      </p:pic>
      <p:sp>
        <p:nvSpPr>
          <p:cNvPr id="4" name="Θέση αριθμού διαφάνειας 3">
            <a:extLst>
              <a:ext uri="{FF2B5EF4-FFF2-40B4-BE49-F238E27FC236}">
                <a16:creationId xmlns:a16="http://schemas.microsoft.com/office/drawing/2014/main" id="{7A04B938-C16B-EEBF-B282-34D9E64DA771}"/>
              </a:ext>
            </a:extLst>
          </p:cNvPr>
          <p:cNvSpPr>
            <a:spLocks noGrp="1"/>
          </p:cNvSpPr>
          <p:nvPr>
            <p:ph type="sldNum" sz="quarter" idx="11"/>
          </p:nvPr>
        </p:nvSpPr>
        <p:spPr/>
        <p:txBody>
          <a:bodyPr/>
          <a:lstStyle/>
          <a:p>
            <a:pPr rtl="0"/>
            <a:fld id="{19B51A1E-902D-48AF-9020-955120F399B6}" type="slidenum">
              <a:rPr lang="el-GR" noProof="0" smtClean="0"/>
              <a:pPr rtl="0"/>
              <a:t>5</a:t>
            </a:fld>
            <a:endParaRPr lang="el-GR" noProof="0" dirty="0"/>
          </a:p>
        </p:txBody>
      </p:sp>
      <p:sp>
        <p:nvSpPr>
          <p:cNvPr id="7" name="Θέση κειμένου 6">
            <a:extLst>
              <a:ext uri="{FF2B5EF4-FFF2-40B4-BE49-F238E27FC236}">
                <a16:creationId xmlns:a16="http://schemas.microsoft.com/office/drawing/2014/main" id="{7FDD3D20-9974-4FCC-649B-8CE1BBDF57DA}"/>
              </a:ext>
            </a:extLst>
          </p:cNvPr>
          <p:cNvSpPr>
            <a:spLocks noGrp="1"/>
          </p:cNvSpPr>
          <p:nvPr>
            <p:ph type="body" sz="quarter" idx="26"/>
          </p:nvPr>
        </p:nvSpPr>
        <p:spPr>
          <a:xfrm>
            <a:off x="426243" y="978859"/>
            <a:ext cx="11339513" cy="276561"/>
          </a:xfrm>
        </p:spPr>
        <p:txBody>
          <a:bodyPr/>
          <a:lstStyle/>
          <a:p>
            <a:r>
              <a:rPr lang="en-US" dirty="0"/>
              <a:t>T</a:t>
            </a:r>
            <a:r>
              <a:rPr lang="el-GR" dirty="0"/>
              <a:t>α ορεινά είδη μετακινούν τα κατώτερα και ανώτερα όρια του εύρους  ανοχής τους προς τα επάνω</a:t>
            </a:r>
            <a:r>
              <a:rPr lang="en-US" dirty="0"/>
              <a:t> </a:t>
            </a:r>
            <a:r>
              <a:rPr lang="el-GR" dirty="0"/>
              <a:t>μέχρι τελικά να εξαντληθεί ο διαθέσιμος χώρος στην κορυφή των βουνών </a:t>
            </a:r>
          </a:p>
        </p:txBody>
      </p:sp>
      <p:sp>
        <p:nvSpPr>
          <p:cNvPr id="8" name="Θέση κειμένου 7">
            <a:extLst>
              <a:ext uri="{FF2B5EF4-FFF2-40B4-BE49-F238E27FC236}">
                <a16:creationId xmlns:a16="http://schemas.microsoft.com/office/drawing/2014/main" id="{5A4694B5-8387-413A-336C-244D8C2DE5F6}"/>
              </a:ext>
            </a:extLst>
          </p:cNvPr>
          <p:cNvSpPr>
            <a:spLocks noGrp="1"/>
          </p:cNvSpPr>
          <p:nvPr>
            <p:ph type="body" sz="quarter" idx="27"/>
          </p:nvPr>
        </p:nvSpPr>
        <p:spPr>
          <a:xfrm>
            <a:off x="744236" y="1647239"/>
            <a:ext cx="2975578" cy="901407"/>
          </a:xfrm>
        </p:spPr>
        <p:txBody>
          <a:bodyPr/>
          <a:lstStyle/>
          <a:p>
            <a:r>
              <a:rPr lang="en-US" dirty="0"/>
              <a:t>E</a:t>
            </a:r>
            <a:r>
              <a:rPr lang="el-GR" dirty="0"/>
              <a:t>μποδίζει την οριζόντια μετανάστευση προς άλλες γεωγραφικές περιοχές</a:t>
            </a:r>
          </a:p>
        </p:txBody>
      </p:sp>
      <p:sp>
        <p:nvSpPr>
          <p:cNvPr id="9" name="Θέση κειμένου 8">
            <a:extLst>
              <a:ext uri="{FF2B5EF4-FFF2-40B4-BE49-F238E27FC236}">
                <a16:creationId xmlns:a16="http://schemas.microsoft.com/office/drawing/2014/main" id="{A422EAE1-C07B-5BF8-1336-594EC3B8B9CD}"/>
              </a:ext>
            </a:extLst>
          </p:cNvPr>
          <p:cNvSpPr>
            <a:spLocks noGrp="1"/>
          </p:cNvSpPr>
          <p:nvPr>
            <p:ph type="body" sz="quarter" idx="28"/>
          </p:nvPr>
        </p:nvSpPr>
        <p:spPr>
          <a:xfrm>
            <a:off x="4608336" y="1647039"/>
            <a:ext cx="2975578" cy="901407"/>
          </a:xfrm>
        </p:spPr>
        <p:txBody>
          <a:bodyPr/>
          <a:lstStyle/>
          <a:p>
            <a:r>
              <a:rPr lang="el-GR" dirty="0"/>
              <a:t>Πολλαπλασιαστής</a:t>
            </a:r>
            <a:r>
              <a:rPr lang="en-US" dirty="0"/>
              <a:t> </a:t>
            </a:r>
            <a:r>
              <a:rPr lang="el-GR" dirty="0"/>
              <a:t>άλλων πιέσεων </a:t>
            </a:r>
          </a:p>
        </p:txBody>
      </p:sp>
      <p:sp>
        <p:nvSpPr>
          <p:cNvPr id="10" name="Θέση κειμένου 9">
            <a:extLst>
              <a:ext uri="{FF2B5EF4-FFF2-40B4-BE49-F238E27FC236}">
                <a16:creationId xmlns:a16="http://schemas.microsoft.com/office/drawing/2014/main" id="{6E7729B1-EA86-62BA-6A95-D78225DBCBB4}"/>
              </a:ext>
            </a:extLst>
          </p:cNvPr>
          <p:cNvSpPr>
            <a:spLocks noGrp="1"/>
          </p:cNvSpPr>
          <p:nvPr>
            <p:ph type="body" sz="quarter" idx="29"/>
          </p:nvPr>
        </p:nvSpPr>
        <p:spPr>
          <a:xfrm>
            <a:off x="8483986" y="1647240"/>
            <a:ext cx="2975578" cy="901206"/>
          </a:xfrm>
        </p:spPr>
        <p:txBody>
          <a:bodyPr/>
          <a:lstStyle/>
          <a:p>
            <a:r>
              <a:rPr lang="en-US" dirty="0"/>
              <a:t>H</a:t>
            </a:r>
            <a:r>
              <a:rPr lang="el-GR" dirty="0"/>
              <a:t> προσαρμογή συχνά δεν επιτυγχάνεται</a:t>
            </a:r>
            <a:r>
              <a:rPr lang="en-US" dirty="0"/>
              <a:t> </a:t>
            </a:r>
            <a:endParaRPr lang="el-GR" dirty="0"/>
          </a:p>
        </p:txBody>
      </p:sp>
    </p:spTree>
    <p:extLst>
      <p:ext uri="{BB962C8B-B14F-4D97-AF65-F5344CB8AC3E}">
        <p14:creationId xmlns:p14="http://schemas.microsoft.com/office/powerpoint/2010/main" val="3830274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Θέση εικόνας 25" descr="Θέση εικόνας">
            <a:extLst>
              <a:ext uri="{FF2B5EF4-FFF2-40B4-BE49-F238E27FC236}">
                <a16:creationId xmlns:a16="http://schemas.microsoft.com/office/drawing/2014/main" id="{925A3C19-2816-4D4F-B6A9-C4A6DA022E39}"/>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a:xfrm>
            <a:off x="86714" y="86714"/>
            <a:ext cx="6009285" cy="6684572"/>
          </a:xfrm>
        </p:spPr>
      </p:pic>
      <p:sp>
        <p:nvSpPr>
          <p:cNvPr id="6" name="Τίτλος 5">
            <a:extLst>
              <a:ext uri="{FF2B5EF4-FFF2-40B4-BE49-F238E27FC236}">
                <a16:creationId xmlns:a16="http://schemas.microsoft.com/office/drawing/2014/main" id="{2E3EA56B-BEB0-4656-A20B-D15F03B7ACA1}"/>
              </a:ext>
            </a:extLst>
          </p:cNvPr>
          <p:cNvSpPr>
            <a:spLocks noGrp="1"/>
          </p:cNvSpPr>
          <p:nvPr>
            <p:ph type="ctrTitle"/>
          </p:nvPr>
        </p:nvSpPr>
        <p:spPr>
          <a:xfrm>
            <a:off x="6095999" y="86714"/>
            <a:ext cx="6096001" cy="3483337"/>
          </a:xfrm>
        </p:spPr>
        <p:txBody>
          <a:bodyPr rtlCol="0"/>
          <a:lstStyle/>
          <a:p>
            <a:pPr rtl="0"/>
            <a:r>
              <a:rPr lang="el-GR" dirty="0">
                <a:latin typeface="+mn-lt"/>
              </a:rPr>
              <a:t>Η Λεκάνη της Μεσογείου</a:t>
            </a:r>
          </a:p>
        </p:txBody>
      </p:sp>
      <p:sp>
        <p:nvSpPr>
          <p:cNvPr id="7" name="Υπότιτλος 6">
            <a:extLst>
              <a:ext uri="{FF2B5EF4-FFF2-40B4-BE49-F238E27FC236}">
                <a16:creationId xmlns:a16="http://schemas.microsoft.com/office/drawing/2014/main" id="{DA0FE6D5-D475-4CBB-A6C2-E3D991A36891}"/>
              </a:ext>
            </a:extLst>
          </p:cNvPr>
          <p:cNvSpPr>
            <a:spLocks noGrp="1"/>
          </p:cNvSpPr>
          <p:nvPr>
            <p:ph type="subTitle" idx="1"/>
          </p:nvPr>
        </p:nvSpPr>
        <p:spPr>
          <a:xfrm>
            <a:off x="86714" y="5603132"/>
            <a:ext cx="12105286" cy="1254868"/>
          </a:xfrm>
        </p:spPr>
        <p:txBody>
          <a:bodyPr rtlCol="0"/>
          <a:lstStyle/>
          <a:p>
            <a:pPr algn="l"/>
            <a:r>
              <a:rPr lang="el-GR" dirty="0"/>
              <a:t>Η οικολογική σημασία της Μεσογείου δεν οφείλεται μόνο στον εντυπωσιακό αριθμό των ενδημικών ειδών της Χλωρίδας που φιλοξενεί, αλλά επεκτείνεται και σε πολλά σπάνια είδη Πανίδας.</a:t>
            </a:r>
          </a:p>
        </p:txBody>
      </p:sp>
      <p:sp>
        <p:nvSpPr>
          <p:cNvPr id="5" name="Θέση αριθμού διαφάνειας 4">
            <a:extLst>
              <a:ext uri="{FF2B5EF4-FFF2-40B4-BE49-F238E27FC236}">
                <a16:creationId xmlns:a16="http://schemas.microsoft.com/office/drawing/2014/main" id="{3DFB2076-ED27-384F-AA60-C162A455D1CB}"/>
              </a:ext>
            </a:extLst>
          </p:cNvPr>
          <p:cNvSpPr>
            <a:spLocks noGrp="1"/>
          </p:cNvSpPr>
          <p:nvPr>
            <p:ph type="sldNum" sz="quarter" idx="14"/>
          </p:nvPr>
        </p:nvSpPr>
        <p:spPr/>
        <p:txBody>
          <a:bodyPr rtlCol="0"/>
          <a:lstStyle/>
          <a:p>
            <a:pPr rtl="0"/>
            <a:fld id="{19B51A1E-902D-48AF-9020-955120F399B6}" type="slidenum">
              <a:rPr lang="el-GR" smtClean="0"/>
              <a:pPr rtl="0"/>
              <a:t>6</a:t>
            </a:fld>
            <a:endParaRPr lang="el-GR" dirty="0"/>
          </a:p>
        </p:txBody>
      </p:sp>
      <p:pic>
        <p:nvPicPr>
          <p:cNvPr id="8" name="Εικόνα 7" descr="Εικόνα που περιέχει χάρτης, κείμενο&#10;&#10;Το περιεχόμενο που δημιουργείται από AI ενδέχεται να είναι εσφαλμένο.">
            <a:extLst>
              <a:ext uri="{FF2B5EF4-FFF2-40B4-BE49-F238E27FC236}">
                <a16:creationId xmlns:a16="http://schemas.microsoft.com/office/drawing/2014/main" id="{8CC5AB2D-A52B-C7AA-BF7F-678EED917CB6}"/>
              </a:ext>
            </a:extLst>
          </p:cNvPr>
          <p:cNvPicPr>
            <a:picLocks noChangeAspect="1"/>
          </p:cNvPicPr>
          <p:nvPr/>
        </p:nvPicPr>
        <p:blipFill>
          <a:blip r:embed="rId4">
            <a:extLst>
              <a:ext uri="{837473B0-CC2E-450A-ABE3-18F120FF3D39}">
                <a1611:picAttrSrcUrl xmlns:a1611="http://schemas.microsoft.com/office/drawing/2016/11/main" r:id="rId5"/>
              </a:ext>
            </a:extLst>
          </a:blip>
          <a:srcRect l="15778" t="30077" r="25852" b="43408"/>
          <a:stretch>
            <a:fillRect/>
          </a:stretch>
        </p:blipFill>
        <p:spPr>
          <a:xfrm>
            <a:off x="7337719" y="619978"/>
            <a:ext cx="4590650" cy="2085350"/>
          </a:xfrm>
          <a:prstGeom prst="rect">
            <a:avLst/>
          </a:prstGeom>
        </p:spPr>
      </p:pic>
      <p:sp>
        <p:nvSpPr>
          <p:cNvPr id="9" name="TextBox 8">
            <a:extLst>
              <a:ext uri="{FF2B5EF4-FFF2-40B4-BE49-F238E27FC236}">
                <a16:creationId xmlns:a16="http://schemas.microsoft.com/office/drawing/2014/main" id="{83D289B0-EFBC-2E92-0FED-7562E0FC746E}"/>
              </a:ext>
            </a:extLst>
          </p:cNvPr>
          <p:cNvSpPr txBox="1"/>
          <p:nvPr/>
        </p:nvSpPr>
        <p:spPr>
          <a:xfrm>
            <a:off x="6243536" y="3707510"/>
            <a:ext cx="3668949" cy="1632976"/>
          </a:xfrm>
          <a:prstGeom prst="rect">
            <a:avLst/>
          </a:prstGeom>
          <a:noFill/>
        </p:spPr>
        <p:txBody>
          <a:bodyPr wrap="square" lIns="0" tIns="0" rIns="0" bIns="0" rtlCol="0">
            <a:noAutofit/>
          </a:bodyPr>
          <a:lstStyle/>
          <a:p>
            <a:r>
              <a:rPr lang="el-GR" sz="2800" b="1" dirty="0">
                <a:solidFill>
                  <a:srgbClr val="83C1B2"/>
                </a:solidFill>
                <a:effectLst>
                  <a:outerShdw blurRad="38100" dist="38100" dir="2700000" algn="tl">
                    <a:srgbClr val="000000">
                      <a:alpha val="43137"/>
                    </a:srgbClr>
                  </a:outerShdw>
                </a:effectLst>
              </a:rPr>
              <a:t>50%</a:t>
            </a:r>
            <a:r>
              <a:rPr lang="en-US" sz="2800" b="1" dirty="0">
                <a:solidFill>
                  <a:srgbClr val="83C1B2"/>
                </a:solidFill>
                <a:effectLst>
                  <a:outerShdw blurRad="38100" dist="38100" dir="2700000" algn="tl">
                    <a:srgbClr val="000000">
                      <a:alpha val="43137"/>
                    </a:srgbClr>
                  </a:outerShdw>
                </a:effectLst>
              </a:rPr>
              <a:t> </a:t>
            </a:r>
            <a:r>
              <a:rPr lang="el-GR" sz="2800" b="1" dirty="0">
                <a:solidFill>
                  <a:srgbClr val="83C1B2"/>
                </a:solidFill>
                <a:effectLst>
                  <a:outerShdw blurRad="38100" dist="38100" dir="2700000" algn="tl">
                    <a:srgbClr val="000000">
                      <a:alpha val="43137"/>
                    </a:srgbClr>
                  </a:outerShdw>
                </a:effectLst>
              </a:rPr>
              <a:t>         </a:t>
            </a:r>
            <a:r>
              <a:rPr lang="el-GR" sz="2800" dirty="0"/>
              <a:t>Φυτικά είδη</a:t>
            </a:r>
            <a:endParaRPr lang="en-US" sz="2800" dirty="0"/>
          </a:p>
          <a:p>
            <a:r>
              <a:rPr lang="en-US" sz="2800" b="1" dirty="0">
                <a:solidFill>
                  <a:srgbClr val="83C1B2"/>
                </a:solidFill>
                <a:effectLst>
                  <a:outerShdw blurRad="38100" dist="38100" dir="2700000" algn="tl">
                    <a:srgbClr val="000000">
                      <a:alpha val="43137"/>
                    </a:srgbClr>
                  </a:outerShdw>
                </a:effectLst>
                <a:latin typeface="+mn-lt"/>
              </a:rPr>
              <a:t>33,3% </a:t>
            </a:r>
            <a:r>
              <a:rPr lang="el-GR" sz="2800" b="1" dirty="0">
                <a:solidFill>
                  <a:srgbClr val="83C1B2"/>
                </a:solidFill>
                <a:effectLst>
                  <a:outerShdw blurRad="38100" dist="38100" dir="2700000" algn="tl">
                    <a:srgbClr val="000000">
                      <a:alpha val="43137"/>
                    </a:srgbClr>
                  </a:outerShdw>
                </a:effectLst>
                <a:latin typeface="+mn-lt"/>
              </a:rPr>
              <a:t>      </a:t>
            </a:r>
            <a:r>
              <a:rPr lang="el-GR" sz="2800" dirty="0" err="1">
                <a:solidFill>
                  <a:schemeClr val="tx1">
                    <a:lumMod val="75000"/>
                    <a:lumOff val="25000"/>
                  </a:schemeClr>
                </a:solidFill>
                <a:latin typeface="+mn-lt"/>
              </a:rPr>
              <a:t>Λισσαμφίβια</a:t>
            </a:r>
            <a:r>
              <a:rPr lang="el-GR" sz="2800" dirty="0">
                <a:solidFill>
                  <a:schemeClr val="tx1">
                    <a:lumMod val="75000"/>
                    <a:lumOff val="25000"/>
                  </a:schemeClr>
                </a:solidFill>
                <a:latin typeface="+mn-lt"/>
              </a:rPr>
              <a:t> </a:t>
            </a:r>
          </a:p>
          <a:p>
            <a:r>
              <a:rPr lang="en-US" sz="2800" b="1" dirty="0">
                <a:solidFill>
                  <a:srgbClr val="83C1B2"/>
                </a:solidFill>
                <a:effectLst>
                  <a:outerShdw blurRad="38100" dist="38100" dir="2700000" algn="tl">
                    <a:srgbClr val="000000">
                      <a:alpha val="43137"/>
                    </a:srgbClr>
                  </a:outerShdw>
                </a:effectLst>
                <a:latin typeface="+mn-lt"/>
              </a:rPr>
              <a:t>48%</a:t>
            </a:r>
            <a:r>
              <a:rPr lang="el-GR" sz="2800" b="1" dirty="0">
                <a:solidFill>
                  <a:srgbClr val="83C1B2"/>
                </a:solidFill>
                <a:effectLst>
                  <a:outerShdw blurRad="38100" dist="38100" dir="2700000" algn="tl">
                    <a:srgbClr val="000000">
                      <a:alpha val="43137"/>
                    </a:srgbClr>
                  </a:outerShdw>
                </a:effectLst>
                <a:latin typeface="+mn-lt"/>
              </a:rPr>
              <a:t>          </a:t>
            </a:r>
            <a:r>
              <a:rPr lang="el-GR" sz="2800" dirty="0">
                <a:solidFill>
                  <a:schemeClr val="tx1">
                    <a:lumMod val="75000"/>
                    <a:lumOff val="25000"/>
                  </a:schemeClr>
                </a:solidFill>
                <a:latin typeface="+mn-lt"/>
              </a:rPr>
              <a:t>Ερπετά</a:t>
            </a:r>
            <a:endParaRPr lang="en-US" sz="2800" dirty="0">
              <a:solidFill>
                <a:schemeClr val="tx1">
                  <a:lumMod val="75000"/>
                  <a:lumOff val="25000"/>
                </a:schemeClr>
              </a:solidFill>
              <a:latin typeface="+mn-lt"/>
            </a:endParaRPr>
          </a:p>
          <a:p>
            <a:r>
              <a:rPr lang="en-US" sz="2800" b="1" dirty="0">
                <a:solidFill>
                  <a:srgbClr val="83C1B2"/>
                </a:solidFill>
                <a:effectLst>
                  <a:outerShdw blurRad="38100" dist="38100" dir="2700000" algn="tl">
                    <a:srgbClr val="000000">
                      <a:alpha val="43137"/>
                    </a:srgbClr>
                  </a:outerShdw>
                </a:effectLst>
              </a:rPr>
              <a:t>25%</a:t>
            </a:r>
            <a:r>
              <a:rPr lang="el-GR" sz="2800" b="1" dirty="0">
                <a:solidFill>
                  <a:srgbClr val="83C1B2"/>
                </a:solidFill>
                <a:effectLst>
                  <a:outerShdw blurRad="38100" dist="38100" dir="2700000" algn="tl">
                    <a:srgbClr val="000000">
                      <a:alpha val="43137"/>
                    </a:srgbClr>
                  </a:outerShdw>
                </a:effectLst>
              </a:rPr>
              <a:t>          </a:t>
            </a:r>
            <a:r>
              <a:rPr lang="el-GR" sz="2800" dirty="0">
                <a:solidFill>
                  <a:schemeClr val="tx1">
                    <a:lumMod val="75000"/>
                    <a:lumOff val="25000"/>
                  </a:schemeClr>
                </a:solidFill>
              </a:rPr>
              <a:t>Θηλαστικά </a:t>
            </a:r>
            <a:endParaRPr lang="en-US" sz="2800" dirty="0">
              <a:solidFill>
                <a:schemeClr val="tx1">
                  <a:lumMod val="75000"/>
                  <a:lumOff val="25000"/>
                </a:schemeClr>
              </a:solidFill>
            </a:endParaRPr>
          </a:p>
          <a:p>
            <a:endParaRPr lang="el-GR" sz="1200" dirty="0">
              <a:solidFill>
                <a:schemeClr val="tx1">
                  <a:lumMod val="75000"/>
                  <a:lumOff val="25000"/>
                </a:schemeClr>
              </a:solidFill>
              <a:latin typeface="+mn-lt"/>
            </a:endParaRPr>
          </a:p>
        </p:txBody>
      </p:sp>
      <p:sp>
        <p:nvSpPr>
          <p:cNvPr id="10" name="Δεξί άγκιστρο 9">
            <a:extLst>
              <a:ext uri="{FF2B5EF4-FFF2-40B4-BE49-F238E27FC236}">
                <a16:creationId xmlns:a16="http://schemas.microsoft.com/office/drawing/2014/main" id="{5E92924A-90C6-8132-40B6-84C8A043F9A5}"/>
              </a:ext>
            </a:extLst>
          </p:cNvPr>
          <p:cNvSpPr/>
          <p:nvPr/>
        </p:nvSpPr>
        <p:spPr>
          <a:xfrm rot="10800000" flipH="1">
            <a:off x="9778959" y="3707510"/>
            <a:ext cx="155642" cy="1650297"/>
          </a:xfrm>
          <a:prstGeom prst="rightBrace">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l-GR" dirty="0"/>
          </a:p>
        </p:txBody>
      </p:sp>
      <p:sp>
        <p:nvSpPr>
          <p:cNvPr id="11" name="TextBox 10">
            <a:extLst>
              <a:ext uri="{FF2B5EF4-FFF2-40B4-BE49-F238E27FC236}">
                <a16:creationId xmlns:a16="http://schemas.microsoft.com/office/drawing/2014/main" id="{2E7EF646-E689-6DC7-3D67-E3C8BE0E2ACD}"/>
              </a:ext>
            </a:extLst>
          </p:cNvPr>
          <p:cNvSpPr txBox="1"/>
          <p:nvPr/>
        </p:nvSpPr>
        <p:spPr>
          <a:xfrm>
            <a:off x="10319747" y="4306409"/>
            <a:ext cx="1488332" cy="432000"/>
          </a:xfrm>
          <a:prstGeom prst="rect">
            <a:avLst/>
          </a:prstGeom>
          <a:noFill/>
        </p:spPr>
        <p:txBody>
          <a:bodyPr wrap="square" lIns="0" tIns="0" rIns="0" bIns="0" rtlCol="0">
            <a:noAutofit/>
          </a:bodyPr>
          <a:lstStyle/>
          <a:p>
            <a:pPr algn="l"/>
            <a:r>
              <a:rPr lang="el-GR" sz="2800" b="1" dirty="0">
                <a:solidFill>
                  <a:srgbClr val="515151"/>
                </a:solidFill>
                <a:latin typeface="+mn-lt"/>
              </a:rPr>
              <a:t>Ενδημικά</a:t>
            </a:r>
            <a:r>
              <a:rPr lang="el-GR" sz="2800" dirty="0">
                <a:solidFill>
                  <a:srgbClr val="83C1B2"/>
                </a:solidFill>
                <a:latin typeface="+mn-lt"/>
              </a:rPr>
              <a:t> </a:t>
            </a:r>
          </a:p>
        </p:txBody>
      </p:sp>
    </p:spTree>
    <p:extLst>
      <p:ext uri="{BB962C8B-B14F-4D97-AF65-F5344CB8AC3E}">
        <p14:creationId xmlns:p14="http://schemas.microsoft.com/office/powerpoint/2010/main" val="2037263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68F35FE5-0290-47F2-B7E6-3CC40E48D781}"/>
              </a:ext>
            </a:extLst>
          </p:cNvPr>
          <p:cNvSpPr>
            <a:spLocks noGrp="1"/>
          </p:cNvSpPr>
          <p:nvPr>
            <p:ph type="title"/>
          </p:nvPr>
        </p:nvSpPr>
        <p:spPr/>
        <p:txBody>
          <a:bodyPr rtlCol="0"/>
          <a:lstStyle/>
          <a:p>
            <a:pPr rtl="0"/>
            <a:r>
              <a:rPr lang="el-GR" dirty="0"/>
              <a:t>Το παράδειγμα της Ελλάδας</a:t>
            </a:r>
          </a:p>
        </p:txBody>
      </p:sp>
      <p:sp>
        <p:nvSpPr>
          <p:cNvPr id="8" name="Θέση περιεχομένου 7">
            <a:extLst>
              <a:ext uri="{FF2B5EF4-FFF2-40B4-BE49-F238E27FC236}">
                <a16:creationId xmlns:a16="http://schemas.microsoft.com/office/drawing/2014/main" id="{841DD5B3-8651-4B9B-A7E5-6560B2FD9D31}"/>
              </a:ext>
            </a:extLst>
          </p:cNvPr>
          <p:cNvSpPr>
            <a:spLocks noGrp="1"/>
          </p:cNvSpPr>
          <p:nvPr>
            <p:ph idx="1"/>
          </p:nvPr>
        </p:nvSpPr>
        <p:spPr>
          <a:xfrm>
            <a:off x="263631" y="1521635"/>
            <a:ext cx="3186889" cy="1695276"/>
          </a:xfrm>
          <a:ln>
            <a:noFill/>
          </a:ln>
        </p:spPr>
        <p:txBody>
          <a:bodyPr rtlCol="0"/>
          <a:lstStyle/>
          <a:p>
            <a:pPr marL="285750" indent="-285750" algn="just">
              <a:buFont typeface="Arial" panose="020B0604020202020204" pitchFamily="34" charset="0"/>
              <a:buChar char="•"/>
            </a:pPr>
            <a:r>
              <a:rPr lang="el-GR" sz="2000" dirty="0"/>
              <a:t>Φιλοξενεί τεράστιο αριθμό ενδημικών ειδών και ορεινούς όγκους (Λευκά Όρη, Όλυμπος, Πίνδος κ.α.) που λειτουργούν ως </a:t>
            </a:r>
            <a:r>
              <a:rPr lang="el-GR" sz="2000" u="sng" dirty="0"/>
              <a:t>καταφύγια</a:t>
            </a:r>
            <a:r>
              <a:rPr lang="el-GR" sz="2000" dirty="0"/>
              <a:t> ειδών.</a:t>
            </a:r>
          </a:p>
        </p:txBody>
      </p:sp>
      <p:sp>
        <p:nvSpPr>
          <p:cNvPr id="10" name="Θέση κειμένου 9">
            <a:extLst>
              <a:ext uri="{FF2B5EF4-FFF2-40B4-BE49-F238E27FC236}">
                <a16:creationId xmlns:a16="http://schemas.microsoft.com/office/drawing/2014/main" id="{E1B34DAC-653D-4287-8375-0858E3DB01F9}"/>
              </a:ext>
            </a:extLst>
          </p:cNvPr>
          <p:cNvSpPr>
            <a:spLocks noGrp="1"/>
          </p:cNvSpPr>
          <p:nvPr>
            <p:ph type="body" sz="quarter" idx="13"/>
          </p:nvPr>
        </p:nvSpPr>
        <p:spPr>
          <a:xfrm>
            <a:off x="290076" y="4900323"/>
            <a:ext cx="2951163" cy="1167318"/>
          </a:xfrm>
        </p:spPr>
        <p:txBody>
          <a:bodyPr rtlCol="0"/>
          <a:lstStyle/>
          <a:p>
            <a:pPr marL="0" indent="0" rtl="0">
              <a:buNone/>
            </a:pPr>
            <a:r>
              <a:rPr lang="el-GR" sz="2800" b="1" dirty="0">
                <a:solidFill>
                  <a:schemeClr val="accent3">
                    <a:lumMod val="75000"/>
                  </a:schemeClr>
                </a:solidFill>
              </a:rPr>
              <a:t>Αλλά </a:t>
            </a:r>
          </a:p>
          <a:p>
            <a:pPr marL="0" indent="0">
              <a:buNone/>
            </a:pPr>
            <a:r>
              <a:rPr lang="en-US" sz="2800" dirty="0"/>
              <a:t>conservation gaps</a:t>
            </a:r>
            <a:r>
              <a:rPr lang="el-GR" sz="2800" dirty="0"/>
              <a:t> </a:t>
            </a:r>
            <a:r>
              <a:rPr lang="el-GR" sz="2800" dirty="0">
                <a:solidFill>
                  <a:schemeClr val="accent3">
                    <a:lumMod val="75000"/>
                  </a:schemeClr>
                </a:solidFill>
              </a:rPr>
              <a:t>3.3% </a:t>
            </a:r>
            <a:r>
              <a:rPr lang="el-GR" sz="2800" dirty="0"/>
              <a:t>έως και </a:t>
            </a:r>
            <a:r>
              <a:rPr lang="el-GR" sz="2800" dirty="0">
                <a:solidFill>
                  <a:schemeClr val="accent3">
                    <a:lumMod val="75000"/>
                  </a:schemeClr>
                </a:solidFill>
              </a:rPr>
              <a:t>61.1%</a:t>
            </a:r>
            <a:endParaRPr lang="el-GR" sz="2800" b="1" dirty="0">
              <a:solidFill>
                <a:schemeClr val="accent3">
                  <a:lumMod val="75000"/>
                </a:schemeClr>
              </a:solidFill>
            </a:endParaRPr>
          </a:p>
        </p:txBody>
      </p:sp>
      <p:sp>
        <p:nvSpPr>
          <p:cNvPr id="4" name="Θέση αριθμού διαφάνειας 3">
            <a:extLst>
              <a:ext uri="{FF2B5EF4-FFF2-40B4-BE49-F238E27FC236}">
                <a16:creationId xmlns:a16="http://schemas.microsoft.com/office/drawing/2014/main" id="{48AB8A96-4ECB-445D-90F1-4C7E558D2A8A}"/>
              </a:ext>
            </a:extLst>
          </p:cNvPr>
          <p:cNvSpPr>
            <a:spLocks noGrp="1"/>
          </p:cNvSpPr>
          <p:nvPr>
            <p:ph type="sldNum" sz="quarter" idx="11"/>
          </p:nvPr>
        </p:nvSpPr>
        <p:spPr/>
        <p:txBody>
          <a:bodyPr rtlCol="0"/>
          <a:lstStyle/>
          <a:p>
            <a:pPr rtl="0"/>
            <a:fld id="{19B51A1E-902D-48AF-9020-955120F399B6}" type="slidenum">
              <a:rPr lang="el-GR" smtClean="0"/>
              <a:pPr rtl="0"/>
              <a:t>7</a:t>
            </a:fld>
            <a:endParaRPr lang="el-GR" dirty="0"/>
          </a:p>
        </p:txBody>
      </p:sp>
      <p:pic>
        <p:nvPicPr>
          <p:cNvPr id="14" name="Θέση εικόνας 13" descr="Εικόνα που περιέχει χάρτης, Κόσμος/Παγκόσμιο&#10;&#10;Το περιεχόμενο που δημιουργείται από AI ενδέχεται να είναι εσφαλμένο.">
            <a:extLst>
              <a:ext uri="{FF2B5EF4-FFF2-40B4-BE49-F238E27FC236}">
                <a16:creationId xmlns:a16="http://schemas.microsoft.com/office/drawing/2014/main" id="{E24F0F42-32E5-B9B3-F8A8-A462DB36598E}"/>
              </a:ext>
            </a:extLst>
          </p:cNvPr>
          <p:cNvPicPr>
            <a:picLocks noGrp="1" noChangeAspect="1"/>
          </p:cNvPicPr>
          <p:nvPr>
            <p:ph type="pic" sz="quarter" idx="12"/>
          </p:nvPr>
        </p:nvPicPr>
        <p:blipFill>
          <a:blip r:embed="rId3">
            <a:duotone>
              <a:schemeClr val="accent2">
                <a:shade val="45000"/>
                <a:satMod val="135000"/>
              </a:schemeClr>
              <a:prstClr val="white"/>
            </a:duotone>
            <a:extLst>
              <a:ext uri="{837473B0-CC2E-450A-ABE3-18F120FF3D39}">
                <a1611:picAttrSrcUrl xmlns:a1611="http://schemas.microsoft.com/office/drawing/2016/11/main" r:id="rId4"/>
              </a:ext>
            </a:extLst>
          </a:blip>
          <a:srcRect l="745" r="745"/>
          <a:stretch>
            <a:fillRect/>
          </a:stretch>
        </p:blipFill>
        <p:spPr>
          <a:xfrm>
            <a:off x="4088760" y="1376357"/>
            <a:ext cx="6337582" cy="4382417"/>
          </a:xfrm>
          <a:prstGeom prst="roundRect">
            <a:avLst>
              <a:gd name="adj" fmla="val 0"/>
            </a:avLst>
          </a:prstGeom>
        </p:spPr>
      </p:pic>
    </p:spTree>
    <p:extLst>
      <p:ext uri="{BB962C8B-B14F-4D97-AF65-F5344CB8AC3E}">
        <p14:creationId xmlns:p14="http://schemas.microsoft.com/office/powerpoint/2010/main" val="3797378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3">
            <a:extLst>
              <a:ext uri="{FF2B5EF4-FFF2-40B4-BE49-F238E27FC236}">
                <a16:creationId xmlns:a16="http://schemas.microsoft.com/office/drawing/2014/main" id="{5A66ED23-4FD1-4E82-A830-0FFC1B6F8070}"/>
              </a:ext>
            </a:extLst>
          </p:cNvPr>
          <p:cNvSpPr>
            <a:spLocks noGrp="1"/>
          </p:cNvSpPr>
          <p:nvPr>
            <p:ph type="title"/>
          </p:nvPr>
        </p:nvSpPr>
        <p:spPr/>
        <p:txBody>
          <a:bodyPr rtlCol="0"/>
          <a:lstStyle/>
          <a:p>
            <a:pPr rtl="0"/>
            <a:r>
              <a:rPr lang="el-GR" dirty="0"/>
              <a:t>Διαχειριστικές Προκλήσεις και Προτάσεις</a:t>
            </a:r>
          </a:p>
        </p:txBody>
      </p:sp>
      <p:sp>
        <p:nvSpPr>
          <p:cNvPr id="24" name="Θέση κειμένου 23">
            <a:extLst>
              <a:ext uri="{FF2B5EF4-FFF2-40B4-BE49-F238E27FC236}">
                <a16:creationId xmlns:a16="http://schemas.microsoft.com/office/drawing/2014/main" id="{7DDE25BB-92A4-43F5-9121-27E4398711F7}"/>
              </a:ext>
            </a:extLst>
          </p:cNvPr>
          <p:cNvSpPr>
            <a:spLocks noGrp="1"/>
          </p:cNvSpPr>
          <p:nvPr>
            <p:ph type="body" sz="quarter" idx="26"/>
          </p:nvPr>
        </p:nvSpPr>
        <p:spPr/>
        <p:txBody>
          <a:bodyPr rtlCol="0"/>
          <a:lstStyle/>
          <a:p>
            <a:pPr rtl="0"/>
            <a:r>
              <a:rPr lang="el-GR" dirty="0"/>
              <a:t>Υπό το πρίσμα της κλιματικής αλλαγής</a:t>
            </a:r>
          </a:p>
        </p:txBody>
      </p:sp>
      <p:sp>
        <p:nvSpPr>
          <p:cNvPr id="18" name="Θέση κειμένου 17">
            <a:extLst>
              <a:ext uri="{FF2B5EF4-FFF2-40B4-BE49-F238E27FC236}">
                <a16:creationId xmlns:a16="http://schemas.microsoft.com/office/drawing/2014/main" id="{EF1735BC-D84A-49D9-A1F5-98B0F92CC4E6}"/>
              </a:ext>
            </a:extLst>
          </p:cNvPr>
          <p:cNvSpPr>
            <a:spLocks noGrp="1"/>
          </p:cNvSpPr>
          <p:nvPr>
            <p:ph type="body" sz="quarter" idx="17"/>
          </p:nvPr>
        </p:nvSpPr>
        <p:spPr>
          <a:xfrm>
            <a:off x="2061778" y="3926334"/>
            <a:ext cx="2160587" cy="504000"/>
          </a:xfrm>
        </p:spPr>
        <p:txBody>
          <a:bodyPr rtlCol="0"/>
          <a:lstStyle/>
          <a:p>
            <a:pPr rtl="0"/>
            <a:r>
              <a:rPr lang="el-GR" dirty="0"/>
              <a:t>Στατική Προστασία</a:t>
            </a:r>
          </a:p>
        </p:txBody>
      </p:sp>
      <p:sp>
        <p:nvSpPr>
          <p:cNvPr id="15" name="Θέση κειμένου 14">
            <a:extLst>
              <a:ext uri="{FF2B5EF4-FFF2-40B4-BE49-F238E27FC236}">
                <a16:creationId xmlns:a16="http://schemas.microsoft.com/office/drawing/2014/main" id="{FC7A0458-F32A-49CF-9495-28592AEBA2F4}"/>
              </a:ext>
            </a:extLst>
          </p:cNvPr>
          <p:cNvSpPr>
            <a:spLocks noGrp="1"/>
          </p:cNvSpPr>
          <p:nvPr>
            <p:ph type="body" sz="quarter" idx="12"/>
          </p:nvPr>
        </p:nvSpPr>
        <p:spPr>
          <a:xfrm>
            <a:off x="1782840" y="4485725"/>
            <a:ext cx="2701609" cy="2119062"/>
          </a:xfrm>
        </p:spPr>
        <p:txBody>
          <a:bodyPr rtlCol="0"/>
          <a:lstStyle/>
          <a:p>
            <a:pPr marL="285750" indent="-285750">
              <a:buFont typeface="Arial" panose="020B0604020202020204" pitchFamily="34" charset="0"/>
              <a:buChar char="•"/>
            </a:pPr>
            <a:r>
              <a:rPr lang="el-GR" sz="1800" dirty="0"/>
              <a:t>Λόγω προκαθορισμένων ορίων τα είδη που μετακινούνται εκτός των περιοχών μένουν απροστάτευτα.</a:t>
            </a:r>
          </a:p>
          <a:p>
            <a:pPr marL="285750" indent="-285750">
              <a:buFont typeface="Arial" panose="020B0604020202020204" pitchFamily="34" charset="0"/>
              <a:buChar char="•"/>
            </a:pPr>
            <a:r>
              <a:rPr lang="el-GR" sz="1800" u="sng" dirty="0"/>
              <a:t>Πρόταση:</a:t>
            </a:r>
            <a:r>
              <a:rPr lang="el-GR" sz="1800" dirty="0"/>
              <a:t> </a:t>
            </a:r>
            <a:r>
              <a:rPr lang="el-GR" sz="1800" dirty="0">
                <a:solidFill>
                  <a:schemeClr val="accent3">
                    <a:lumMod val="75000"/>
                  </a:schemeClr>
                </a:solidFill>
              </a:rPr>
              <a:t>Συνδεσιμότητα</a:t>
            </a:r>
            <a:r>
              <a:rPr lang="el-GR" sz="1800" dirty="0"/>
              <a:t> των περιοχών και </a:t>
            </a:r>
            <a:r>
              <a:rPr lang="el-GR" sz="1800" dirty="0">
                <a:solidFill>
                  <a:schemeClr val="accent3">
                    <a:lumMod val="75000"/>
                  </a:schemeClr>
                </a:solidFill>
              </a:rPr>
              <a:t>δυναμικά δίκτυα</a:t>
            </a:r>
          </a:p>
        </p:txBody>
      </p:sp>
      <p:sp>
        <p:nvSpPr>
          <p:cNvPr id="19" name="Θέση κειμένου 18">
            <a:extLst>
              <a:ext uri="{FF2B5EF4-FFF2-40B4-BE49-F238E27FC236}">
                <a16:creationId xmlns:a16="http://schemas.microsoft.com/office/drawing/2014/main" id="{015436B2-77D6-4D3F-8744-02853C3A274C}"/>
              </a:ext>
            </a:extLst>
          </p:cNvPr>
          <p:cNvSpPr>
            <a:spLocks noGrp="1"/>
          </p:cNvSpPr>
          <p:nvPr>
            <p:ph type="body" sz="quarter" idx="18"/>
          </p:nvPr>
        </p:nvSpPr>
        <p:spPr>
          <a:xfrm>
            <a:off x="4987356" y="3958154"/>
            <a:ext cx="2460027" cy="396995"/>
          </a:xfrm>
        </p:spPr>
        <p:txBody>
          <a:bodyPr rtlCol="0"/>
          <a:lstStyle/>
          <a:p>
            <a:pPr rtl="0"/>
            <a:r>
              <a:rPr lang="el-GR" dirty="0"/>
              <a:t>Κλιματικά Καταφύγια</a:t>
            </a:r>
          </a:p>
        </p:txBody>
      </p:sp>
      <p:sp>
        <p:nvSpPr>
          <p:cNvPr id="16" name="Θέση κειμένου 15">
            <a:extLst>
              <a:ext uri="{FF2B5EF4-FFF2-40B4-BE49-F238E27FC236}">
                <a16:creationId xmlns:a16="http://schemas.microsoft.com/office/drawing/2014/main" id="{BFEB8D05-C4DC-4D45-A8B0-4428698040AB}"/>
              </a:ext>
            </a:extLst>
          </p:cNvPr>
          <p:cNvSpPr>
            <a:spLocks noGrp="1"/>
          </p:cNvSpPr>
          <p:nvPr>
            <p:ph type="body" sz="quarter" idx="13"/>
          </p:nvPr>
        </p:nvSpPr>
        <p:spPr>
          <a:xfrm>
            <a:off x="4591087" y="4613302"/>
            <a:ext cx="3009825" cy="900000"/>
          </a:xfrm>
        </p:spPr>
        <p:txBody>
          <a:bodyPr rtlCol="0"/>
          <a:lstStyle/>
          <a:p>
            <a:pPr marL="285750" indent="-285750">
              <a:buFont typeface="Arial" panose="020B0604020202020204" pitchFamily="34" charset="0"/>
              <a:buChar char="•"/>
            </a:pPr>
            <a:r>
              <a:rPr lang="el-GR" sz="1800" dirty="0"/>
              <a:t>Προστασία περιοχών ευάλωτων στην κλιματική αλλαγή.</a:t>
            </a:r>
          </a:p>
          <a:p>
            <a:pPr marL="285750" indent="-285750" algn="just">
              <a:buFont typeface="Arial" panose="020B0604020202020204" pitchFamily="34" charset="0"/>
              <a:buChar char="•"/>
            </a:pPr>
            <a:endParaRPr lang="el-GR" sz="1800" u="sng" dirty="0"/>
          </a:p>
          <a:p>
            <a:pPr marL="285750" indent="-285750">
              <a:buFont typeface="Arial" panose="020B0604020202020204" pitchFamily="34" charset="0"/>
              <a:buChar char="•"/>
            </a:pPr>
            <a:r>
              <a:rPr lang="el-GR" sz="1800" u="sng" dirty="0"/>
              <a:t>Πρόταση:</a:t>
            </a:r>
            <a:r>
              <a:rPr lang="el-GR" sz="1800" dirty="0"/>
              <a:t> Ενσωμάτωση </a:t>
            </a:r>
            <a:r>
              <a:rPr lang="el-GR" sz="1800" dirty="0">
                <a:solidFill>
                  <a:schemeClr val="accent3">
                    <a:lumMod val="75000"/>
                  </a:schemeClr>
                </a:solidFill>
              </a:rPr>
              <a:t>καταφυγίων</a:t>
            </a:r>
            <a:endParaRPr lang="el-GR" sz="1800" dirty="0"/>
          </a:p>
        </p:txBody>
      </p:sp>
      <p:sp>
        <p:nvSpPr>
          <p:cNvPr id="20" name="Θέση κειμένου 19">
            <a:extLst>
              <a:ext uri="{FF2B5EF4-FFF2-40B4-BE49-F238E27FC236}">
                <a16:creationId xmlns:a16="http://schemas.microsoft.com/office/drawing/2014/main" id="{CC9889A9-325A-412C-9CE0-44F85B421B89}"/>
              </a:ext>
            </a:extLst>
          </p:cNvPr>
          <p:cNvSpPr>
            <a:spLocks noGrp="1"/>
          </p:cNvSpPr>
          <p:nvPr>
            <p:ph type="body" sz="quarter" idx="19"/>
          </p:nvPr>
        </p:nvSpPr>
        <p:spPr>
          <a:xfrm>
            <a:off x="7869075" y="3958154"/>
            <a:ext cx="2701608" cy="670354"/>
          </a:xfrm>
        </p:spPr>
        <p:txBody>
          <a:bodyPr rtlCol="0"/>
          <a:lstStyle/>
          <a:p>
            <a:pPr rtl="0"/>
            <a:r>
              <a:rPr lang="el-GR" dirty="0"/>
              <a:t>Κοινωνικές, Πολιτικές και  Οικονομικές προεκτάσεις</a:t>
            </a:r>
          </a:p>
        </p:txBody>
      </p:sp>
      <p:sp>
        <p:nvSpPr>
          <p:cNvPr id="17" name="Θέση κειμένου 16">
            <a:extLst>
              <a:ext uri="{FF2B5EF4-FFF2-40B4-BE49-F238E27FC236}">
                <a16:creationId xmlns:a16="http://schemas.microsoft.com/office/drawing/2014/main" id="{61B02380-86E2-479F-BE93-7A7EA97E0CA4}"/>
              </a:ext>
            </a:extLst>
          </p:cNvPr>
          <p:cNvSpPr>
            <a:spLocks noGrp="1"/>
          </p:cNvSpPr>
          <p:nvPr>
            <p:ph type="body" sz="quarter" idx="14"/>
          </p:nvPr>
        </p:nvSpPr>
        <p:spPr>
          <a:xfrm>
            <a:off x="7908669" y="4645256"/>
            <a:ext cx="2500491" cy="900000"/>
          </a:xfrm>
        </p:spPr>
        <p:txBody>
          <a:bodyPr rtlCol="0"/>
          <a:lstStyle/>
          <a:p>
            <a:pPr marL="285750" indent="-285750">
              <a:buFont typeface="Arial" panose="020B0604020202020204" pitchFamily="34" charset="0"/>
              <a:buChar char="•"/>
            </a:pPr>
            <a:r>
              <a:rPr lang="el-GR" sz="1800" dirty="0"/>
              <a:t>Η διατήρηση της βιοποικιλότητας απαιτεί μια ολιστική προσέγγιση που δεν αγνοεί την κοινωνική και οικονομική πραγματικότητα.</a:t>
            </a:r>
          </a:p>
        </p:txBody>
      </p:sp>
      <p:sp>
        <p:nvSpPr>
          <p:cNvPr id="3" name="Θέση αριθμού διαφάνειας 2">
            <a:extLst>
              <a:ext uri="{FF2B5EF4-FFF2-40B4-BE49-F238E27FC236}">
                <a16:creationId xmlns:a16="http://schemas.microsoft.com/office/drawing/2014/main" id="{BCF05422-1112-470B-99A8-5D6041CBE945}"/>
              </a:ext>
            </a:extLst>
          </p:cNvPr>
          <p:cNvSpPr>
            <a:spLocks noGrp="1"/>
          </p:cNvSpPr>
          <p:nvPr>
            <p:ph type="sldNum" sz="quarter" idx="11"/>
          </p:nvPr>
        </p:nvSpPr>
        <p:spPr/>
        <p:txBody>
          <a:bodyPr rtlCol="0"/>
          <a:lstStyle/>
          <a:p>
            <a:pPr rtl="0"/>
            <a:fld id="{19B51A1E-902D-48AF-9020-955120F399B6}" type="slidenum">
              <a:rPr lang="el-GR" smtClean="0"/>
              <a:pPr rtl="0"/>
              <a:t>8</a:t>
            </a:fld>
            <a:endParaRPr lang="el-GR" dirty="0"/>
          </a:p>
        </p:txBody>
      </p:sp>
      <p:pic>
        <p:nvPicPr>
          <p:cNvPr id="10" name="Γραφικό 9" descr="Γεωργία με συμπαγές γέμισμα">
            <a:extLst>
              <a:ext uri="{FF2B5EF4-FFF2-40B4-BE49-F238E27FC236}">
                <a16:creationId xmlns:a16="http://schemas.microsoft.com/office/drawing/2014/main" id="{39186394-5213-33B2-A275-CDFD1B917C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84872" y="2384275"/>
            <a:ext cx="914400" cy="914400"/>
          </a:xfrm>
          <a:prstGeom prst="rect">
            <a:avLst/>
          </a:prstGeom>
        </p:spPr>
      </p:pic>
      <p:pic>
        <p:nvPicPr>
          <p:cNvPr id="12" name="Γραφικό 11" descr="Μισός ήλιος περίγραμμα">
            <a:extLst>
              <a:ext uri="{FF2B5EF4-FFF2-40B4-BE49-F238E27FC236}">
                <a16:creationId xmlns:a16="http://schemas.microsoft.com/office/drawing/2014/main" id="{1B7E3847-E7B3-C65E-4833-1E3100778E3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49035" y="2260612"/>
            <a:ext cx="914400" cy="914400"/>
          </a:xfrm>
          <a:prstGeom prst="rect">
            <a:avLst/>
          </a:prstGeom>
        </p:spPr>
      </p:pic>
      <p:pic>
        <p:nvPicPr>
          <p:cNvPr id="21" name="Γραφικό 20" descr="Διοικητικό συμβούλιο με συμπαγές γέμισμα">
            <a:extLst>
              <a:ext uri="{FF2B5EF4-FFF2-40B4-BE49-F238E27FC236}">
                <a16:creationId xmlns:a16="http://schemas.microsoft.com/office/drawing/2014/main" id="{81B48B9E-3F7E-1E41-4175-520215AEDE4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592728" y="2348914"/>
            <a:ext cx="914400" cy="914400"/>
          </a:xfrm>
          <a:prstGeom prst="rect">
            <a:avLst/>
          </a:prstGeom>
        </p:spPr>
      </p:pic>
    </p:spTree>
    <p:extLst>
      <p:ext uri="{BB962C8B-B14F-4D97-AF65-F5344CB8AC3E}">
        <p14:creationId xmlns:p14="http://schemas.microsoft.com/office/powerpoint/2010/main" val="1248153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68F0BE1F-DA5B-41F6-9625-CD1501B4B68E}"/>
              </a:ext>
            </a:extLst>
          </p:cNvPr>
          <p:cNvSpPr>
            <a:spLocks noGrp="1"/>
          </p:cNvSpPr>
          <p:nvPr>
            <p:ph type="title"/>
          </p:nvPr>
        </p:nvSpPr>
        <p:spPr/>
        <p:txBody>
          <a:bodyPr rtlCol="0"/>
          <a:lstStyle/>
          <a:p>
            <a:pPr rtl="0"/>
            <a:r>
              <a:rPr lang="el-GR" dirty="0"/>
              <a:t>Δυσκολία στην λήψη αποφάσεων και μέτρων</a:t>
            </a:r>
          </a:p>
        </p:txBody>
      </p:sp>
      <p:sp>
        <p:nvSpPr>
          <p:cNvPr id="2" name="Θέση κειμένου 1">
            <a:extLst>
              <a:ext uri="{FF2B5EF4-FFF2-40B4-BE49-F238E27FC236}">
                <a16:creationId xmlns:a16="http://schemas.microsoft.com/office/drawing/2014/main" id="{909EDE69-A499-499E-A406-452AE63D3EE8}"/>
              </a:ext>
            </a:extLst>
          </p:cNvPr>
          <p:cNvSpPr>
            <a:spLocks noGrp="1"/>
          </p:cNvSpPr>
          <p:nvPr>
            <p:ph type="body" sz="quarter" idx="27"/>
          </p:nvPr>
        </p:nvSpPr>
        <p:spPr/>
        <p:txBody>
          <a:bodyPr rtlCol="0"/>
          <a:lstStyle/>
          <a:p>
            <a:r>
              <a:rPr lang="el-GR" sz="2000" dirty="0"/>
              <a:t>Άμεση εξάρτηση από  φυσικούς πόρους </a:t>
            </a:r>
            <a:r>
              <a:rPr lang="el-GR" sz="2000" b="1" dirty="0">
                <a:solidFill>
                  <a:schemeClr val="accent3">
                    <a:lumMod val="75000"/>
                  </a:schemeClr>
                </a:solidFill>
              </a:rPr>
              <a:t>όμως</a:t>
            </a:r>
            <a:r>
              <a:rPr lang="el-GR" sz="2000" dirty="0"/>
              <a:t> </a:t>
            </a:r>
          </a:p>
          <a:p>
            <a:endParaRPr lang="el-GR" sz="2000" dirty="0"/>
          </a:p>
        </p:txBody>
      </p:sp>
      <p:sp>
        <p:nvSpPr>
          <p:cNvPr id="7" name="Θέση κειμένου 6">
            <a:extLst>
              <a:ext uri="{FF2B5EF4-FFF2-40B4-BE49-F238E27FC236}">
                <a16:creationId xmlns:a16="http://schemas.microsoft.com/office/drawing/2014/main" id="{1DD63819-D563-41C4-B096-DBA43B6ADA2A}"/>
              </a:ext>
            </a:extLst>
          </p:cNvPr>
          <p:cNvSpPr>
            <a:spLocks noGrp="1"/>
          </p:cNvSpPr>
          <p:nvPr>
            <p:ph type="body" sz="quarter" idx="13"/>
          </p:nvPr>
        </p:nvSpPr>
        <p:spPr>
          <a:xfrm>
            <a:off x="1364343" y="2414018"/>
            <a:ext cx="3374987" cy="885825"/>
          </a:xfrm>
        </p:spPr>
        <p:txBody>
          <a:bodyPr rtlCol="0"/>
          <a:lstStyle/>
          <a:p>
            <a:r>
              <a:rPr lang="el-GR" sz="3200" dirty="0"/>
              <a:t>Οικονομία</a:t>
            </a:r>
            <a:endParaRPr lang="el-GR" sz="5200" dirty="0"/>
          </a:p>
        </p:txBody>
      </p:sp>
      <p:sp>
        <p:nvSpPr>
          <p:cNvPr id="10" name="Θέση κειμένου 9">
            <a:extLst>
              <a:ext uri="{FF2B5EF4-FFF2-40B4-BE49-F238E27FC236}">
                <a16:creationId xmlns:a16="http://schemas.microsoft.com/office/drawing/2014/main" id="{CFD31A3E-C717-4F03-8065-D2164B4E6B7C}"/>
              </a:ext>
            </a:extLst>
          </p:cNvPr>
          <p:cNvSpPr>
            <a:spLocks noGrp="1"/>
          </p:cNvSpPr>
          <p:nvPr>
            <p:ph type="body" sz="quarter" idx="31"/>
          </p:nvPr>
        </p:nvSpPr>
        <p:spPr/>
        <p:txBody>
          <a:bodyPr rtlCol="0"/>
          <a:lstStyle/>
          <a:p>
            <a:r>
              <a:rPr lang="el-GR" dirty="0"/>
              <a:t>Λανθασμένη διαχείριση των περιοχών </a:t>
            </a:r>
          </a:p>
          <a:p>
            <a:r>
              <a:rPr lang="el-GR" dirty="0"/>
              <a:t>Κόστος για σχεδιασμό και την υλοποίηση </a:t>
            </a:r>
          </a:p>
        </p:txBody>
      </p:sp>
      <p:sp>
        <p:nvSpPr>
          <p:cNvPr id="3" name="Θέση κειμένου 2">
            <a:extLst>
              <a:ext uri="{FF2B5EF4-FFF2-40B4-BE49-F238E27FC236}">
                <a16:creationId xmlns:a16="http://schemas.microsoft.com/office/drawing/2014/main" id="{2971CC00-8E3A-4EC3-89C9-991C12AFF369}"/>
              </a:ext>
            </a:extLst>
          </p:cNvPr>
          <p:cNvSpPr>
            <a:spLocks noGrp="1"/>
          </p:cNvSpPr>
          <p:nvPr>
            <p:ph type="body" sz="quarter" idx="28"/>
          </p:nvPr>
        </p:nvSpPr>
        <p:spPr/>
        <p:txBody>
          <a:bodyPr rtlCol="0"/>
          <a:lstStyle/>
          <a:p>
            <a:r>
              <a:rPr lang="el-GR" sz="2000" dirty="0"/>
              <a:t>Νομοθετικές ρυθμίσεις, πολιτικά και διεθνή συμφέροντα.</a:t>
            </a:r>
          </a:p>
        </p:txBody>
      </p:sp>
      <p:sp>
        <p:nvSpPr>
          <p:cNvPr id="8" name="Θέση κειμένου 7">
            <a:extLst>
              <a:ext uri="{FF2B5EF4-FFF2-40B4-BE49-F238E27FC236}">
                <a16:creationId xmlns:a16="http://schemas.microsoft.com/office/drawing/2014/main" id="{255B9A2E-DF23-4FE6-B710-467DE61B963B}"/>
              </a:ext>
            </a:extLst>
          </p:cNvPr>
          <p:cNvSpPr>
            <a:spLocks noGrp="1"/>
          </p:cNvSpPr>
          <p:nvPr>
            <p:ph type="body" sz="quarter" idx="14"/>
          </p:nvPr>
        </p:nvSpPr>
        <p:spPr/>
        <p:txBody>
          <a:bodyPr rtlCol="0"/>
          <a:lstStyle/>
          <a:p>
            <a:pPr rtl="0"/>
            <a:r>
              <a:rPr lang="el-GR" sz="3200" dirty="0"/>
              <a:t>Πολιτική</a:t>
            </a:r>
          </a:p>
        </p:txBody>
      </p:sp>
      <p:sp>
        <p:nvSpPr>
          <p:cNvPr id="11" name="Θέση κειμένου 10">
            <a:extLst>
              <a:ext uri="{FF2B5EF4-FFF2-40B4-BE49-F238E27FC236}">
                <a16:creationId xmlns:a16="http://schemas.microsoft.com/office/drawing/2014/main" id="{759900FE-3586-4DC8-BD28-3203985ECEA3}"/>
              </a:ext>
            </a:extLst>
          </p:cNvPr>
          <p:cNvSpPr>
            <a:spLocks noGrp="1"/>
          </p:cNvSpPr>
          <p:nvPr>
            <p:ph type="body" sz="quarter" idx="32"/>
          </p:nvPr>
        </p:nvSpPr>
        <p:spPr>
          <a:xfrm>
            <a:off x="5402583" y="4381635"/>
            <a:ext cx="2489200" cy="1011238"/>
          </a:xfrm>
        </p:spPr>
        <p:txBody>
          <a:bodyPr rtlCol="0"/>
          <a:lstStyle/>
          <a:p>
            <a:pPr rtl="0"/>
            <a:r>
              <a:rPr lang="el-GR" dirty="0">
                <a:solidFill>
                  <a:schemeClr val="accent3">
                    <a:lumMod val="75000"/>
                  </a:schemeClr>
                </a:solidFill>
              </a:rPr>
              <a:t>Διαφθορά</a:t>
            </a:r>
            <a:r>
              <a:rPr lang="el-GR" dirty="0"/>
              <a:t> </a:t>
            </a:r>
          </a:p>
        </p:txBody>
      </p:sp>
      <p:sp>
        <p:nvSpPr>
          <p:cNvPr id="4" name="Θέση κειμένου 3">
            <a:extLst>
              <a:ext uri="{FF2B5EF4-FFF2-40B4-BE49-F238E27FC236}">
                <a16:creationId xmlns:a16="http://schemas.microsoft.com/office/drawing/2014/main" id="{578DF6A3-2263-4753-AD41-F21E817404AF}"/>
              </a:ext>
            </a:extLst>
          </p:cNvPr>
          <p:cNvSpPr>
            <a:spLocks noGrp="1"/>
          </p:cNvSpPr>
          <p:nvPr>
            <p:ph type="body" sz="quarter" idx="29"/>
          </p:nvPr>
        </p:nvSpPr>
        <p:spPr>
          <a:xfrm>
            <a:off x="8238481" y="2193897"/>
            <a:ext cx="3257888" cy="3120238"/>
          </a:xfrm>
        </p:spPr>
        <p:txBody>
          <a:bodyPr rtlCol="0"/>
          <a:lstStyle/>
          <a:p>
            <a:pPr rtl="0"/>
            <a:endParaRPr lang="el-GR" sz="2000" dirty="0">
              <a:solidFill>
                <a:schemeClr val="accent3">
                  <a:lumMod val="75000"/>
                </a:schemeClr>
              </a:solidFill>
            </a:endParaRPr>
          </a:p>
          <a:p>
            <a:pPr rtl="0"/>
            <a:endParaRPr lang="el-GR" sz="2000" dirty="0">
              <a:solidFill>
                <a:schemeClr val="accent3">
                  <a:lumMod val="75000"/>
                </a:schemeClr>
              </a:solidFill>
            </a:endParaRPr>
          </a:p>
          <a:p>
            <a:pPr rtl="0"/>
            <a:r>
              <a:rPr lang="el-GR" sz="2000" dirty="0">
                <a:solidFill>
                  <a:schemeClr val="accent3">
                    <a:lumMod val="75000"/>
                  </a:schemeClr>
                </a:solidFill>
              </a:rPr>
              <a:t>Εξάρτηση</a:t>
            </a:r>
            <a:r>
              <a:rPr lang="el-GR" sz="2000" dirty="0"/>
              <a:t> κατοίκων από  Οικοσυστήματα</a:t>
            </a:r>
          </a:p>
          <a:p>
            <a:pPr rtl="0"/>
            <a:endParaRPr lang="el-GR" sz="2000" dirty="0"/>
          </a:p>
          <a:p>
            <a:pPr rtl="0"/>
            <a:r>
              <a:rPr lang="el-GR" sz="2000" dirty="0"/>
              <a:t>  </a:t>
            </a:r>
            <a:r>
              <a:rPr lang="el-GR" sz="2000" dirty="0">
                <a:solidFill>
                  <a:schemeClr val="accent3">
                    <a:lumMod val="75000"/>
                  </a:schemeClr>
                </a:solidFill>
              </a:rPr>
              <a:t>Συγκρούσεις</a:t>
            </a:r>
          </a:p>
        </p:txBody>
      </p:sp>
      <p:sp>
        <p:nvSpPr>
          <p:cNvPr id="9" name="Θέση κειμένου 8">
            <a:extLst>
              <a:ext uri="{FF2B5EF4-FFF2-40B4-BE49-F238E27FC236}">
                <a16:creationId xmlns:a16="http://schemas.microsoft.com/office/drawing/2014/main" id="{6211A720-7883-460C-97EC-758191E07622}"/>
              </a:ext>
            </a:extLst>
          </p:cNvPr>
          <p:cNvSpPr>
            <a:spLocks noGrp="1"/>
          </p:cNvSpPr>
          <p:nvPr>
            <p:ph type="body" sz="quarter" idx="30"/>
          </p:nvPr>
        </p:nvSpPr>
        <p:spPr>
          <a:xfrm>
            <a:off x="8938616" y="2528038"/>
            <a:ext cx="2090738" cy="900962"/>
          </a:xfrm>
        </p:spPr>
        <p:txBody>
          <a:bodyPr rtlCol="0"/>
          <a:lstStyle/>
          <a:p>
            <a:pPr rtl="0"/>
            <a:r>
              <a:rPr lang="el-GR" sz="3200" dirty="0"/>
              <a:t>Κοινωνία </a:t>
            </a:r>
          </a:p>
        </p:txBody>
      </p:sp>
      <p:sp>
        <p:nvSpPr>
          <p:cNvPr id="6" name="Θέση αριθμού διαφάνειας 5">
            <a:extLst>
              <a:ext uri="{FF2B5EF4-FFF2-40B4-BE49-F238E27FC236}">
                <a16:creationId xmlns:a16="http://schemas.microsoft.com/office/drawing/2014/main" id="{AACCF06E-4528-4A0F-A6B9-9DD69DF5D86D}"/>
              </a:ext>
            </a:extLst>
          </p:cNvPr>
          <p:cNvSpPr>
            <a:spLocks noGrp="1"/>
          </p:cNvSpPr>
          <p:nvPr>
            <p:ph type="sldNum" sz="quarter" idx="11"/>
          </p:nvPr>
        </p:nvSpPr>
        <p:spPr/>
        <p:txBody>
          <a:bodyPr rtlCol="0"/>
          <a:lstStyle/>
          <a:p>
            <a:pPr rtl="0"/>
            <a:fld id="{19B51A1E-902D-48AF-9020-955120F399B6}" type="slidenum">
              <a:rPr lang="el-GR" smtClean="0"/>
              <a:pPr rtl="0"/>
              <a:t>9</a:t>
            </a:fld>
            <a:endParaRPr lang="el-GR" dirty="0"/>
          </a:p>
        </p:txBody>
      </p:sp>
      <p:sp>
        <p:nvSpPr>
          <p:cNvPr id="14" name="Βέλος: Δεξιό 13">
            <a:extLst>
              <a:ext uri="{FF2B5EF4-FFF2-40B4-BE49-F238E27FC236}">
                <a16:creationId xmlns:a16="http://schemas.microsoft.com/office/drawing/2014/main" id="{656F2AA8-C204-87CA-3362-B616DDDC7B26}"/>
              </a:ext>
            </a:extLst>
          </p:cNvPr>
          <p:cNvSpPr/>
          <p:nvPr/>
        </p:nvSpPr>
        <p:spPr>
          <a:xfrm rot="16200000">
            <a:off x="1481716" y="4612362"/>
            <a:ext cx="266616" cy="283168"/>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7" name="Βέλος: Κάτω 16">
            <a:extLst>
              <a:ext uri="{FF2B5EF4-FFF2-40B4-BE49-F238E27FC236}">
                <a16:creationId xmlns:a16="http://schemas.microsoft.com/office/drawing/2014/main" id="{C5DD003F-A94A-77AC-2838-6BF283054732}"/>
              </a:ext>
            </a:extLst>
          </p:cNvPr>
          <p:cNvSpPr/>
          <p:nvPr/>
        </p:nvSpPr>
        <p:spPr>
          <a:xfrm>
            <a:off x="9731237" y="4187175"/>
            <a:ext cx="272375" cy="270810"/>
          </a:xfrm>
          <a:prstGeom prst="down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642683034"/>
      </p:ext>
    </p:extLst>
  </p:cSld>
  <p:clrMapOvr>
    <a:masterClrMapping/>
  </p:clrMapOvr>
</p:sld>
</file>

<file path=ppt/theme/theme1.xml><?xml version="1.0" encoding="utf-8"?>
<a:theme xmlns:a="http://schemas.openxmlformats.org/drawingml/2006/main" name="Θέμα του Office">
  <a:themeElements>
    <a:clrScheme name="Great Pitch Decks - Environment">
      <a:dk1>
        <a:sysClr val="windowText" lastClr="000000"/>
      </a:dk1>
      <a:lt1>
        <a:sysClr val="window" lastClr="FFFFFF"/>
      </a:lt1>
      <a:dk2>
        <a:srgbClr val="375C1E"/>
      </a:dk2>
      <a:lt2>
        <a:srgbClr val="E2DFCC"/>
      </a:lt2>
      <a:accent1>
        <a:srgbClr val="9ACB39"/>
      </a:accent1>
      <a:accent2>
        <a:srgbClr val="64C24A"/>
      </a:accent2>
      <a:accent3>
        <a:srgbClr val="297D53"/>
      </a:accent3>
      <a:accent4>
        <a:srgbClr val="FECF3F"/>
      </a:accent4>
      <a:accent5>
        <a:srgbClr val="F99D40"/>
      </a:accent5>
      <a:accent6>
        <a:srgbClr val="715C21"/>
      </a:accent6>
      <a:hlink>
        <a:srgbClr val="63A537"/>
      </a:hlink>
      <a:folHlink>
        <a:srgbClr val="63A537"/>
      </a:folHlink>
    </a:clrScheme>
    <a:fontScheme name="Custom 143">
      <a:majorFont>
        <a:latin typeface="Rockwel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200" dirty="0" smtClean="0">
            <a:solidFill>
              <a:schemeClr val="tx1">
                <a:lumMod val="75000"/>
                <a:lumOff val="25000"/>
              </a:schemeClr>
            </a:solidFill>
            <a:latin typeface="+mn-lt"/>
          </a:defRPr>
        </a:defPPr>
      </a:lstStyle>
    </a:txDef>
  </a:objectDefaults>
  <a:extraClrSchemeLst/>
  <a:extLst>
    <a:ext uri="{05A4C25C-085E-4340-85A3-A5531E510DB2}">
      <thm15:themeFamily xmlns:thm15="http://schemas.microsoft.com/office/thememl/2012/main" name="TF16411174_Pitch deck_AAS_v5" id="{A82770BA-62BC-4528-9468-1207E61BFB64}" vid="{B7E69C18-93BB-4DCC-8C49-BE1813F33B2B}"/>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6130B1-5CFE-4023-B1F7-769F332870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1D62913-2A88-434E-AF91-1FBBC18AE646}">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E5E88AF0-409E-4FF2-9840-09ADF1379B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Madison</Template>
  <TotalTime>200</TotalTime>
  <Words>553</Words>
  <Application>Microsoft Office PowerPoint</Application>
  <PresentationFormat>Ευρεία οθόνη</PresentationFormat>
  <Paragraphs>109</Paragraphs>
  <Slides>11</Slides>
  <Notes>10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11</vt:i4>
      </vt:variant>
    </vt:vector>
  </HeadingPairs>
  <TitlesOfParts>
    <vt:vector size="16" baseType="lpstr">
      <vt:lpstr>Arial</vt:lpstr>
      <vt:lpstr>Calibri</vt:lpstr>
      <vt:lpstr>Calibri Light</vt:lpstr>
      <vt:lpstr>Times New Roman</vt:lpstr>
      <vt:lpstr>Θέμα του Office</vt:lpstr>
      <vt:lpstr>Θερμές περιοχές ενδημισμού και κλιματική αλλαγή: προκλήσεις για τη διαχείριση των προστατευόμενων περιοχών. </vt:lpstr>
      <vt:lpstr> </vt:lpstr>
      <vt:lpstr>Σημασία των περιοχών</vt:lpstr>
      <vt:lpstr>Θερμές περιοχές ενδημισμού και Κλιματική αλλαγή</vt:lpstr>
      <vt:lpstr>Φαινόμενο Escalator to extinction</vt:lpstr>
      <vt:lpstr>Η Λεκάνη της Μεσογείου</vt:lpstr>
      <vt:lpstr>Το παράδειγμα της Ελλάδας</vt:lpstr>
      <vt:lpstr>Διαχειριστικές Προκλήσεις και Προτάσεις</vt:lpstr>
      <vt:lpstr>Δυσκολία στην λήψη αποφάσεων και μέτρων</vt:lpstr>
      <vt:lpstr>Σύνοψη</vt:lpstr>
      <vt:lpstr>Ευχαριστώ για την προσοχή σας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Εμμανουέλα Σαβουϊδάκη</cp:lastModifiedBy>
  <cp:revision>2</cp:revision>
  <dcterms:created xsi:type="dcterms:W3CDTF">2026-01-08T14:55:08Z</dcterms:created>
  <dcterms:modified xsi:type="dcterms:W3CDTF">2026-02-09T18:14:01Z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