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9" r:id="rId12"/>
    <p:sldId id="266" r:id="rId13"/>
    <p:sldId id="268" r:id="rId1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95033" autoAdjust="0"/>
  </p:normalViewPr>
  <p:slideViewPr>
    <p:cSldViewPr snapToGrid="0">
      <p:cViewPr varScale="1">
        <p:scale>
          <a:sx n="78" d="100"/>
          <a:sy n="78" d="100"/>
        </p:scale>
        <p:origin x="84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B55A97-DF61-443F-B175-821DD3F3069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l-GR"/>
        </a:p>
      </dgm:t>
    </dgm:pt>
    <dgm:pt modelId="{DC9999FD-20CE-4134-BE9E-227A270602EE}">
      <dgm:prSet phldrT="[Κείμενο]" phldr="0"/>
      <dgm:spPr/>
      <dgm:t>
        <a:bodyPr/>
        <a:lstStyle/>
        <a:p>
          <a:r>
            <a:rPr lang="el-GR"/>
            <a:t>Κατακερματισμός ενδιαιτημάτων </a:t>
          </a:r>
        </a:p>
      </dgm:t>
    </dgm:pt>
    <dgm:pt modelId="{EA77B1CF-72A2-4C6B-9BA0-903B6EBB7C5D}" type="parTrans" cxnId="{BF9163D7-FCDE-4283-9EBA-C4B9C7F51DF2}">
      <dgm:prSet/>
      <dgm:spPr/>
      <dgm:t>
        <a:bodyPr/>
        <a:lstStyle/>
        <a:p>
          <a:endParaRPr lang="el-GR"/>
        </a:p>
      </dgm:t>
    </dgm:pt>
    <dgm:pt modelId="{73E2EFC7-D8F1-4939-8312-4A0F3C219A6E}" type="sibTrans" cxnId="{BF9163D7-FCDE-4283-9EBA-C4B9C7F51DF2}">
      <dgm:prSet/>
      <dgm:spPr/>
      <dgm:t>
        <a:bodyPr/>
        <a:lstStyle/>
        <a:p>
          <a:endParaRPr lang="el-GR"/>
        </a:p>
      </dgm:t>
    </dgm:pt>
    <dgm:pt modelId="{C0B6680D-6900-4D2A-A4FF-8F06AAE0DD1B}">
      <dgm:prSet phldrT="[Κείμενο]" phldr="0"/>
      <dgm:spPr/>
      <dgm:t>
        <a:bodyPr/>
        <a:lstStyle/>
        <a:p>
          <a:r>
            <a:rPr lang="el-GR"/>
            <a:t>Απώλεια καταφυγίων </a:t>
          </a:r>
        </a:p>
      </dgm:t>
    </dgm:pt>
    <dgm:pt modelId="{703A28BA-34A3-4B55-947D-BF2BDC143EA8}" type="parTrans" cxnId="{A704E5EF-90B5-4E7C-98C1-AB104AA596A0}">
      <dgm:prSet/>
      <dgm:spPr/>
      <dgm:t>
        <a:bodyPr/>
        <a:lstStyle/>
        <a:p>
          <a:endParaRPr lang="el-GR"/>
        </a:p>
      </dgm:t>
    </dgm:pt>
    <dgm:pt modelId="{BB8A549A-9A1A-45A8-BD42-207719D29816}" type="sibTrans" cxnId="{A704E5EF-90B5-4E7C-98C1-AB104AA596A0}">
      <dgm:prSet/>
      <dgm:spPr/>
      <dgm:t>
        <a:bodyPr/>
        <a:lstStyle/>
        <a:p>
          <a:endParaRPr lang="el-GR"/>
        </a:p>
      </dgm:t>
    </dgm:pt>
    <dgm:pt modelId="{564BA95D-ED24-4C54-AB2B-10B281F10A31}">
      <dgm:prSet phldrT="[Κείμενο]" phldr="0"/>
      <dgm:spPr/>
      <dgm:t>
        <a:bodyPr/>
        <a:lstStyle/>
        <a:p>
          <a:r>
            <a:rPr lang="el-GR"/>
            <a:t>Κλιματική αλλαγή </a:t>
          </a:r>
        </a:p>
      </dgm:t>
    </dgm:pt>
    <dgm:pt modelId="{EF053FAC-112E-454F-8345-C133A76ED970}" type="parTrans" cxnId="{C301A34B-D253-42E8-B295-9D0DE784B2A2}">
      <dgm:prSet/>
      <dgm:spPr/>
      <dgm:t>
        <a:bodyPr/>
        <a:lstStyle/>
        <a:p>
          <a:endParaRPr lang="el-GR"/>
        </a:p>
      </dgm:t>
    </dgm:pt>
    <dgm:pt modelId="{6956751D-DF84-4D4E-A310-3181A2F05650}" type="sibTrans" cxnId="{C301A34B-D253-42E8-B295-9D0DE784B2A2}">
      <dgm:prSet/>
      <dgm:spPr/>
      <dgm:t>
        <a:bodyPr/>
        <a:lstStyle/>
        <a:p>
          <a:endParaRPr lang="el-GR"/>
        </a:p>
      </dgm:t>
    </dgm:pt>
    <dgm:pt modelId="{437D0750-ABFA-44FE-8643-B9C448744840}" type="pres">
      <dgm:prSet presAssocID="{A1B55A97-DF61-443F-B175-821DD3F30699}" presName="linearFlow" presStyleCnt="0">
        <dgm:presLayoutVars>
          <dgm:dir/>
          <dgm:resizeHandles val="exact"/>
        </dgm:presLayoutVars>
      </dgm:prSet>
      <dgm:spPr/>
    </dgm:pt>
    <dgm:pt modelId="{71885CA3-5A53-4D5C-AA44-FD7D7E3E34F5}" type="pres">
      <dgm:prSet presAssocID="{DC9999FD-20CE-4134-BE9E-227A270602EE}" presName="composite" presStyleCnt="0"/>
      <dgm:spPr/>
    </dgm:pt>
    <dgm:pt modelId="{C617C6EB-C7EA-4F15-9697-AF6F01C83E4A}" type="pres">
      <dgm:prSet presAssocID="{DC9999FD-20CE-4134-BE9E-227A270602EE}" presName="imgShp" presStyleLbl="fgImgPlace1" presStyleIdx="0" presStyleCnt="3" custLinFactNeighborX="300" custLinFactNeighborY="5055"/>
      <dgm:spPr>
        <a:blipFill>
          <a:blip xmlns:r="http://schemas.openxmlformats.org/officeDocument/2006/relationships" r:embed="rId1"/>
          <a:srcRect/>
          <a:stretch>
            <a:fillRect l="-39000" r="-39000"/>
          </a:stretch>
        </a:blipFill>
      </dgm:spPr>
    </dgm:pt>
    <dgm:pt modelId="{8E3BD7D1-CB58-4729-A61D-20C53AC63860}" type="pres">
      <dgm:prSet presAssocID="{DC9999FD-20CE-4134-BE9E-227A270602EE}" presName="txShp" presStyleLbl="node1" presStyleIdx="0" presStyleCnt="3">
        <dgm:presLayoutVars>
          <dgm:bulletEnabled val="1"/>
        </dgm:presLayoutVars>
      </dgm:prSet>
      <dgm:spPr/>
    </dgm:pt>
    <dgm:pt modelId="{8A32964F-326B-4557-A9B4-7FB80C807700}" type="pres">
      <dgm:prSet presAssocID="{73E2EFC7-D8F1-4939-8312-4A0F3C219A6E}" presName="spacing" presStyleCnt="0"/>
      <dgm:spPr/>
    </dgm:pt>
    <dgm:pt modelId="{18133B4C-BFE1-4F30-BA27-9CD1CFDCD99C}" type="pres">
      <dgm:prSet presAssocID="{C0B6680D-6900-4D2A-A4FF-8F06AAE0DD1B}" presName="composite" presStyleCnt="0"/>
      <dgm:spPr/>
    </dgm:pt>
    <dgm:pt modelId="{B6D50727-5D17-440F-BAC6-BB5E2EA6B1DB}" type="pres">
      <dgm:prSet presAssocID="{C0B6680D-6900-4D2A-A4FF-8F06AAE0DD1B}" presName="imgShp" presStyleLbl="fgImgPlace1" presStyleIdx="1" presStyleCnt="3"/>
      <dgm:spPr>
        <a:blipFill>
          <a:blip xmlns:r="http://schemas.openxmlformats.org/officeDocument/2006/relationships" r:embed="rId2"/>
          <a:srcRect/>
          <a:stretch>
            <a:fillRect l="-30000" r="-30000"/>
          </a:stretch>
        </a:blipFill>
      </dgm:spPr>
    </dgm:pt>
    <dgm:pt modelId="{768ED7DC-FC09-40B1-8430-7A004A1C30AD}" type="pres">
      <dgm:prSet presAssocID="{C0B6680D-6900-4D2A-A4FF-8F06AAE0DD1B}" presName="txShp" presStyleLbl="node1" presStyleIdx="1" presStyleCnt="3">
        <dgm:presLayoutVars>
          <dgm:bulletEnabled val="1"/>
        </dgm:presLayoutVars>
      </dgm:prSet>
      <dgm:spPr/>
    </dgm:pt>
    <dgm:pt modelId="{46B1EA3C-553B-4643-A85C-28F450F72D52}" type="pres">
      <dgm:prSet presAssocID="{BB8A549A-9A1A-45A8-BD42-207719D29816}" presName="spacing" presStyleCnt="0"/>
      <dgm:spPr/>
    </dgm:pt>
    <dgm:pt modelId="{6F03A3B4-6F9B-4BDD-B05B-A55D8B97E31D}" type="pres">
      <dgm:prSet presAssocID="{564BA95D-ED24-4C54-AB2B-10B281F10A31}" presName="composite" presStyleCnt="0"/>
      <dgm:spPr/>
    </dgm:pt>
    <dgm:pt modelId="{F06D75C0-0DC2-43F5-AD57-843312735C87}" type="pres">
      <dgm:prSet presAssocID="{564BA95D-ED24-4C54-AB2B-10B281F10A31}" presName="imgShp" presStyleLbl="fgImgPlace1" presStyleIdx="2" presStyleCnt="3"/>
      <dgm:spPr>
        <a:blipFill>
          <a:blip xmlns:r="http://schemas.openxmlformats.org/officeDocument/2006/relationships" r:embed="rId3"/>
          <a:srcRect/>
          <a:stretch>
            <a:fillRect l="-25000" r="-25000"/>
          </a:stretch>
        </a:blipFill>
      </dgm:spPr>
    </dgm:pt>
    <dgm:pt modelId="{84AFE407-45D1-41FF-B6AA-49C34CE88CE5}" type="pres">
      <dgm:prSet presAssocID="{564BA95D-ED24-4C54-AB2B-10B281F10A31}" presName="txShp" presStyleLbl="node1" presStyleIdx="2" presStyleCnt="3">
        <dgm:presLayoutVars>
          <dgm:bulletEnabled val="1"/>
        </dgm:presLayoutVars>
      </dgm:prSet>
      <dgm:spPr/>
    </dgm:pt>
  </dgm:ptLst>
  <dgm:cxnLst>
    <dgm:cxn modelId="{5D8F6D62-E086-4977-B24D-8D76EE12E8D1}" type="presOf" srcId="{DC9999FD-20CE-4134-BE9E-227A270602EE}" destId="{8E3BD7D1-CB58-4729-A61D-20C53AC63860}" srcOrd="0" destOrd="0" presId="urn:microsoft.com/office/officeart/2005/8/layout/vList3"/>
    <dgm:cxn modelId="{EAFD4E6B-03AD-4C8D-A853-00B5D2A40C1F}" type="presOf" srcId="{C0B6680D-6900-4D2A-A4FF-8F06AAE0DD1B}" destId="{768ED7DC-FC09-40B1-8430-7A004A1C30AD}" srcOrd="0" destOrd="0" presId="urn:microsoft.com/office/officeart/2005/8/layout/vList3"/>
    <dgm:cxn modelId="{C301A34B-D253-42E8-B295-9D0DE784B2A2}" srcId="{A1B55A97-DF61-443F-B175-821DD3F30699}" destId="{564BA95D-ED24-4C54-AB2B-10B281F10A31}" srcOrd="2" destOrd="0" parTransId="{EF053FAC-112E-454F-8345-C133A76ED970}" sibTransId="{6956751D-DF84-4D4E-A310-3181A2F05650}"/>
    <dgm:cxn modelId="{9263D26C-FA75-4559-84B1-915892854A72}" type="presOf" srcId="{564BA95D-ED24-4C54-AB2B-10B281F10A31}" destId="{84AFE407-45D1-41FF-B6AA-49C34CE88CE5}" srcOrd="0" destOrd="0" presId="urn:microsoft.com/office/officeart/2005/8/layout/vList3"/>
    <dgm:cxn modelId="{4636ACCB-6548-404F-8798-3988BC9EC012}" type="presOf" srcId="{A1B55A97-DF61-443F-B175-821DD3F30699}" destId="{437D0750-ABFA-44FE-8643-B9C448744840}" srcOrd="0" destOrd="0" presId="urn:microsoft.com/office/officeart/2005/8/layout/vList3"/>
    <dgm:cxn modelId="{BF9163D7-FCDE-4283-9EBA-C4B9C7F51DF2}" srcId="{A1B55A97-DF61-443F-B175-821DD3F30699}" destId="{DC9999FD-20CE-4134-BE9E-227A270602EE}" srcOrd="0" destOrd="0" parTransId="{EA77B1CF-72A2-4C6B-9BA0-903B6EBB7C5D}" sibTransId="{73E2EFC7-D8F1-4939-8312-4A0F3C219A6E}"/>
    <dgm:cxn modelId="{A704E5EF-90B5-4E7C-98C1-AB104AA596A0}" srcId="{A1B55A97-DF61-443F-B175-821DD3F30699}" destId="{C0B6680D-6900-4D2A-A4FF-8F06AAE0DD1B}" srcOrd="1" destOrd="0" parTransId="{703A28BA-34A3-4B55-947D-BF2BDC143EA8}" sibTransId="{BB8A549A-9A1A-45A8-BD42-207719D29816}"/>
    <dgm:cxn modelId="{BED72E13-1A2D-4B36-9990-DF7329882A7B}" type="presParOf" srcId="{437D0750-ABFA-44FE-8643-B9C448744840}" destId="{71885CA3-5A53-4D5C-AA44-FD7D7E3E34F5}" srcOrd="0" destOrd="0" presId="urn:microsoft.com/office/officeart/2005/8/layout/vList3"/>
    <dgm:cxn modelId="{2A292E71-37C0-4811-B0E7-4F62E4A159A3}" type="presParOf" srcId="{71885CA3-5A53-4D5C-AA44-FD7D7E3E34F5}" destId="{C617C6EB-C7EA-4F15-9697-AF6F01C83E4A}" srcOrd="0" destOrd="0" presId="urn:microsoft.com/office/officeart/2005/8/layout/vList3"/>
    <dgm:cxn modelId="{74AEE4FB-67A1-4303-A013-899FC6DED71A}" type="presParOf" srcId="{71885CA3-5A53-4D5C-AA44-FD7D7E3E34F5}" destId="{8E3BD7D1-CB58-4729-A61D-20C53AC63860}" srcOrd="1" destOrd="0" presId="urn:microsoft.com/office/officeart/2005/8/layout/vList3"/>
    <dgm:cxn modelId="{4D0370F7-0759-4AF1-88E3-36B831D5AB25}" type="presParOf" srcId="{437D0750-ABFA-44FE-8643-B9C448744840}" destId="{8A32964F-326B-4557-A9B4-7FB80C807700}" srcOrd="1" destOrd="0" presId="urn:microsoft.com/office/officeart/2005/8/layout/vList3"/>
    <dgm:cxn modelId="{4B01E876-FFB9-46CD-AB1F-1FD5B31EF419}" type="presParOf" srcId="{437D0750-ABFA-44FE-8643-B9C448744840}" destId="{18133B4C-BFE1-4F30-BA27-9CD1CFDCD99C}" srcOrd="2" destOrd="0" presId="urn:microsoft.com/office/officeart/2005/8/layout/vList3"/>
    <dgm:cxn modelId="{D5410904-9934-46D8-9940-0E25899A75B8}" type="presParOf" srcId="{18133B4C-BFE1-4F30-BA27-9CD1CFDCD99C}" destId="{B6D50727-5D17-440F-BAC6-BB5E2EA6B1DB}" srcOrd="0" destOrd="0" presId="urn:microsoft.com/office/officeart/2005/8/layout/vList3"/>
    <dgm:cxn modelId="{F20CEBC2-8925-4AF7-AB95-9B088355893B}" type="presParOf" srcId="{18133B4C-BFE1-4F30-BA27-9CD1CFDCD99C}" destId="{768ED7DC-FC09-40B1-8430-7A004A1C30AD}" srcOrd="1" destOrd="0" presId="urn:microsoft.com/office/officeart/2005/8/layout/vList3"/>
    <dgm:cxn modelId="{CED724E3-5356-452B-9CC6-859D35E10EAB}" type="presParOf" srcId="{437D0750-ABFA-44FE-8643-B9C448744840}" destId="{46B1EA3C-553B-4643-A85C-28F450F72D52}" srcOrd="3" destOrd="0" presId="urn:microsoft.com/office/officeart/2005/8/layout/vList3"/>
    <dgm:cxn modelId="{26AC61F7-C45A-4A3F-AC49-9D6E10AF1595}" type="presParOf" srcId="{437D0750-ABFA-44FE-8643-B9C448744840}" destId="{6F03A3B4-6F9B-4BDD-B05B-A55D8B97E31D}" srcOrd="4" destOrd="0" presId="urn:microsoft.com/office/officeart/2005/8/layout/vList3"/>
    <dgm:cxn modelId="{AD26EA5E-F0AD-4A74-9B00-EC6C4520F9D6}" type="presParOf" srcId="{6F03A3B4-6F9B-4BDD-B05B-A55D8B97E31D}" destId="{F06D75C0-0DC2-43F5-AD57-843312735C87}" srcOrd="0" destOrd="0" presId="urn:microsoft.com/office/officeart/2005/8/layout/vList3"/>
    <dgm:cxn modelId="{51671A51-BF10-49D0-8D50-715D6C17AD36}" type="presParOf" srcId="{6F03A3B4-6F9B-4BDD-B05B-A55D8B97E31D}" destId="{84AFE407-45D1-41FF-B6AA-49C34CE88CE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BD7D1-CB58-4729-A61D-20C53AC63860}">
      <dsp:nvSpPr>
        <dsp:cNvPr id="0" name=""/>
        <dsp:cNvSpPr/>
      </dsp:nvSpPr>
      <dsp:spPr>
        <a:xfrm rot="10800000">
          <a:off x="1654476" y="2058"/>
          <a:ext cx="5297235" cy="128084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4816" tIns="129540" rIns="241808" bIns="129540" numCol="1" spcCol="1270" anchor="ctr" anchorCtr="0">
          <a:noAutofit/>
        </a:bodyPr>
        <a:lstStyle/>
        <a:p>
          <a:pPr marL="0" lvl="0" indent="0" algn="ctr" defTabSz="1511300">
            <a:lnSpc>
              <a:spcPct val="90000"/>
            </a:lnSpc>
            <a:spcBef>
              <a:spcPct val="0"/>
            </a:spcBef>
            <a:spcAft>
              <a:spcPct val="35000"/>
            </a:spcAft>
            <a:buNone/>
          </a:pPr>
          <a:r>
            <a:rPr lang="el-GR" sz="3400" kern="1200"/>
            <a:t>Κατακερματισμός ενδιαιτημάτων </a:t>
          </a:r>
        </a:p>
      </dsp:txBody>
      <dsp:txXfrm rot="10800000">
        <a:off x="1974687" y="2058"/>
        <a:ext cx="4977024" cy="1280843"/>
      </dsp:txXfrm>
    </dsp:sp>
    <dsp:sp modelId="{C617C6EB-C7EA-4F15-9697-AF6F01C83E4A}">
      <dsp:nvSpPr>
        <dsp:cNvPr id="0" name=""/>
        <dsp:cNvSpPr/>
      </dsp:nvSpPr>
      <dsp:spPr>
        <a:xfrm>
          <a:off x="1017897" y="66804"/>
          <a:ext cx="1280843" cy="1280843"/>
        </a:xfrm>
        <a:prstGeom prst="ellipse">
          <a:avLst/>
        </a:prstGeom>
        <a:blipFill>
          <a:blip xmlns:r="http://schemas.openxmlformats.org/officeDocument/2006/relationships" r:embed="rId1"/>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8ED7DC-FC09-40B1-8430-7A004A1C30AD}">
      <dsp:nvSpPr>
        <dsp:cNvPr id="0" name=""/>
        <dsp:cNvSpPr/>
      </dsp:nvSpPr>
      <dsp:spPr>
        <a:xfrm rot="10800000">
          <a:off x="1654476" y="1665242"/>
          <a:ext cx="5297235" cy="128084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4816" tIns="129540" rIns="241808" bIns="129540" numCol="1" spcCol="1270" anchor="ctr" anchorCtr="0">
          <a:noAutofit/>
        </a:bodyPr>
        <a:lstStyle/>
        <a:p>
          <a:pPr marL="0" lvl="0" indent="0" algn="ctr" defTabSz="1511300">
            <a:lnSpc>
              <a:spcPct val="90000"/>
            </a:lnSpc>
            <a:spcBef>
              <a:spcPct val="0"/>
            </a:spcBef>
            <a:spcAft>
              <a:spcPct val="35000"/>
            </a:spcAft>
            <a:buNone/>
          </a:pPr>
          <a:r>
            <a:rPr lang="el-GR" sz="3400" kern="1200"/>
            <a:t>Απώλεια καταφυγίων </a:t>
          </a:r>
        </a:p>
      </dsp:txBody>
      <dsp:txXfrm rot="10800000">
        <a:off x="1974687" y="1665242"/>
        <a:ext cx="4977024" cy="1280843"/>
      </dsp:txXfrm>
    </dsp:sp>
    <dsp:sp modelId="{B6D50727-5D17-440F-BAC6-BB5E2EA6B1DB}">
      <dsp:nvSpPr>
        <dsp:cNvPr id="0" name=""/>
        <dsp:cNvSpPr/>
      </dsp:nvSpPr>
      <dsp:spPr>
        <a:xfrm>
          <a:off x="1014055" y="1665242"/>
          <a:ext cx="1280843" cy="1280843"/>
        </a:xfrm>
        <a:prstGeom prst="ellipse">
          <a:avLst/>
        </a:prstGeom>
        <a:blipFill>
          <a:blip xmlns:r="http://schemas.openxmlformats.org/officeDocument/2006/relationships" r:embed="rId2"/>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AFE407-45D1-41FF-B6AA-49C34CE88CE5}">
      <dsp:nvSpPr>
        <dsp:cNvPr id="0" name=""/>
        <dsp:cNvSpPr/>
      </dsp:nvSpPr>
      <dsp:spPr>
        <a:xfrm rot="10800000">
          <a:off x="1654476" y="3328427"/>
          <a:ext cx="5297235" cy="128084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4816" tIns="129540" rIns="241808" bIns="129540" numCol="1" spcCol="1270" anchor="ctr" anchorCtr="0">
          <a:noAutofit/>
        </a:bodyPr>
        <a:lstStyle/>
        <a:p>
          <a:pPr marL="0" lvl="0" indent="0" algn="ctr" defTabSz="1511300">
            <a:lnSpc>
              <a:spcPct val="90000"/>
            </a:lnSpc>
            <a:spcBef>
              <a:spcPct val="0"/>
            </a:spcBef>
            <a:spcAft>
              <a:spcPct val="35000"/>
            </a:spcAft>
            <a:buNone/>
          </a:pPr>
          <a:r>
            <a:rPr lang="el-GR" sz="3400" kern="1200"/>
            <a:t>Κλιματική αλλαγή </a:t>
          </a:r>
        </a:p>
      </dsp:txBody>
      <dsp:txXfrm rot="10800000">
        <a:off x="1974687" y="3328427"/>
        <a:ext cx="4977024" cy="1280843"/>
      </dsp:txXfrm>
    </dsp:sp>
    <dsp:sp modelId="{F06D75C0-0DC2-43F5-AD57-843312735C87}">
      <dsp:nvSpPr>
        <dsp:cNvPr id="0" name=""/>
        <dsp:cNvSpPr/>
      </dsp:nvSpPr>
      <dsp:spPr>
        <a:xfrm>
          <a:off x="1014055" y="3328427"/>
          <a:ext cx="1280843" cy="1280843"/>
        </a:xfrm>
        <a:prstGeom prst="ellipse">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B60DD0-7337-43D6-8123-05EFB93A00ED}" type="datetimeFigureOut">
              <a:rPr lang="el-GR" smtClean="0"/>
              <a:t>29/1/2026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D096E-5F54-4361-BA6F-1B05588D204E}" type="slidenum">
              <a:rPr lang="el-GR" smtClean="0"/>
              <a:t>‹#›</a:t>
            </a:fld>
            <a:endParaRPr lang="el-GR"/>
          </a:p>
        </p:txBody>
      </p:sp>
    </p:spTree>
    <p:extLst>
      <p:ext uri="{BB962C8B-B14F-4D97-AF65-F5344CB8AC3E}">
        <p14:creationId xmlns:p14="http://schemas.microsoft.com/office/powerpoint/2010/main" val="1878227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a:t>Το φαινόμενο της εμφάνισης μεγάλων θηλαστικών κοντά σε αστικές και περιαστικές περιοχές παρατηρείται σε όλο τον κόσμο, στην παρούσα εργασία όμως θα εστιάσουμε στην Ευρώπη με έμφαση στην Ελλάδα, στην χώρα μας ….. (επόμενη διαφάνεια)</a:t>
            </a:r>
          </a:p>
        </p:txBody>
      </p:sp>
      <p:sp>
        <p:nvSpPr>
          <p:cNvPr id="4" name="Θέση αριθμού διαφάνειας 3"/>
          <p:cNvSpPr>
            <a:spLocks noGrp="1"/>
          </p:cNvSpPr>
          <p:nvPr>
            <p:ph type="sldNum" sz="quarter" idx="5"/>
          </p:nvPr>
        </p:nvSpPr>
        <p:spPr/>
        <p:txBody>
          <a:bodyPr/>
          <a:lstStyle/>
          <a:p>
            <a:fld id="{804D096E-5F54-4361-BA6F-1B05588D204E}" type="slidenum">
              <a:rPr lang="el-GR" smtClean="0"/>
              <a:t>1</a:t>
            </a:fld>
            <a:endParaRPr lang="el-GR"/>
          </a:p>
        </p:txBody>
      </p:sp>
    </p:spTree>
    <p:extLst>
      <p:ext uri="{BB962C8B-B14F-4D97-AF65-F5344CB8AC3E}">
        <p14:creationId xmlns:p14="http://schemas.microsoft.com/office/powerpoint/2010/main" val="1131795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a:t>….. οι μεγάλες περιβαλλοντικές οργανώσεις, όπως ο Αρκτούρος στην Φλώρινα, όπου λειτουργούν καταφύγια και κέντρα ενημέρωσης για παιδιά και μεγάλους.  Βρίσκω πολύ ελπιδοφόρο το πρόγραμμα Αρκτουράκια για παιδία 4-12 ετών.  Και φυσικά η Καλλιστώ που έχει τεράστιο ερευνητικό έργο στα μεγάλα σαρκοφάγα και παίρνει θέση στις συγκρούσεις ανθρωπου – αγριας ζωής τονίζοντας ότι η συνύπαρξη είναι εφικτή </a:t>
            </a:r>
          </a:p>
        </p:txBody>
      </p:sp>
      <p:sp>
        <p:nvSpPr>
          <p:cNvPr id="4" name="Θέση αριθμού διαφάνειας 3"/>
          <p:cNvSpPr>
            <a:spLocks noGrp="1"/>
          </p:cNvSpPr>
          <p:nvPr>
            <p:ph type="sldNum" sz="quarter" idx="5"/>
          </p:nvPr>
        </p:nvSpPr>
        <p:spPr/>
        <p:txBody>
          <a:bodyPr/>
          <a:lstStyle/>
          <a:p>
            <a:fld id="{804D096E-5F54-4361-BA6F-1B05588D204E}" type="slidenum">
              <a:rPr lang="el-GR" smtClean="0"/>
              <a:t>10</a:t>
            </a:fld>
            <a:endParaRPr lang="el-GR"/>
          </a:p>
        </p:txBody>
      </p:sp>
    </p:spTree>
    <p:extLst>
      <p:ext uri="{BB962C8B-B14F-4D97-AF65-F5344CB8AC3E}">
        <p14:creationId xmlns:p14="http://schemas.microsoft.com/office/powerpoint/2010/main" val="1350532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a:solidFill>
                  <a:schemeClr val="tx1"/>
                </a:solidFill>
                <a:effectLst/>
                <a:latin typeface="+mn-lt"/>
                <a:ea typeface="+mn-ea"/>
                <a:cs typeface="+mn-cs"/>
              </a:rPr>
              <a:t>Η αυξανόμενη παρουσία άγριων θηλαστικών σε αστικές και περιαστικές περιοχές δεν είναι τυχαία, αλλά οφείλεται στην ανθρώπινη δραστηριότητα. H έλλειψη ενημέρωσης και οργανωμένης διαχείρισης οδηγεί σε εντάσεις και σε μέτρα που θέτουν σε κίνδυνο τόσο τα ζώα όσο και τους ανθρώπους. Ο μοναδικός τρόπος να υπάρξει αρμονική συνύπαρξη είναι να στραφούμε με σεβασμό και αγάπη προς την φύση, σωστή και νομοθεσία και αποτελεσματικά μέτρα πρόληψης. Για όδους θέλουν να δουν κάτι παραπάνω με το θέμα προτείνω το εξαιρετικό ντοκιμαντέρ του Ιων Ευθυμίου για την σύγκρουση λύκου και ανθρώπου στην Πάρνηθα. </a:t>
            </a:r>
            <a:endParaRPr lang="el-GR"/>
          </a:p>
        </p:txBody>
      </p:sp>
      <p:sp>
        <p:nvSpPr>
          <p:cNvPr id="4" name="Θέση αριθμού διαφάνειας 3"/>
          <p:cNvSpPr>
            <a:spLocks noGrp="1"/>
          </p:cNvSpPr>
          <p:nvPr>
            <p:ph type="sldNum" sz="quarter" idx="5"/>
          </p:nvPr>
        </p:nvSpPr>
        <p:spPr/>
        <p:txBody>
          <a:bodyPr/>
          <a:lstStyle/>
          <a:p>
            <a:fld id="{804D096E-5F54-4361-BA6F-1B05588D204E}" type="slidenum">
              <a:rPr lang="el-GR" smtClean="0"/>
              <a:t>12</a:t>
            </a:fld>
            <a:endParaRPr lang="el-GR"/>
          </a:p>
        </p:txBody>
      </p:sp>
    </p:spTree>
    <p:extLst>
      <p:ext uri="{BB962C8B-B14F-4D97-AF65-F5344CB8AC3E}">
        <p14:creationId xmlns:p14="http://schemas.microsoft.com/office/powerpoint/2010/main" val="709371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a:t>Τα θηλαστικά έχουν κάποια ιδιαίτερα χαρακτηριστικά που τα ξεχωρίζουν από τα υπόλοιπα ζώα. Αρχικά έχουν την </a:t>
            </a:r>
            <a:r>
              <a:rPr lang="el-GR" sz="1200" kern="1200">
                <a:solidFill>
                  <a:schemeClr val="tx1"/>
                </a:solidFill>
                <a:effectLst/>
                <a:latin typeface="+mn-lt"/>
                <a:ea typeface="+mn-ea"/>
                <a:cs typeface="+mn-cs"/>
              </a:rPr>
              <a:t>ικανότητα διατήρησης της θερμοκρασίας του σώματος σε περιορισμένα, στενά όρια παρά τις διακυμάνσεις του περιβάλλοντος, αυτό ονομάζεται ομοιοθερμία.  Επιπλέον έχουν τριχώμα που καλύπτει το μεγαλύτερο τμήμα του σώματος και μαστικούς αδένες. Έχουν ξεχωριστή αρχιτεκτονική στα οστάρια του έσω αυτίου και τα περισσότερα είδη είναι ετερόδοντα, έχουν δηλαδή δόντια διαφορετικών τύπων και μεγεθών. Ως μεγάλα κατηγοριουποιούνται τα θηλαστικά με βάρος περίπου από 20 κιλά και πάνω. </a:t>
            </a:r>
            <a:endParaRPr lang="el-GR"/>
          </a:p>
        </p:txBody>
      </p:sp>
      <p:sp>
        <p:nvSpPr>
          <p:cNvPr id="4" name="Θέση αριθμού διαφάνειας 3"/>
          <p:cNvSpPr>
            <a:spLocks noGrp="1"/>
          </p:cNvSpPr>
          <p:nvPr>
            <p:ph type="sldNum" sz="quarter" idx="5"/>
          </p:nvPr>
        </p:nvSpPr>
        <p:spPr/>
        <p:txBody>
          <a:bodyPr/>
          <a:lstStyle/>
          <a:p>
            <a:fld id="{804D096E-5F54-4361-BA6F-1B05588D204E}" type="slidenum">
              <a:rPr lang="el-GR" smtClean="0"/>
              <a:t>2</a:t>
            </a:fld>
            <a:endParaRPr lang="el-GR"/>
          </a:p>
        </p:txBody>
      </p:sp>
    </p:spTree>
    <p:extLst>
      <p:ext uri="{BB962C8B-B14F-4D97-AF65-F5344CB8AC3E}">
        <p14:creationId xmlns:p14="http://schemas.microsoft.com/office/powerpoint/2010/main" val="1722941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a:t>Στην χώρα μας έχουμε αρκετά μεγάλα θηλαστικά, ενδεικτικά θα αναφερθώ σε κάποια από αυτά. Ξεκινώντας με το μεγαλύτερο σαρκοφάγο της ελληνικής πανίδας την αρκούδα. Σ</a:t>
            </a:r>
            <a:r>
              <a:rPr lang="el-GR" sz="1200" kern="1200">
                <a:solidFill>
                  <a:schemeClr val="tx1"/>
                </a:solidFill>
                <a:effectLst/>
                <a:latin typeface="+mn-lt"/>
                <a:ea typeface="+mn-ea"/>
                <a:cs typeface="+mn-cs"/>
              </a:rPr>
              <a:t>τα τέλη του 19</a:t>
            </a:r>
            <a:r>
              <a:rPr lang="el-GR" sz="1200" kern="1200" baseline="30000">
                <a:solidFill>
                  <a:schemeClr val="tx1"/>
                </a:solidFill>
                <a:effectLst/>
                <a:latin typeface="+mn-lt"/>
                <a:ea typeface="+mn-ea"/>
                <a:cs typeface="+mn-cs"/>
              </a:rPr>
              <a:t>ου</a:t>
            </a:r>
            <a:r>
              <a:rPr lang="el-GR" sz="1200" kern="1200">
                <a:solidFill>
                  <a:schemeClr val="tx1"/>
                </a:solidFill>
                <a:effectLst/>
                <a:latin typeface="+mn-lt"/>
                <a:ea typeface="+mn-ea"/>
                <a:cs typeface="+mn-cs"/>
              </a:rPr>
              <a:t> αιώνα η εξάπλωση του είδους έφτανε μέχρι και την Αττική. Τον 20</a:t>
            </a:r>
            <a:r>
              <a:rPr lang="el-GR" sz="1200" kern="1200" baseline="30000">
                <a:solidFill>
                  <a:schemeClr val="tx1"/>
                </a:solidFill>
                <a:effectLst/>
                <a:latin typeface="+mn-lt"/>
                <a:ea typeface="+mn-ea"/>
                <a:cs typeface="+mn-cs"/>
              </a:rPr>
              <a:t>ο</a:t>
            </a:r>
            <a:r>
              <a:rPr lang="el-GR" sz="1200" kern="1200">
                <a:solidFill>
                  <a:schemeClr val="tx1"/>
                </a:solidFill>
                <a:effectLst/>
                <a:latin typeface="+mn-lt"/>
                <a:ea typeface="+mn-ea"/>
                <a:cs typeface="+mn-cs"/>
              </a:rPr>
              <a:t> αιώνα οι πληθυσμοί της μειώθηκαν δραματικά αλλά με την προσπάθεια πολλών φορέων ανέκαμψαν και έχουμε πλέον δύο πληθυσμούς στην Ροδόπη και στην Πίνδο.</a:t>
            </a:r>
          </a:p>
          <a:p>
            <a:r>
              <a:rPr lang="el-GR" sz="1200" kern="1200">
                <a:solidFill>
                  <a:schemeClr val="tx1"/>
                </a:solidFill>
                <a:effectLst/>
                <a:latin typeface="+mn-lt"/>
                <a:ea typeface="+mn-ea"/>
                <a:cs typeface="+mn-cs"/>
              </a:rPr>
              <a:t>Ένα άπό τα είδη που έχει υποφέρει πάρα πολλά από τον άνθρωπο, ο λύκος. Μέχρι το 1993 το είδος αυτό ήταν επικηρυγμένο στην χώρα μας. Πλέον το κυνήγι του απαγορεύεται αυστηρά και ο αριθμός τους έχει εξαφανιστεί με πρόσφατα δεδομένα να αναφέρουν παρουσία του είδους και στην Πελοπόννησο πλέον </a:t>
            </a:r>
          </a:p>
          <a:p>
            <a:r>
              <a:rPr lang="el-GR" sz="1200" kern="1200">
                <a:solidFill>
                  <a:schemeClr val="tx1"/>
                </a:solidFill>
                <a:effectLst/>
                <a:latin typeface="+mn-lt"/>
                <a:ea typeface="+mn-ea"/>
                <a:cs typeface="+mn-cs"/>
              </a:rPr>
              <a:t>Το κόκκινο έλαφι, που αποτελεί και επίκαιρο θέμα λόγω της δραμτικής μείωσης του πληθυσμού του στην Πάρνηθα, όπου υπάρχει και ο μεγαλύτερος πληθυσμός.</a:t>
            </a:r>
          </a:p>
          <a:p>
            <a:r>
              <a:rPr lang="el-GR" sz="1200" kern="1200">
                <a:solidFill>
                  <a:schemeClr val="tx1"/>
                </a:solidFill>
                <a:effectLst/>
                <a:latin typeface="+mn-lt"/>
                <a:ea typeface="+mn-ea"/>
                <a:cs typeface="+mn-cs"/>
              </a:rPr>
              <a:t>Τέλος το χρυσό τσακάλι που απαντάται σε όλη την ηπειρωτική χώρα. </a:t>
            </a:r>
            <a:endParaRPr lang="el-GR"/>
          </a:p>
        </p:txBody>
      </p:sp>
      <p:sp>
        <p:nvSpPr>
          <p:cNvPr id="4" name="Θέση αριθμού διαφάνειας 3"/>
          <p:cNvSpPr>
            <a:spLocks noGrp="1"/>
          </p:cNvSpPr>
          <p:nvPr>
            <p:ph type="sldNum" sz="quarter" idx="5"/>
          </p:nvPr>
        </p:nvSpPr>
        <p:spPr/>
        <p:txBody>
          <a:bodyPr/>
          <a:lstStyle/>
          <a:p>
            <a:fld id="{804D096E-5F54-4361-BA6F-1B05588D204E}" type="slidenum">
              <a:rPr lang="el-GR" smtClean="0"/>
              <a:t>3</a:t>
            </a:fld>
            <a:endParaRPr lang="el-GR"/>
          </a:p>
        </p:txBody>
      </p:sp>
    </p:spTree>
    <p:extLst>
      <p:ext uri="{BB962C8B-B14F-4D97-AF65-F5344CB8AC3E}">
        <p14:creationId xmlns:p14="http://schemas.microsoft.com/office/powerpoint/2010/main" val="1559288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a:t>Οι αιτίες εμφάνισης οφείλονται σε μεγάλο βαθμό έμμεσα ή άμεσα στον άθρωπο. Το φυσικό περιβάλλον των ζώων περιορίζεται συνεχώς λόγω του κατακερματισμού των ενδιαιτημάτων τους λόγω πυρκαγίων, ανεξέλεγκτης επέκτασης των πόλεων και ακρίων καιρικών φαινομένων εξαιτίας της κλιματικής αλλαγής. </a:t>
            </a:r>
          </a:p>
        </p:txBody>
      </p:sp>
      <p:sp>
        <p:nvSpPr>
          <p:cNvPr id="4" name="Θέση αριθμού διαφάνειας 3"/>
          <p:cNvSpPr>
            <a:spLocks noGrp="1"/>
          </p:cNvSpPr>
          <p:nvPr>
            <p:ph type="sldNum" sz="quarter" idx="5"/>
          </p:nvPr>
        </p:nvSpPr>
        <p:spPr/>
        <p:txBody>
          <a:bodyPr/>
          <a:lstStyle/>
          <a:p>
            <a:fld id="{804D096E-5F54-4361-BA6F-1B05588D204E}" type="slidenum">
              <a:rPr lang="el-GR" smtClean="0"/>
              <a:t>4</a:t>
            </a:fld>
            <a:endParaRPr lang="el-GR"/>
          </a:p>
        </p:txBody>
      </p:sp>
    </p:spTree>
    <p:extLst>
      <p:ext uri="{BB962C8B-B14F-4D97-AF65-F5344CB8AC3E}">
        <p14:creationId xmlns:p14="http://schemas.microsoft.com/office/powerpoint/2010/main" val="933163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a:t>Μια από τις σημαντικότερες αν όχι η πιο σημαντική αιτία είναι η εύκολη και καθόλη τη διάρκεια του χρόνου παρουσία τροφής, </a:t>
            </a:r>
            <a:r>
              <a:rPr lang="el-GR" sz="1200" kern="1200">
                <a:solidFill>
                  <a:schemeClr val="tx1"/>
                </a:solidFill>
                <a:effectLst/>
                <a:latin typeface="+mn-lt"/>
                <a:ea typeface="+mn-ea"/>
                <a:cs typeface="+mn-cs"/>
              </a:rPr>
              <a:t>η αυξημένη διαθεσιμότητα τροφής σε αστικά απορρίμματα, χωματερές και κήπους. Κάποιες φορές οι ίδιοι οι άνθρωποι δίνουν εκούσια τροφή σε μη εξημερωμένα είδη θηλαστικών, χωρίς να αντιλαμβάνονται το μακροπρόθεσμο κόστος της σύγκρουσης ανθρώπου – πανίδας.  Αυτή κορυφώνεται λόγω των επιθέσεων άγριων ζώων σε κτηνοτρφικές εγκαταστάσεις και γεωργικές καλλιέργειες. </a:t>
            </a:r>
          </a:p>
          <a:p>
            <a:r>
              <a:rPr lang="el-GR" sz="1200" kern="1200">
                <a:solidFill>
                  <a:schemeClr val="tx1"/>
                </a:solidFill>
                <a:effectLst/>
                <a:latin typeface="+mn-lt"/>
                <a:ea typeface="+mn-ea"/>
                <a:cs typeface="+mn-cs"/>
              </a:rPr>
              <a:t>Η έντονη κυνηγετική πίεση στα φυσικά τους οικοσυστήματα μπορεί, παραδόξως, να ωθήσει τα ζώα να βρουν καταφύγιο σε πόλεις και προάστια, αναζητώντας ασφάλεια πιο κοντά στον άνθρωπο </a:t>
            </a:r>
            <a:endParaRPr lang="el-GR"/>
          </a:p>
        </p:txBody>
      </p:sp>
      <p:sp>
        <p:nvSpPr>
          <p:cNvPr id="4" name="Θέση αριθμού διαφάνειας 3"/>
          <p:cNvSpPr>
            <a:spLocks noGrp="1"/>
          </p:cNvSpPr>
          <p:nvPr>
            <p:ph type="sldNum" sz="quarter" idx="5"/>
          </p:nvPr>
        </p:nvSpPr>
        <p:spPr/>
        <p:txBody>
          <a:bodyPr/>
          <a:lstStyle/>
          <a:p>
            <a:fld id="{804D096E-5F54-4361-BA6F-1B05588D204E}" type="slidenum">
              <a:rPr lang="el-GR" smtClean="0"/>
              <a:t>5</a:t>
            </a:fld>
            <a:endParaRPr lang="el-GR"/>
          </a:p>
        </p:txBody>
      </p:sp>
    </p:spTree>
    <p:extLst>
      <p:ext uri="{BB962C8B-B14F-4D97-AF65-F5344CB8AC3E}">
        <p14:creationId xmlns:p14="http://schemas.microsoft.com/office/powerpoint/2010/main" val="683506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a:t>Και ποίο είναι το αποτέλεσμα όλων αυτών? Με την επέκταση των οδικών δικτύων παντού, ακόμα και στις</a:t>
            </a:r>
            <a:r>
              <a:rPr lang="en-US"/>
              <a:t> </a:t>
            </a:r>
            <a:r>
              <a:rPr lang="el-GR"/>
              <a:t>προστατεύομενες περιοχές κάθε χρόνο ακούμε για τροχαία ατυχήματα με θύματα άγρια ζώα. </a:t>
            </a:r>
            <a:r>
              <a:rPr lang="el-GR" sz="1200" kern="1200">
                <a:solidFill>
                  <a:schemeClr val="tx1"/>
                </a:solidFill>
                <a:effectLst/>
                <a:latin typeface="+mn-lt"/>
                <a:ea typeface="+mn-ea"/>
                <a:cs typeface="+mn-cs"/>
              </a:rPr>
              <a:t>Στη χώρα μας δεκάδες αρκούδες και λύκοι σκοτώνονται κάθε χρόνο στην άσφαλτο. Το πρόβλημα εμφανίζεται κυρίως στην Βόρεια Ελλάδα όπου συνυπάρχουν και τα δύο είδη </a:t>
            </a:r>
            <a:endParaRPr lang="el-GR"/>
          </a:p>
        </p:txBody>
      </p:sp>
      <p:sp>
        <p:nvSpPr>
          <p:cNvPr id="4" name="Θέση αριθμού διαφάνειας 3"/>
          <p:cNvSpPr>
            <a:spLocks noGrp="1"/>
          </p:cNvSpPr>
          <p:nvPr>
            <p:ph type="sldNum" sz="quarter" idx="5"/>
          </p:nvPr>
        </p:nvSpPr>
        <p:spPr/>
        <p:txBody>
          <a:bodyPr/>
          <a:lstStyle/>
          <a:p>
            <a:fld id="{804D096E-5F54-4361-BA6F-1B05588D204E}" type="slidenum">
              <a:rPr lang="el-GR" smtClean="0"/>
              <a:t>6</a:t>
            </a:fld>
            <a:endParaRPr lang="el-GR"/>
          </a:p>
        </p:txBody>
      </p:sp>
    </p:spTree>
    <p:extLst>
      <p:ext uri="{BB962C8B-B14F-4D97-AF65-F5344CB8AC3E}">
        <p14:creationId xmlns:p14="http://schemas.microsoft.com/office/powerpoint/2010/main" val="520535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a:t>΄Στο σημέίο αυτό θα ήθελα να εστιάσω σε ένα είδος που έχει περάσει τα πάνδεινα από τον άνθρωπο. Ο μεγάλος κακός λύκος έχει στιγματιστεί ως ο εχθρός μας από τις λαικές ρήσεις και τα  παραμύθια μέχρι τα πρωτοσέλιδα μεγάλων εφημερίδων. </a:t>
            </a:r>
            <a:r>
              <a:rPr lang="el-GR" sz="1200" kern="1200">
                <a:solidFill>
                  <a:schemeClr val="tx1"/>
                </a:solidFill>
                <a:effectLst/>
                <a:latin typeface="+mn-lt"/>
                <a:ea typeface="+mn-ea"/>
                <a:cs typeface="+mn-cs"/>
              </a:rPr>
              <a:t>Στο παρελθόν ο λύκος ήταν ένα από τα θηλαστικά με την μεγαλύτερη κατανομή στον κόσμο, αλλά κυνηγήθηκε ανελέητα από τον άνθρωπο και οι πληθυσμοί του σε πολλά μέρη του κόσμου κατέρρευσαν. Στην Ελλάδα ήταν επικυρηγμένος μέχρι το 1993 αλλά από τότε οι πληθυσμοί ανέκαμψαν. </a:t>
            </a:r>
            <a:r>
              <a:rPr lang="el-GR"/>
              <a:t>Το τόσο μίσος για αυτό το ζώο πηγάζει από την τάση του λύκου να στρέφεται προς το «ευκολο» θήραμα, δηλαδή τα σταβλισμένα ΄κτηνοτροφικά ζώα. </a:t>
            </a:r>
          </a:p>
        </p:txBody>
      </p:sp>
      <p:sp>
        <p:nvSpPr>
          <p:cNvPr id="4" name="Θέση αριθμού διαφάνειας 3"/>
          <p:cNvSpPr>
            <a:spLocks noGrp="1"/>
          </p:cNvSpPr>
          <p:nvPr>
            <p:ph type="sldNum" sz="quarter" idx="5"/>
          </p:nvPr>
        </p:nvSpPr>
        <p:spPr/>
        <p:txBody>
          <a:bodyPr/>
          <a:lstStyle/>
          <a:p>
            <a:fld id="{804D096E-5F54-4361-BA6F-1B05588D204E}" type="slidenum">
              <a:rPr lang="el-GR" smtClean="0"/>
              <a:t>7</a:t>
            </a:fld>
            <a:endParaRPr lang="el-GR"/>
          </a:p>
        </p:txBody>
      </p:sp>
    </p:spTree>
    <p:extLst>
      <p:ext uri="{BB962C8B-B14F-4D97-AF65-F5344CB8AC3E}">
        <p14:creationId xmlns:p14="http://schemas.microsoft.com/office/powerpoint/2010/main" val="2936399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a:t>Με αποτέλεσμα να υπάρχουν απώλειες σε κτηνοτροφικό κεφάλαιο, οι οποίες επιφέρουν οικονομικό κόστος. Τα τροχαία ατυχήματα που αναφέραμε προηγουμένως αφορούν και τους ανθρώπους, ιδιαίτερα όταν πρόκειται για σύγκρουση με μεγάλα΄ζώα όπως η αρκούδα. Τέλος ένα ζήτημα που βρίσκεται στο επίκεντρο των συζητήσεων η δημοσια ασφάλεια και ο φόβος για επιθέσεις άγριων ζώων. Ποιες είναι οι λύσεις όμως σε όλα αυτά τα προβλήματα? </a:t>
            </a:r>
          </a:p>
        </p:txBody>
      </p:sp>
      <p:sp>
        <p:nvSpPr>
          <p:cNvPr id="4" name="Θέση αριθμού διαφάνειας 3"/>
          <p:cNvSpPr>
            <a:spLocks noGrp="1"/>
          </p:cNvSpPr>
          <p:nvPr>
            <p:ph type="sldNum" sz="quarter" idx="5"/>
          </p:nvPr>
        </p:nvSpPr>
        <p:spPr/>
        <p:txBody>
          <a:bodyPr/>
          <a:lstStyle/>
          <a:p>
            <a:fld id="{804D096E-5F54-4361-BA6F-1B05588D204E}" type="slidenum">
              <a:rPr lang="el-GR" smtClean="0"/>
              <a:t>8</a:t>
            </a:fld>
            <a:endParaRPr lang="el-GR"/>
          </a:p>
        </p:txBody>
      </p:sp>
    </p:spTree>
    <p:extLst>
      <p:ext uri="{BB962C8B-B14F-4D97-AF65-F5344CB8AC3E}">
        <p14:creationId xmlns:p14="http://schemas.microsoft.com/office/powerpoint/2010/main" val="4255524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a:solidFill>
                  <a:schemeClr val="tx1"/>
                </a:solidFill>
                <a:effectLst/>
                <a:latin typeface="+mn-lt"/>
                <a:ea typeface="+mn-ea"/>
                <a:cs typeface="+mn-cs"/>
              </a:rPr>
              <a:t>Μια βασική προσέγγιση στο θέμα είναι η διαχείριση αστικών και οικιακών αποβλήτων, δηλαδή η χρήση ανθεκτικών και κλειστών κάδων, η τακτική συγκομιδή των σκουπιδιών και οι προσπάθειες περιορισμού της ανεξέλεγκτης απόθεσης οργανικών αποβλήτων. Κατά την δημιουργία οδικών δικτύων και υποδομών, θα πρέπει να διασφαλίζεται η διατήρηση των διαδρόμων μετακίνησης των ζώων. Όσον αφορά μεθόδους περίφραξης, πιο ευρεία χρησιμοποιημένοι είναι οι συμπεριφορικοί φράκτες (fladries), όπως φαίνονται και στη φωτογραφία. Μια παραδοσιακή μέθοδος που έχει αποδειχθεί διαχρονικά αποτελεσματική στην αντιμετώπιση των επιθέσεων από μεγάλα σαρκοφάγα θηλαστικά είναι οι σκύλοι φύλαξης κοπαδιών, όπως ο ελληνικός ποιμενικός. Μαζί με όλα αυτά όμως χρειάζεται έρευνα και ενημέρωση του κοινο΄΄υ, το κράτος λεχει πολύ μεγάλα κενά στους το΄μείς αυτούς τα οποία καλύπτουν εν μερειι…. (αλλάζω διαφάνεια)</a:t>
            </a:r>
            <a:endParaRPr lang="el-GR"/>
          </a:p>
        </p:txBody>
      </p:sp>
      <p:sp>
        <p:nvSpPr>
          <p:cNvPr id="4" name="Θέση αριθμού διαφάνειας 3"/>
          <p:cNvSpPr>
            <a:spLocks noGrp="1"/>
          </p:cNvSpPr>
          <p:nvPr>
            <p:ph type="sldNum" sz="quarter" idx="5"/>
          </p:nvPr>
        </p:nvSpPr>
        <p:spPr/>
        <p:txBody>
          <a:bodyPr/>
          <a:lstStyle/>
          <a:p>
            <a:fld id="{804D096E-5F54-4361-BA6F-1B05588D204E}" type="slidenum">
              <a:rPr lang="el-GR" smtClean="0"/>
              <a:t>9</a:t>
            </a:fld>
            <a:endParaRPr lang="el-GR"/>
          </a:p>
        </p:txBody>
      </p:sp>
    </p:spTree>
    <p:extLst>
      <p:ext uri="{BB962C8B-B14F-4D97-AF65-F5344CB8AC3E}">
        <p14:creationId xmlns:p14="http://schemas.microsoft.com/office/powerpoint/2010/main" val="185967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1/29/2026</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224348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1/29/2026</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88646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1/29/2026</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54779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1/29/2026</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24760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1/29/2026</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51119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1/29/2026</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605120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1/29/2026</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858560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1/29/2026</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81931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1/29/2026</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33542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1/29/2026</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41838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1/29/2026</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30167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1/29/2026</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338342840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4F8020C-60BB-4357-8207-13221A99A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0" y="0"/>
            <a:ext cx="12203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2A9F5D68-3D95-43BF-ACDE-75B3AF83A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 y="0"/>
            <a:ext cx="12188952"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3AC5ED2-7560-4690-BDE5-563A974562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3749567-D3D8-B1F3-D53E-D74E2B37DEFB}"/>
              </a:ext>
            </a:extLst>
          </p:cNvPr>
          <p:cNvSpPr>
            <a:spLocks noGrp="1"/>
          </p:cNvSpPr>
          <p:nvPr>
            <p:ph type="ctrTitle"/>
          </p:nvPr>
        </p:nvSpPr>
        <p:spPr>
          <a:xfrm>
            <a:off x="5943600" y="1066800"/>
            <a:ext cx="5062727" cy="2833528"/>
          </a:xfrm>
        </p:spPr>
        <p:txBody>
          <a:bodyPr anchor="b">
            <a:normAutofit/>
          </a:bodyPr>
          <a:lstStyle/>
          <a:p>
            <a:pPr algn="l">
              <a:lnSpc>
                <a:spcPct val="90000"/>
              </a:lnSpc>
            </a:pPr>
            <a:r>
              <a:rPr lang="el-GR" sz="3100">
                <a:solidFill>
                  <a:schemeClr val="tx2"/>
                </a:solidFill>
              </a:rPr>
              <a:t>« </a:t>
            </a:r>
            <a:r>
              <a:rPr lang="el-GR" sz="3100" b="1" u="sng">
                <a:solidFill>
                  <a:schemeClr val="tx2"/>
                </a:solidFill>
              </a:rPr>
              <a:t>Μεγάλα θηλαστικά και αστικός χώρος </a:t>
            </a:r>
            <a:r>
              <a:rPr lang="el-GR" sz="3100">
                <a:solidFill>
                  <a:schemeClr val="tx2"/>
                </a:solidFill>
              </a:rPr>
              <a:t>: αιτίες εμφάνισης, περιβαλλοντικές προκλήσεις και στρατηγικές διατήρησης.»</a:t>
            </a:r>
            <a:br>
              <a:rPr lang="el-GR" sz="3100">
                <a:solidFill>
                  <a:schemeClr val="tx2"/>
                </a:solidFill>
              </a:rPr>
            </a:br>
            <a:endParaRPr lang="el-GR" sz="3100">
              <a:solidFill>
                <a:schemeClr val="tx2"/>
              </a:solidFill>
            </a:endParaRPr>
          </a:p>
        </p:txBody>
      </p:sp>
      <p:sp>
        <p:nvSpPr>
          <p:cNvPr id="3" name="Υπότιτλος 2">
            <a:extLst>
              <a:ext uri="{FF2B5EF4-FFF2-40B4-BE49-F238E27FC236}">
                <a16:creationId xmlns:a16="http://schemas.microsoft.com/office/drawing/2014/main" id="{7E4F72D0-1113-93B5-B3F3-13AFFAFD3F72}"/>
              </a:ext>
            </a:extLst>
          </p:cNvPr>
          <p:cNvSpPr>
            <a:spLocks noGrp="1"/>
          </p:cNvSpPr>
          <p:nvPr>
            <p:ph type="subTitle" idx="1"/>
          </p:nvPr>
        </p:nvSpPr>
        <p:spPr>
          <a:xfrm>
            <a:off x="5960544" y="5231992"/>
            <a:ext cx="5874774" cy="1084006"/>
          </a:xfrm>
        </p:spPr>
        <p:txBody>
          <a:bodyPr anchor="t">
            <a:normAutofit/>
          </a:bodyPr>
          <a:lstStyle/>
          <a:p>
            <a:pPr algn="l"/>
            <a:r>
              <a:rPr lang="el-GR" sz="2400" b="1">
                <a:solidFill>
                  <a:schemeClr val="tx1"/>
                </a:solidFill>
              </a:rPr>
              <a:t>Σμαραγδή Κουνουσβελή Α.Μ. 1089035</a:t>
            </a:r>
          </a:p>
          <a:p>
            <a:pPr algn="l"/>
            <a:endParaRPr lang="el-GR" sz="1800">
              <a:solidFill>
                <a:schemeClr val="tx1"/>
              </a:solidFill>
            </a:endParaRPr>
          </a:p>
        </p:txBody>
      </p:sp>
      <p:pic>
        <p:nvPicPr>
          <p:cNvPr id="4" name="Εικόνα 3" descr="Εικόνα που περιέχει θηλαστικό, εξωτερικός χώρος/ύπαιθρος, έδαφος, ζωολογικός κήπος&#10;&#10;Το περιεχόμενο που δημιουργείται από AI ενδέχεται να είναι εσφαλμένο.">
            <a:extLst>
              <a:ext uri="{FF2B5EF4-FFF2-40B4-BE49-F238E27FC236}">
                <a16:creationId xmlns:a16="http://schemas.microsoft.com/office/drawing/2014/main" id="{B4E64F75-4A32-F9AA-8932-8093C6597D08}"/>
              </a:ext>
            </a:extLst>
          </p:cNvPr>
          <p:cNvPicPr>
            <a:picLocks noChangeAspect="1"/>
          </p:cNvPicPr>
          <p:nvPr/>
        </p:nvPicPr>
        <p:blipFill rotWithShape="1">
          <a:blip r:embed="rId4">
            <a:extLst>
              <a:ext uri="{28A0092B-C50C-407E-A947-70E740481C1C}">
                <a14:useLocalDpi xmlns:a14="http://schemas.microsoft.com/office/drawing/2010/main" val="0"/>
              </a:ext>
            </a:extLst>
          </a:blip>
          <a:srcRect b="15828"/>
          <a:stretch>
            <a:fillRect/>
          </a:stretch>
        </p:blipFill>
        <p:spPr bwMode="auto">
          <a:xfrm>
            <a:off x="838200" y="838200"/>
            <a:ext cx="4617008" cy="5181600"/>
          </a:xfrm>
          <a:prstGeom prst="rect">
            <a:avLst/>
          </a:prstGeom>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54A69BBE-D4BE-BA56-2E35-3F054D4860CC}"/>
              </a:ext>
            </a:extLst>
          </p:cNvPr>
          <p:cNvSpPr txBox="1"/>
          <p:nvPr/>
        </p:nvSpPr>
        <p:spPr>
          <a:xfrm>
            <a:off x="5960544" y="4012108"/>
            <a:ext cx="5062727" cy="984885"/>
          </a:xfrm>
          <a:prstGeom prst="rect">
            <a:avLst/>
          </a:prstGeom>
          <a:noFill/>
        </p:spPr>
        <p:txBody>
          <a:bodyPr wrap="square" rtlCol="0">
            <a:spAutoFit/>
          </a:bodyPr>
          <a:lstStyle/>
          <a:p>
            <a:r>
              <a:rPr lang="el-GR" sz="2000" b="1">
                <a:solidFill>
                  <a:schemeClr val="tx2"/>
                </a:solidFill>
                <a:latin typeface="Arial" panose="020B0604020202020204" pitchFamily="34" charset="0"/>
                <a:ea typeface="+mj-ea"/>
                <a:cs typeface="Arial" panose="020B0604020202020204" pitchFamily="34" charset="0"/>
              </a:rPr>
              <a:t>Π.Μ.Σ.: Εφαρμοσμένη οικολογία και διαχείριση περιβάλλοντος</a:t>
            </a:r>
          </a:p>
          <a:p>
            <a:endParaRPr lang="el-GR"/>
          </a:p>
        </p:txBody>
      </p:sp>
    </p:spTree>
    <p:extLst>
      <p:ext uri="{BB962C8B-B14F-4D97-AF65-F5344CB8AC3E}">
        <p14:creationId xmlns:p14="http://schemas.microsoft.com/office/powerpoint/2010/main" val="2924416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09FAC8-8445-0618-9057-2E3F9F59DC14}"/>
              </a:ext>
            </a:extLst>
          </p:cNvPr>
          <p:cNvSpPr txBox="1"/>
          <p:nvPr/>
        </p:nvSpPr>
        <p:spPr>
          <a:xfrm>
            <a:off x="291257" y="39817"/>
            <a:ext cx="8506778" cy="1446550"/>
          </a:xfrm>
          <a:prstGeom prst="rect">
            <a:avLst/>
          </a:prstGeom>
          <a:noFill/>
        </p:spPr>
        <p:txBody>
          <a:bodyPr wrap="square">
            <a:spAutoFit/>
          </a:bodyPr>
          <a:lstStyle/>
          <a:p>
            <a:r>
              <a:rPr lang="el-GR" sz="4400" b="1">
                <a:solidFill>
                  <a:schemeClr val="bg1"/>
                </a:solidFill>
                <a:latin typeface="+mj-lt"/>
                <a:ea typeface="+mj-ea"/>
                <a:cs typeface="+mj-cs"/>
              </a:rPr>
              <a:t>Περιβαλλοντικές μη κυβερνητικές οργανώσεις (ΜΚΟ)</a:t>
            </a:r>
          </a:p>
        </p:txBody>
      </p:sp>
      <p:grpSp>
        <p:nvGrpSpPr>
          <p:cNvPr id="4" name="Ομάδα 3">
            <a:extLst>
              <a:ext uri="{FF2B5EF4-FFF2-40B4-BE49-F238E27FC236}">
                <a16:creationId xmlns:a16="http://schemas.microsoft.com/office/drawing/2014/main" id="{8F90153B-9542-6F03-818C-D64CF02D0428}"/>
              </a:ext>
            </a:extLst>
          </p:cNvPr>
          <p:cNvGrpSpPr/>
          <p:nvPr/>
        </p:nvGrpSpPr>
        <p:grpSpPr>
          <a:xfrm>
            <a:off x="9283465" y="204113"/>
            <a:ext cx="2477052" cy="1019466"/>
            <a:chOff x="9502327" y="5735643"/>
            <a:chExt cx="2477052" cy="1019466"/>
          </a:xfrm>
        </p:grpSpPr>
        <p:sp>
          <p:nvSpPr>
            <p:cNvPr id="5" name="Ελεύθερη σχεδίαση: Σχήμα 4">
              <a:extLst>
                <a:ext uri="{FF2B5EF4-FFF2-40B4-BE49-F238E27FC236}">
                  <a16:creationId xmlns:a16="http://schemas.microsoft.com/office/drawing/2014/main" id="{44B57F4D-55C1-FC28-D044-FBF67CC361AD}"/>
                </a:ext>
              </a:extLst>
            </p:cNvPr>
            <p:cNvSpPr/>
            <p:nvPr/>
          </p:nvSpPr>
          <p:spPr>
            <a:xfrm>
              <a:off x="9502327" y="6078793"/>
              <a:ext cx="781049" cy="676316"/>
            </a:xfrm>
            <a:custGeom>
              <a:avLst/>
              <a:gdLst>
                <a:gd name="csX0" fmla="*/ 770944 w 781049"/>
                <a:gd name="csY0" fmla="*/ 69056 h 676316"/>
                <a:gd name="csX1" fmla="*/ 752475 w 781049"/>
                <a:gd name="csY1" fmla="*/ 69056 h 676316"/>
                <a:gd name="csX2" fmla="*/ 752475 w 781049"/>
                <a:gd name="csY2" fmla="*/ 7620 h 676316"/>
                <a:gd name="csX3" fmla="*/ 744855 w 781049"/>
                <a:gd name="csY3" fmla="*/ 0 h 676316"/>
                <a:gd name="csX4" fmla="*/ 734987 w 781049"/>
                <a:gd name="csY4" fmla="*/ 0 h 676316"/>
                <a:gd name="csX5" fmla="*/ 728253 w 781049"/>
                <a:gd name="csY5" fmla="*/ 2791 h 676316"/>
                <a:gd name="csX6" fmla="*/ 685800 w 781049"/>
                <a:gd name="csY6" fmla="*/ 45244 h 676316"/>
                <a:gd name="csX7" fmla="*/ 670169 w 781049"/>
                <a:gd name="csY7" fmla="*/ 45244 h 676316"/>
                <a:gd name="csX8" fmla="*/ 648071 w 781049"/>
                <a:gd name="csY8" fmla="*/ 54397 h 676316"/>
                <a:gd name="csX9" fmla="*/ 595312 w 781049"/>
                <a:gd name="csY9" fmla="*/ 107156 h 676316"/>
                <a:gd name="csX10" fmla="*/ 556517 w 781049"/>
                <a:gd name="csY10" fmla="*/ 114205 h 676316"/>
                <a:gd name="csX11" fmla="*/ 542925 w 781049"/>
                <a:gd name="csY11" fmla="*/ 130493 h 676316"/>
                <a:gd name="csX12" fmla="*/ 542925 w 781049"/>
                <a:gd name="csY12" fmla="*/ 154781 h 676316"/>
                <a:gd name="csX13" fmla="*/ 508425 w 781049"/>
                <a:gd name="csY13" fmla="*/ 189281 h 676316"/>
                <a:gd name="csX14" fmla="*/ 477631 w 781049"/>
                <a:gd name="csY14" fmla="*/ 208074 h 676316"/>
                <a:gd name="csX15" fmla="*/ 129483 w 781049"/>
                <a:gd name="csY15" fmla="*/ 319716 h 676316"/>
                <a:gd name="csX16" fmla="*/ 34290 w 781049"/>
                <a:gd name="csY16" fmla="*/ 415290 h 676316"/>
                <a:gd name="csX17" fmla="*/ 0 w 781049"/>
                <a:gd name="csY17" fmla="*/ 523875 h 676316"/>
                <a:gd name="csX18" fmla="*/ 66675 w 781049"/>
                <a:gd name="csY18" fmla="*/ 494243 h 676316"/>
                <a:gd name="csX19" fmla="*/ 66675 w 781049"/>
                <a:gd name="csY19" fmla="*/ 646595 h 676316"/>
                <a:gd name="csX20" fmla="*/ 94393 w 781049"/>
                <a:gd name="csY20" fmla="*/ 676275 h 676316"/>
                <a:gd name="csX21" fmla="*/ 123797 w 781049"/>
                <a:gd name="csY21" fmla="*/ 649566 h 676316"/>
                <a:gd name="csX22" fmla="*/ 123825 w 781049"/>
                <a:gd name="csY22" fmla="*/ 647700 h 676316"/>
                <a:gd name="csX23" fmla="*/ 123825 w 781049"/>
                <a:gd name="csY23" fmla="*/ 521017 h 676316"/>
                <a:gd name="csX24" fmla="*/ 169545 w 781049"/>
                <a:gd name="csY24" fmla="*/ 515303 h 676316"/>
                <a:gd name="csX25" fmla="*/ 220028 w 781049"/>
                <a:gd name="csY25" fmla="*/ 464820 h 676316"/>
                <a:gd name="csX26" fmla="*/ 409575 w 781049"/>
                <a:gd name="csY26" fmla="*/ 496862 h 676316"/>
                <a:gd name="csX27" fmla="*/ 409575 w 781049"/>
                <a:gd name="csY27" fmla="*/ 646090 h 676316"/>
                <a:gd name="csX28" fmla="*/ 436617 w 781049"/>
                <a:gd name="csY28" fmla="*/ 676275 h 676316"/>
                <a:gd name="csX29" fmla="*/ 466684 w 781049"/>
                <a:gd name="csY29" fmla="*/ 649274 h 676316"/>
                <a:gd name="csX30" fmla="*/ 466725 w 781049"/>
                <a:gd name="csY30" fmla="*/ 647700 h 676316"/>
                <a:gd name="csX31" fmla="*/ 466725 w 781049"/>
                <a:gd name="csY31" fmla="*/ 506101 h 676316"/>
                <a:gd name="csX32" fmla="*/ 504825 w 781049"/>
                <a:gd name="csY32" fmla="*/ 510702 h 676316"/>
                <a:gd name="csX33" fmla="*/ 504825 w 781049"/>
                <a:gd name="csY33" fmla="*/ 646090 h 676316"/>
                <a:gd name="csX34" fmla="*/ 531867 w 781049"/>
                <a:gd name="csY34" fmla="*/ 676275 h 676316"/>
                <a:gd name="csX35" fmla="*/ 561934 w 781049"/>
                <a:gd name="csY35" fmla="*/ 649274 h 676316"/>
                <a:gd name="csX36" fmla="*/ 561975 w 781049"/>
                <a:gd name="csY36" fmla="*/ 647700 h 676316"/>
                <a:gd name="csX37" fmla="*/ 561975 w 781049"/>
                <a:gd name="csY37" fmla="*/ 504292 h 676316"/>
                <a:gd name="csX38" fmla="*/ 702612 w 781049"/>
                <a:gd name="csY38" fmla="*/ 304048 h 676316"/>
                <a:gd name="csX39" fmla="*/ 718480 w 781049"/>
                <a:gd name="csY39" fmla="*/ 268805 h 676316"/>
                <a:gd name="csX40" fmla="*/ 746179 w 781049"/>
                <a:gd name="csY40" fmla="*/ 138255 h 676316"/>
                <a:gd name="csX41" fmla="*/ 752942 w 781049"/>
                <a:gd name="csY41" fmla="*/ 125778 h 676316"/>
                <a:gd name="csX42" fmla="*/ 774487 w 781049"/>
                <a:gd name="csY42" fmla="*/ 104232 h 676316"/>
                <a:gd name="csX43" fmla="*/ 781050 w 781049"/>
                <a:gd name="csY43" fmla="*/ 88392 h 676316"/>
                <a:gd name="csX44" fmla="*/ 781050 w 781049"/>
                <a:gd name="csY44" fmla="*/ 79153 h 676316"/>
                <a:gd name="csX45" fmla="*/ 770944 w 781049"/>
                <a:gd name="csY45" fmla="*/ 69056 h 6763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781049" h="676316">
                  <a:moveTo>
                    <a:pt x="770944" y="69056"/>
                  </a:moveTo>
                  <a:lnTo>
                    <a:pt x="752475" y="69056"/>
                  </a:lnTo>
                  <a:lnTo>
                    <a:pt x="752475" y="7620"/>
                  </a:lnTo>
                  <a:cubicBezTo>
                    <a:pt x="752475" y="3412"/>
                    <a:pt x="749063" y="0"/>
                    <a:pt x="744855" y="0"/>
                  </a:cubicBezTo>
                  <a:lnTo>
                    <a:pt x="734987" y="0"/>
                  </a:lnTo>
                  <a:cubicBezTo>
                    <a:pt x="732461" y="1"/>
                    <a:pt x="730039" y="1005"/>
                    <a:pt x="728253" y="2791"/>
                  </a:cubicBezTo>
                  <a:lnTo>
                    <a:pt x="685800" y="45244"/>
                  </a:lnTo>
                  <a:lnTo>
                    <a:pt x="670169" y="45244"/>
                  </a:lnTo>
                  <a:cubicBezTo>
                    <a:pt x="661882" y="45245"/>
                    <a:pt x="653933" y="48538"/>
                    <a:pt x="648071" y="54397"/>
                  </a:cubicBezTo>
                  <a:lnTo>
                    <a:pt x="595312" y="107156"/>
                  </a:lnTo>
                  <a:lnTo>
                    <a:pt x="556517" y="114205"/>
                  </a:lnTo>
                  <a:cubicBezTo>
                    <a:pt x="548651" y="115643"/>
                    <a:pt x="542933" y="122495"/>
                    <a:pt x="542925" y="130493"/>
                  </a:cubicBezTo>
                  <a:lnTo>
                    <a:pt x="542925" y="154781"/>
                  </a:lnTo>
                  <a:lnTo>
                    <a:pt x="508425" y="189281"/>
                  </a:lnTo>
                  <a:cubicBezTo>
                    <a:pt x="499802" y="197906"/>
                    <a:pt x="489245" y="204348"/>
                    <a:pt x="477631" y="208074"/>
                  </a:cubicBezTo>
                  <a:lnTo>
                    <a:pt x="129483" y="319716"/>
                  </a:lnTo>
                  <a:cubicBezTo>
                    <a:pt x="84125" y="334244"/>
                    <a:pt x="48636" y="369875"/>
                    <a:pt x="34290" y="415290"/>
                  </a:cubicBezTo>
                  <a:lnTo>
                    <a:pt x="0" y="523875"/>
                  </a:lnTo>
                  <a:lnTo>
                    <a:pt x="66675" y="494243"/>
                  </a:lnTo>
                  <a:lnTo>
                    <a:pt x="66675" y="646595"/>
                  </a:lnTo>
                  <a:cubicBezTo>
                    <a:pt x="66443" y="662328"/>
                    <a:pt x="78681" y="675432"/>
                    <a:pt x="94393" y="676275"/>
                  </a:cubicBezTo>
                  <a:cubicBezTo>
                    <a:pt x="109888" y="677019"/>
                    <a:pt x="123053" y="665061"/>
                    <a:pt x="123797" y="649566"/>
                  </a:cubicBezTo>
                  <a:cubicBezTo>
                    <a:pt x="123827" y="648945"/>
                    <a:pt x="123836" y="648322"/>
                    <a:pt x="123825" y="647700"/>
                  </a:cubicBezTo>
                  <a:lnTo>
                    <a:pt x="123825" y="521017"/>
                  </a:lnTo>
                  <a:cubicBezTo>
                    <a:pt x="138594" y="529717"/>
                    <a:pt x="157371" y="527370"/>
                    <a:pt x="169545" y="515303"/>
                  </a:cubicBezTo>
                  <a:lnTo>
                    <a:pt x="220028" y="464820"/>
                  </a:lnTo>
                  <a:lnTo>
                    <a:pt x="409575" y="496862"/>
                  </a:lnTo>
                  <a:lnTo>
                    <a:pt x="409575" y="646090"/>
                  </a:lnTo>
                  <a:cubicBezTo>
                    <a:pt x="409244" y="661700"/>
                    <a:pt x="421065" y="674895"/>
                    <a:pt x="436617" y="676275"/>
                  </a:cubicBezTo>
                  <a:cubicBezTo>
                    <a:pt x="452376" y="677122"/>
                    <a:pt x="465837" y="665034"/>
                    <a:pt x="466684" y="649274"/>
                  </a:cubicBezTo>
                  <a:cubicBezTo>
                    <a:pt x="466712" y="648751"/>
                    <a:pt x="466726" y="648225"/>
                    <a:pt x="466725" y="647700"/>
                  </a:cubicBezTo>
                  <a:lnTo>
                    <a:pt x="466725" y="506101"/>
                  </a:lnTo>
                  <a:lnTo>
                    <a:pt x="504825" y="510702"/>
                  </a:lnTo>
                  <a:lnTo>
                    <a:pt x="504825" y="646090"/>
                  </a:lnTo>
                  <a:cubicBezTo>
                    <a:pt x="504494" y="661700"/>
                    <a:pt x="516315" y="674895"/>
                    <a:pt x="531867" y="676275"/>
                  </a:cubicBezTo>
                  <a:cubicBezTo>
                    <a:pt x="547626" y="677122"/>
                    <a:pt x="561087" y="665034"/>
                    <a:pt x="561934" y="649274"/>
                  </a:cubicBezTo>
                  <a:cubicBezTo>
                    <a:pt x="561962" y="648751"/>
                    <a:pt x="561976" y="648225"/>
                    <a:pt x="561975" y="647700"/>
                  </a:cubicBezTo>
                  <a:lnTo>
                    <a:pt x="561975" y="504292"/>
                  </a:lnTo>
                  <a:lnTo>
                    <a:pt x="702612" y="304048"/>
                  </a:lnTo>
                  <a:cubicBezTo>
                    <a:pt x="710360" y="293570"/>
                    <a:pt x="715771" y="281552"/>
                    <a:pt x="718480" y="268805"/>
                  </a:cubicBezTo>
                  <a:lnTo>
                    <a:pt x="746179" y="138255"/>
                  </a:lnTo>
                  <a:cubicBezTo>
                    <a:pt x="747177" y="133529"/>
                    <a:pt x="749526" y="129194"/>
                    <a:pt x="752942" y="125778"/>
                  </a:cubicBezTo>
                  <a:lnTo>
                    <a:pt x="774487" y="104232"/>
                  </a:lnTo>
                  <a:cubicBezTo>
                    <a:pt x="778689" y="100032"/>
                    <a:pt x="781049" y="94334"/>
                    <a:pt x="781050" y="88392"/>
                  </a:cubicBezTo>
                  <a:lnTo>
                    <a:pt x="781050" y="79153"/>
                  </a:lnTo>
                  <a:cubicBezTo>
                    <a:pt x="781044" y="73575"/>
                    <a:pt x="776522" y="69056"/>
                    <a:pt x="770944" y="69056"/>
                  </a:cubicBezTo>
                  <a:close/>
                </a:path>
              </a:pathLst>
            </a:custGeom>
            <a:solidFill>
              <a:schemeClr val="bg2"/>
            </a:solidFill>
            <a:ln w="9525" cap="flat">
              <a:noFill/>
              <a:prstDash val="solid"/>
              <a:miter/>
            </a:ln>
          </p:spPr>
          <p:txBody>
            <a:bodyPr/>
            <a:lstStyle/>
            <a:p>
              <a:endParaRPr lang="el-GR"/>
            </a:p>
          </p:txBody>
        </p:sp>
        <p:sp>
          <p:nvSpPr>
            <p:cNvPr id="6" name="Ελεύθερη σχεδίαση: Σχήμα 5">
              <a:extLst>
                <a:ext uri="{FF2B5EF4-FFF2-40B4-BE49-F238E27FC236}">
                  <a16:creationId xmlns:a16="http://schemas.microsoft.com/office/drawing/2014/main" id="{E3689F2B-2CC9-31B1-9906-3E1BCB0F378E}"/>
                </a:ext>
              </a:extLst>
            </p:cNvPr>
            <p:cNvSpPr/>
            <p:nvPr/>
          </p:nvSpPr>
          <p:spPr>
            <a:xfrm flipH="1">
              <a:off x="10987177" y="6158795"/>
              <a:ext cx="992202" cy="547271"/>
            </a:xfrm>
            <a:custGeom>
              <a:avLst/>
              <a:gdLst>
                <a:gd name="csX0" fmla="*/ 434695 w 992202"/>
                <a:gd name="csY0" fmla="*/ 37524 h 547271"/>
                <a:gd name="csX1" fmla="*/ 402575 w 992202"/>
                <a:gd name="csY1" fmla="*/ 32723 h 547271"/>
                <a:gd name="csX2" fmla="*/ 256685 w 992202"/>
                <a:gd name="csY2" fmla="*/ 23554 h 547271"/>
                <a:gd name="csX3" fmla="*/ 0 w 992202"/>
                <a:gd name="csY3" fmla="*/ 243896 h 547271"/>
                <a:gd name="csX4" fmla="*/ 0 w 992202"/>
                <a:gd name="csY4" fmla="*/ 288016 h 547271"/>
                <a:gd name="csX5" fmla="*/ 39780 w 992202"/>
                <a:gd name="csY5" fmla="*/ 269946 h 547271"/>
                <a:gd name="csX6" fmla="*/ 42747 w 992202"/>
                <a:gd name="csY6" fmla="*/ 268525 h 547271"/>
                <a:gd name="csX7" fmla="*/ 75578 w 992202"/>
                <a:gd name="csY7" fmla="*/ 354269 h 547271"/>
                <a:gd name="csX8" fmla="*/ 75578 w 992202"/>
                <a:gd name="csY8" fmla="*/ 497192 h 547271"/>
                <a:gd name="csX9" fmla="*/ 124215 w 992202"/>
                <a:gd name="csY9" fmla="*/ 547035 h 547271"/>
                <a:gd name="csX10" fmla="*/ 183207 w 992202"/>
                <a:gd name="csY10" fmla="*/ 503983 h 547271"/>
                <a:gd name="csX11" fmla="*/ 183469 w 992202"/>
                <a:gd name="csY11" fmla="*/ 499256 h 547271"/>
                <a:gd name="csX12" fmla="*/ 183469 w 992202"/>
                <a:gd name="csY12" fmla="*/ 427367 h 547271"/>
                <a:gd name="csX13" fmla="*/ 442409 w 992202"/>
                <a:gd name="csY13" fmla="*/ 384543 h 547271"/>
                <a:gd name="csX14" fmla="*/ 442409 w 992202"/>
                <a:gd name="csY14" fmla="*/ 497192 h 547271"/>
                <a:gd name="csX15" fmla="*/ 491046 w 992202"/>
                <a:gd name="csY15" fmla="*/ 547035 h 547271"/>
                <a:gd name="csX16" fmla="*/ 550038 w 992202"/>
                <a:gd name="csY16" fmla="*/ 503983 h 547271"/>
                <a:gd name="csX17" fmla="*/ 550300 w 992202"/>
                <a:gd name="csY17" fmla="*/ 499256 h 547271"/>
                <a:gd name="csX18" fmla="*/ 550300 w 992202"/>
                <a:gd name="csY18" fmla="*/ 364831 h 547271"/>
                <a:gd name="csX19" fmla="*/ 549923 w 992202"/>
                <a:gd name="csY19" fmla="*/ 361557 h 547271"/>
                <a:gd name="csX20" fmla="*/ 571879 w 992202"/>
                <a:gd name="csY20" fmla="*/ 356852 h 547271"/>
                <a:gd name="csX21" fmla="*/ 571879 w 992202"/>
                <a:gd name="csY21" fmla="*/ 497192 h 547271"/>
                <a:gd name="csX22" fmla="*/ 620516 w 992202"/>
                <a:gd name="csY22" fmla="*/ 547035 h 547271"/>
                <a:gd name="csX23" fmla="*/ 679508 w 992202"/>
                <a:gd name="csY23" fmla="*/ 503983 h 547271"/>
                <a:gd name="csX24" fmla="*/ 679770 w 992202"/>
                <a:gd name="csY24" fmla="*/ 499256 h 547271"/>
                <a:gd name="csX25" fmla="*/ 679770 w 992202"/>
                <a:gd name="csY25" fmla="*/ 325627 h 547271"/>
                <a:gd name="csX26" fmla="*/ 718471 w 992202"/>
                <a:gd name="csY26" fmla="*/ 288314 h 547271"/>
                <a:gd name="csX27" fmla="*/ 891680 w 992202"/>
                <a:gd name="csY27" fmla="*/ 218009 h 547271"/>
                <a:gd name="csX28" fmla="*/ 900495 w 992202"/>
                <a:gd name="csY28" fmla="*/ 217779 h 547271"/>
                <a:gd name="csX29" fmla="*/ 992202 w 992202"/>
                <a:gd name="csY29" fmla="*/ 136164 h 547271"/>
                <a:gd name="csX30" fmla="*/ 992202 w 992202"/>
                <a:gd name="csY30" fmla="*/ 136164 h 547271"/>
                <a:gd name="csX31" fmla="*/ 974799 w 992202"/>
                <a:gd name="csY31" fmla="*/ 116317 h 547271"/>
                <a:gd name="csX32" fmla="*/ 924684 w 992202"/>
                <a:gd name="csY32" fmla="*/ 105169 h 547271"/>
                <a:gd name="csX33" fmla="*/ 924684 w 992202"/>
                <a:gd name="csY33" fmla="*/ 103124 h 547271"/>
                <a:gd name="csX34" fmla="*/ 912816 w 992202"/>
                <a:gd name="csY34" fmla="*/ 80838 h 547271"/>
                <a:gd name="csX35" fmla="*/ 805723 w 992202"/>
                <a:gd name="csY35" fmla="*/ 33568 h 547271"/>
                <a:gd name="csX36" fmla="*/ 751723 w 992202"/>
                <a:gd name="csY36" fmla="*/ 716 h 547271"/>
                <a:gd name="csX37" fmla="*/ 714295 w 992202"/>
                <a:gd name="csY37" fmla="*/ 36622 h 547271"/>
                <a:gd name="csX38" fmla="*/ 615035 w 992202"/>
                <a:gd name="csY38" fmla="*/ 37889 h 547271"/>
                <a:gd name="csX39" fmla="*/ 439323 w 992202"/>
                <a:gd name="csY39" fmla="*/ 37889 h 5472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992202" h="547271">
                  <a:moveTo>
                    <a:pt x="434695" y="37524"/>
                  </a:moveTo>
                  <a:cubicBezTo>
                    <a:pt x="423888" y="36508"/>
                    <a:pt x="413162" y="34905"/>
                    <a:pt x="402575" y="32723"/>
                  </a:cubicBezTo>
                  <a:cubicBezTo>
                    <a:pt x="354724" y="23250"/>
                    <a:pt x="305557" y="20159"/>
                    <a:pt x="256685" y="23554"/>
                  </a:cubicBezTo>
                  <a:cubicBezTo>
                    <a:pt x="74219" y="34807"/>
                    <a:pt x="0" y="131219"/>
                    <a:pt x="0" y="243896"/>
                  </a:cubicBezTo>
                  <a:lnTo>
                    <a:pt x="0" y="288016"/>
                  </a:lnTo>
                  <a:lnTo>
                    <a:pt x="39780" y="269946"/>
                  </a:lnTo>
                  <a:lnTo>
                    <a:pt x="42747" y="268525"/>
                  </a:lnTo>
                  <a:cubicBezTo>
                    <a:pt x="44470" y="299275"/>
                    <a:pt x="55844" y="328980"/>
                    <a:pt x="75578" y="354269"/>
                  </a:cubicBezTo>
                  <a:lnTo>
                    <a:pt x="75578" y="497192"/>
                  </a:lnTo>
                  <a:cubicBezTo>
                    <a:pt x="75102" y="522424"/>
                    <a:pt x="96076" y="543918"/>
                    <a:pt x="124215" y="547035"/>
                  </a:cubicBezTo>
                  <a:cubicBezTo>
                    <a:pt x="153864" y="549644"/>
                    <a:pt x="180276" y="530369"/>
                    <a:pt x="183207" y="503983"/>
                  </a:cubicBezTo>
                  <a:cubicBezTo>
                    <a:pt x="183382" y="502412"/>
                    <a:pt x="183469" y="500835"/>
                    <a:pt x="183469" y="499256"/>
                  </a:cubicBezTo>
                  <a:lnTo>
                    <a:pt x="183469" y="427367"/>
                  </a:lnTo>
                  <a:lnTo>
                    <a:pt x="442409" y="384543"/>
                  </a:lnTo>
                  <a:lnTo>
                    <a:pt x="442409" y="497192"/>
                  </a:lnTo>
                  <a:cubicBezTo>
                    <a:pt x="441933" y="522424"/>
                    <a:pt x="462907" y="543918"/>
                    <a:pt x="491046" y="547035"/>
                  </a:cubicBezTo>
                  <a:cubicBezTo>
                    <a:pt x="520695" y="549644"/>
                    <a:pt x="547107" y="530369"/>
                    <a:pt x="550038" y="503983"/>
                  </a:cubicBezTo>
                  <a:cubicBezTo>
                    <a:pt x="550213" y="502412"/>
                    <a:pt x="550300" y="500835"/>
                    <a:pt x="550300" y="499256"/>
                  </a:cubicBezTo>
                  <a:lnTo>
                    <a:pt x="550300" y="364831"/>
                  </a:lnTo>
                  <a:cubicBezTo>
                    <a:pt x="550300" y="363707"/>
                    <a:pt x="550009" y="362661"/>
                    <a:pt x="549923" y="361557"/>
                  </a:cubicBezTo>
                  <a:lnTo>
                    <a:pt x="571879" y="356852"/>
                  </a:lnTo>
                  <a:lnTo>
                    <a:pt x="571879" y="497192"/>
                  </a:lnTo>
                  <a:cubicBezTo>
                    <a:pt x="571403" y="522424"/>
                    <a:pt x="592377" y="543918"/>
                    <a:pt x="620516" y="547035"/>
                  </a:cubicBezTo>
                  <a:cubicBezTo>
                    <a:pt x="650165" y="549644"/>
                    <a:pt x="676577" y="530369"/>
                    <a:pt x="679508" y="503983"/>
                  </a:cubicBezTo>
                  <a:cubicBezTo>
                    <a:pt x="679683" y="502412"/>
                    <a:pt x="679770" y="500835"/>
                    <a:pt x="679770" y="499256"/>
                  </a:cubicBezTo>
                  <a:lnTo>
                    <a:pt x="679770" y="325627"/>
                  </a:lnTo>
                  <a:lnTo>
                    <a:pt x="718471" y="288314"/>
                  </a:lnTo>
                  <a:cubicBezTo>
                    <a:pt x="763265" y="245140"/>
                    <a:pt x="825681" y="219806"/>
                    <a:pt x="891680" y="218009"/>
                  </a:cubicBezTo>
                  <a:lnTo>
                    <a:pt x="900495" y="217779"/>
                  </a:lnTo>
                  <a:cubicBezTo>
                    <a:pt x="951143" y="217779"/>
                    <a:pt x="992202" y="181238"/>
                    <a:pt x="992202" y="136164"/>
                  </a:cubicBezTo>
                  <a:lnTo>
                    <a:pt x="992202" y="136164"/>
                  </a:lnTo>
                  <a:cubicBezTo>
                    <a:pt x="992205" y="126778"/>
                    <a:pt x="985031" y="118595"/>
                    <a:pt x="974799" y="116317"/>
                  </a:cubicBezTo>
                  <a:lnTo>
                    <a:pt x="924684" y="105169"/>
                  </a:lnTo>
                  <a:lnTo>
                    <a:pt x="924684" y="103124"/>
                  </a:lnTo>
                  <a:cubicBezTo>
                    <a:pt x="924703" y="94483"/>
                    <a:pt x="920343" y="86296"/>
                    <a:pt x="912816" y="80838"/>
                  </a:cubicBezTo>
                  <a:cubicBezTo>
                    <a:pt x="881599" y="58069"/>
                    <a:pt x="844981" y="41906"/>
                    <a:pt x="805723" y="33568"/>
                  </a:cubicBezTo>
                  <a:cubicBezTo>
                    <a:pt x="801005" y="11226"/>
                    <a:pt x="776828" y="-3483"/>
                    <a:pt x="751723" y="716"/>
                  </a:cubicBezTo>
                  <a:cubicBezTo>
                    <a:pt x="731733" y="4058"/>
                    <a:pt x="716543" y="18631"/>
                    <a:pt x="714295" y="36622"/>
                  </a:cubicBezTo>
                  <a:lnTo>
                    <a:pt x="615035" y="37889"/>
                  </a:lnTo>
                  <a:lnTo>
                    <a:pt x="439323" y="37889"/>
                  </a:lnTo>
                  <a:close/>
                </a:path>
              </a:pathLst>
            </a:custGeom>
            <a:solidFill>
              <a:schemeClr val="bg1"/>
            </a:solidFill>
            <a:ln w="10716" cap="flat">
              <a:noFill/>
              <a:prstDash val="solid"/>
              <a:miter/>
            </a:ln>
          </p:spPr>
          <p:txBody>
            <a:bodyPr/>
            <a:lstStyle/>
            <a:p>
              <a:endParaRPr lang="el-GR"/>
            </a:p>
          </p:txBody>
        </p:sp>
        <p:grpSp>
          <p:nvGrpSpPr>
            <p:cNvPr id="7" name="Γραφικό 12" descr="Πόλη περίγραμμα">
              <a:extLst>
                <a:ext uri="{FF2B5EF4-FFF2-40B4-BE49-F238E27FC236}">
                  <a16:creationId xmlns:a16="http://schemas.microsoft.com/office/drawing/2014/main" id="{149CB49B-5A83-13E3-5738-71E9113487FE}"/>
                </a:ext>
              </a:extLst>
            </p:cNvPr>
            <p:cNvGrpSpPr/>
            <p:nvPr/>
          </p:nvGrpSpPr>
          <p:grpSpPr>
            <a:xfrm>
              <a:off x="10091008" y="5735643"/>
              <a:ext cx="1088538" cy="912018"/>
              <a:chOff x="10212834" y="5716805"/>
              <a:chExt cx="1088538" cy="912018"/>
            </a:xfrm>
            <a:solidFill>
              <a:schemeClr val="bg2"/>
            </a:solidFill>
          </p:grpSpPr>
          <p:sp>
            <p:nvSpPr>
              <p:cNvPr id="8" name="Ελεύθερη σχεδίαση: Σχήμα 7">
                <a:extLst>
                  <a:ext uri="{FF2B5EF4-FFF2-40B4-BE49-F238E27FC236}">
                    <a16:creationId xmlns:a16="http://schemas.microsoft.com/office/drawing/2014/main" id="{DBB97851-DD87-6120-8195-89C5C01703A8}"/>
                  </a:ext>
                </a:extLst>
              </p:cNvPr>
              <p:cNvSpPr/>
              <p:nvPr/>
            </p:nvSpPr>
            <p:spPr>
              <a:xfrm>
                <a:off x="10212834" y="5716805"/>
                <a:ext cx="1088538" cy="912018"/>
              </a:xfrm>
              <a:custGeom>
                <a:avLst/>
                <a:gdLst>
                  <a:gd name="csX0" fmla="*/ 706079 w 1088538"/>
                  <a:gd name="csY0" fmla="*/ 71593 h 912018"/>
                  <a:gd name="csX1" fmla="*/ 706079 w 1088538"/>
                  <a:gd name="csY1" fmla="*/ 456009 h 912018"/>
                  <a:gd name="csX2" fmla="*/ 544269 w 1088538"/>
                  <a:gd name="csY2" fmla="*/ 456009 h 912018"/>
                  <a:gd name="csX3" fmla="*/ 544269 w 1088538"/>
                  <a:gd name="csY3" fmla="*/ 0 h 912018"/>
                  <a:gd name="csX4" fmla="*/ 161810 w 1088538"/>
                  <a:gd name="csY4" fmla="*/ 0 h 912018"/>
                  <a:gd name="csX5" fmla="*/ 161810 w 1088538"/>
                  <a:gd name="csY5" fmla="*/ 338330 h 912018"/>
                  <a:gd name="csX6" fmla="*/ 0 w 1088538"/>
                  <a:gd name="csY6" fmla="*/ 338330 h 912018"/>
                  <a:gd name="csX7" fmla="*/ 0 w 1088538"/>
                  <a:gd name="csY7" fmla="*/ 912019 h 912018"/>
                  <a:gd name="csX8" fmla="*/ 1088539 w 1088538"/>
                  <a:gd name="csY8" fmla="*/ 912019 h 912018"/>
                  <a:gd name="csX9" fmla="*/ 1088539 w 1088538"/>
                  <a:gd name="csY9" fmla="*/ 119401 h 912018"/>
                  <a:gd name="csX10" fmla="*/ 191230 w 1088538"/>
                  <a:gd name="csY10" fmla="*/ 29420 h 912018"/>
                  <a:gd name="csX11" fmla="*/ 514849 w 1088538"/>
                  <a:gd name="csY11" fmla="*/ 29420 h 912018"/>
                  <a:gd name="csX12" fmla="*/ 514849 w 1088538"/>
                  <a:gd name="csY12" fmla="*/ 456009 h 912018"/>
                  <a:gd name="csX13" fmla="*/ 382459 w 1088538"/>
                  <a:gd name="csY13" fmla="*/ 456009 h 912018"/>
                  <a:gd name="csX14" fmla="*/ 382459 w 1088538"/>
                  <a:gd name="csY14" fmla="*/ 338330 h 912018"/>
                  <a:gd name="csX15" fmla="*/ 191230 w 1088538"/>
                  <a:gd name="csY15" fmla="*/ 338330 h 912018"/>
                  <a:gd name="csX16" fmla="*/ 353040 w 1088538"/>
                  <a:gd name="csY16" fmla="*/ 882599 h 912018"/>
                  <a:gd name="csX17" fmla="*/ 220650 w 1088538"/>
                  <a:gd name="csY17" fmla="*/ 882599 h 912018"/>
                  <a:gd name="csX18" fmla="*/ 220650 w 1088538"/>
                  <a:gd name="csY18" fmla="*/ 794339 h 912018"/>
                  <a:gd name="csX19" fmla="*/ 161810 w 1088538"/>
                  <a:gd name="csY19" fmla="*/ 794339 h 912018"/>
                  <a:gd name="csX20" fmla="*/ 161810 w 1088538"/>
                  <a:gd name="csY20" fmla="*/ 882599 h 912018"/>
                  <a:gd name="csX21" fmla="*/ 29420 w 1088538"/>
                  <a:gd name="csY21" fmla="*/ 882599 h 912018"/>
                  <a:gd name="csX22" fmla="*/ 29420 w 1088538"/>
                  <a:gd name="csY22" fmla="*/ 367749 h 912018"/>
                  <a:gd name="csX23" fmla="*/ 353040 w 1088538"/>
                  <a:gd name="csY23" fmla="*/ 367749 h 912018"/>
                  <a:gd name="csX24" fmla="*/ 353040 w 1088538"/>
                  <a:gd name="csY24" fmla="*/ 882599 h 912018"/>
                  <a:gd name="csX25" fmla="*/ 706079 w 1088538"/>
                  <a:gd name="csY25" fmla="*/ 882599 h 912018"/>
                  <a:gd name="csX26" fmla="*/ 573689 w 1088538"/>
                  <a:gd name="csY26" fmla="*/ 882599 h 912018"/>
                  <a:gd name="csX27" fmla="*/ 573689 w 1088538"/>
                  <a:gd name="csY27" fmla="*/ 794339 h 912018"/>
                  <a:gd name="csX28" fmla="*/ 514849 w 1088538"/>
                  <a:gd name="csY28" fmla="*/ 794339 h 912018"/>
                  <a:gd name="csX29" fmla="*/ 514849 w 1088538"/>
                  <a:gd name="csY29" fmla="*/ 882599 h 912018"/>
                  <a:gd name="csX30" fmla="*/ 382459 w 1088538"/>
                  <a:gd name="csY30" fmla="*/ 882599 h 912018"/>
                  <a:gd name="csX31" fmla="*/ 382459 w 1088538"/>
                  <a:gd name="csY31" fmla="*/ 485429 h 912018"/>
                  <a:gd name="csX32" fmla="*/ 706079 w 1088538"/>
                  <a:gd name="csY32" fmla="*/ 485429 h 912018"/>
                  <a:gd name="csX33" fmla="*/ 1059119 w 1088538"/>
                  <a:gd name="csY33" fmla="*/ 882599 h 912018"/>
                  <a:gd name="csX34" fmla="*/ 926729 w 1088538"/>
                  <a:gd name="csY34" fmla="*/ 882599 h 912018"/>
                  <a:gd name="csX35" fmla="*/ 926729 w 1088538"/>
                  <a:gd name="csY35" fmla="*/ 794339 h 912018"/>
                  <a:gd name="csX36" fmla="*/ 867889 w 1088538"/>
                  <a:gd name="csY36" fmla="*/ 794339 h 912018"/>
                  <a:gd name="csX37" fmla="*/ 867889 w 1088538"/>
                  <a:gd name="csY37" fmla="*/ 882599 h 912018"/>
                  <a:gd name="csX38" fmla="*/ 735499 w 1088538"/>
                  <a:gd name="csY38" fmla="*/ 882599 h 912018"/>
                  <a:gd name="csX39" fmla="*/ 735499 w 1088538"/>
                  <a:gd name="csY39" fmla="*/ 104926 h 912018"/>
                  <a:gd name="csX40" fmla="*/ 1059119 w 1088538"/>
                  <a:gd name="csY40" fmla="*/ 145379 h 9120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1088538" h="912018">
                    <a:moveTo>
                      <a:pt x="706079" y="71593"/>
                    </a:moveTo>
                    <a:lnTo>
                      <a:pt x="706079" y="456009"/>
                    </a:lnTo>
                    <a:lnTo>
                      <a:pt x="544269" y="456009"/>
                    </a:lnTo>
                    <a:lnTo>
                      <a:pt x="544269" y="0"/>
                    </a:lnTo>
                    <a:lnTo>
                      <a:pt x="161810" y="0"/>
                    </a:lnTo>
                    <a:lnTo>
                      <a:pt x="161810" y="338330"/>
                    </a:lnTo>
                    <a:lnTo>
                      <a:pt x="0" y="338330"/>
                    </a:lnTo>
                    <a:lnTo>
                      <a:pt x="0" y="912019"/>
                    </a:lnTo>
                    <a:lnTo>
                      <a:pt x="1088539" y="912019"/>
                    </a:lnTo>
                    <a:lnTo>
                      <a:pt x="1088539" y="119401"/>
                    </a:lnTo>
                    <a:close/>
                    <a:moveTo>
                      <a:pt x="191230" y="29420"/>
                    </a:moveTo>
                    <a:lnTo>
                      <a:pt x="514849" y="29420"/>
                    </a:lnTo>
                    <a:lnTo>
                      <a:pt x="514849" y="456009"/>
                    </a:lnTo>
                    <a:lnTo>
                      <a:pt x="382459" y="456009"/>
                    </a:lnTo>
                    <a:lnTo>
                      <a:pt x="382459" y="338330"/>
                    </a:lnTo>
                    <a:lnTo>
                      <a:pt x="191230" y="338330"/>
                    </a:lnTo>
                    <a:close/>
                    <a:moveTo>
                      <a:pt x="353040" y="882599"/>
                    </a:moveTo>
                    <a:lnTo>
                      <a:pt x="220650" y="882599"/>
                    </a:lnTo>
                    <a:lnTo>
                      <a:pt x="220650" y="794339"/>
                    </a:lnTo>
                    <a:lnTo>
                      <a:pt x="161810" y="794339"/>
                    </a:lnTo>
                    <a:lnTo>
                      <a:pt x="161810" y="882599"/>
                    </a:lnTo>
                    <a:lnTo>
                      <a:pt x="29420" y="882599"/>
                    </a:lnTo>
                    <a:lnTo>
                      <a:pt x="29420" y="367749"/>
                    </a:lnTo>
                    <a:lnTo>
                      <a:pt x="353040" y="367749"/>
                    </a:lnTo>
                    <a:lnTo>
                      <a:pt x="353040" y="882599"/>
                    </a:lnTo>
                    <a:close/>
                    <a:moveTo>
                      <a:pt x="706079" y="882599"/>
                    </a:moveTo>
                    <a:lnTo>
                      <a:pt x="573689" y="882599"/>
                    </a:lnTo>
                    <a:lnTo>
                      <a:pt x="573689" y="794339"/>
                    </a:lnTo>
                    <a:lnTo>
                      <a:pt x="514849" y="794339"/>
                    </a:lnTo>
                    <a:lnTo>
                      <a:pt x="514849" y="882599"/>
                    </a:lnTo>
                    <a:lnTo>
                      <a:pt x="382459" y="882599"/>
                    </a:lnTo>
                    <a:lnTo>
                      <a:pt x="382459" y="485429"/>
                    </a:lnTo>
                    <a:lnTo>
                      <a:pt x="706079" y="485429"/>
                    </a:lnTo>
                    <a:close/>
                    <a:moveTo>
                      <a:pt x="1059119" y="882599"/>
                    </a:moveTo>
                    <a:lnTo>
                      <a:pt x="926729" y="882599"/>
                    </a:lnTo>
                    <a:lnTo>
                      <a:pt x="926729" y="794339"/>
                    </a:lnTo>
                    <a:lnTo>
                      <a:pt x="867889" y="794339"/>
                    </a:lnTo>
                    <a:lnTo>
                      <a:pt x="867889" y="882599"/>
                    </a:lnTo>
                    <a:lnTo>
                      <a:pt x="735499" y="882599"/>
                    </a:lnTo>
                    <a:lnTo>
                      <a:pt x="735499" y="104926"/>
                    </a:lnTo>
                    <a:lnTo>
                      <a:pt x="1059119" y="145379"/>
                    </a:lnTo>
                    <a:close/>
                  </a:path>
                </a:pathLst>
              </a:custGeom>
              <a:solidFill>
                <a:schemeClr val="bg2"/>
              </a:solidFill>
              <a:ln w="14684" cap="flat">
                <a:noFill/>
                <a:prstDash val="solid"/>
                <a:miter/>
              </a:ln>
            </p:spPr>
            <p:txBody>
              <a:bodyPr/>
              <a:lstStyle/>
              <a:p>
                <a:endParaRPr lang="el-GR"/>
              </a:p>
            </p:txBody>
          </p:sp>
          <p:sp>
            <p:nvSpPr>
              <p:cNvPr id="9" name="Ορθογώνιο 8">
                <a:extLst>
                  <a:ext uri="{FF2B5EF4-FFF2-40B4-BE49-F238E27FC236}">
                    <a16:creationId xmlns:a16="http://schemas.microsoft.com/office/drawing/2014/main" id="{75E194EB-BE06-5080-77B6-38E4DAC01751}"/>
                  </a:ext>
                </a:extLst>
              </p:cNvPr>
              <p:cNvSpPr/>
              <p:nvPr/>
            </p:nvSpPr>
            <p:spPr>
              <a:xfrm>
                <a:off x="10668844" y="6393729"/>
                <a:ext cx="58839" cy="58854"/>
              </a:xfrm>
              <a:prstGeom prst="rect">
                <a:avLst/>
              </a:prstGeom>
              <a:solidFill>
                <a:schemeClr val="bg2"/>
              </a:solidFill>
              <a:ln w="14684" cap="flat">
                <a:noFill/>
                <a:prstDash val="solid"/>
                <a:miter/>
              </a:ln>
            </p:spPr>
            <p:txBody>
              <a:bodyPr/>
              <a:lstStyle/>
              <a:p>
                <a:endParaRPr lang="el-GR"/>
              </a:p>
            </p:txBody>
          </p:sp>
          <p:sp>
            <p:nvSpPr>
              <p:cNvPr id="10" name="Ορθογώνιο 9">
                <a:extLst>
                  <a:ext uri="{FF2B5EF4-FFF2-40B4-BE49-F238E27FC236}">
                    <a16:creationId xmlns:a16="http://schemas.microsoft.com/office/drawing/2014/main" id="{B77B4599-CD37-44C7-A339-B662D65687B0}"/>
                  </a:ext>
                </a:extLst>
              </p:cNvPr>
              <p:cNvSpPr/>
              <p:nvPr/>
            </p:nvSpPr>
            <p:spPr>
              <a:xfrm>
                <a:off x="10786523" y="6393729"/>
                <a:ext cx="58839" cy="58854"/>
              </a:xfrm>
              <a:prstGeom prst="rect">
                <a:avLst/>
              </a:prstGeom>
              <a:solidFill>
                <a:schemeClr val="bg2"/>
              </a:solidFill>
              <a:ln w="14684" cap="flat">
                <a:noFill/>
                <a:prstDash val="solid"/>
                <a:miter/>
              </a:ln>
            </p:spPr>
            <p:txBody>
              <a:bodyPr/>
              <a:lstStyle/>
              <a:p>
                <a:endParaRPr lang="el-GR"/>
              </a:p>
            </p:txBody>
          </p:sp>
          <p:sp>
            <p:nvSpPr>
              <p:cNvPr id="11" name="Ορθογώνιο 10">
                <a:extLst>
                  <a:ext uri="{FF2B5EF4-FFF2-40B4-BE49-F238E27FC236}">
                    <a16:creationId xmlns:a16="http://schemas.microsoft.com/office/drawing/2014/main" id="{3ED59F6E-8870-22F8-E81E-52602DE159CD}"/>
                  </a:ext>
                </a:extLst>
              </p:cNvPr>
              <p:cNvSpPr/>
              <p:nvPr/>
            </p:nvSpPr>
            <p:spPr>
              <a:xfrm>
                <a:off x="10668844" y="6275784"/>
                <a:ext cx="58839" cy="58854"/>
              </a:xfrm>
              <a:prstGeom prst="rect">
                <a:avLst/>
              </a:prstGeom>
              <a:solidFill>
                <a:schemeClr val="bg2"/>
              </a:solidFill>
              <a:ln w="14684" cap="flat">
                <a:noFill/>
                <a:prstDash val="solid"/>
                <a:miter/>
              </a:ln>
            </p:spPr>
            <p:txBody>
              <a:bodyPr/>
              <a:lstStyle/>
              <a:p>
                <a:endParaRPr lang="el-GR"/>
              </a:p>
            </p:txBody>
          </p:sp>
          <p:sp>
            <p:nvSpPr>
              <p:cNvPr id="12" name="Ορθογώνιο 11">
                <a:extLst>
                  <a:ext uri="{FF2B5EF4-FFF2-40B4-BE49-F238E27FC236}">
                    <a16:creationId xmlns:a16="http://schemas.microsoft.com/office/drawing/2014/main" id="{0F701FB1-60D0-585D-2851-8A6B012D01D3}"/>
                  </a:ext>
                </a:extLst>
              </p:cNvPr>
              <p:cNvSpPr/>
              <p:nvPr/>
            </p:nvSpPr>
            <p:spPr>
              <a:xfrm>
                <a:off x="10786523" y="6275784"/>
                <a:ext cx="58839" cy="58854"/>
              </a:xfrm>
              <a:prstGeom prst="rect">
                <a:avLst/>
              </a:prstGeom>
              <a:solidFill>
                <a:schemeClr val="bg2"/>
              </a:solidFill>
              <a:ln w="14684" cap="flat">
                <a:noFill/>
                <a:prstDash val="solid"/>
                <a:miter/>
              </a:ln>
            </p:spPr>
            <p:txBody>
              <a:bodyPr/>
              <a:lstStyle/>
              <a:p>
                <a:endParaRPr lang="el-GR"/>
              </a:p>
            </p:txBody>
          </p:sp>
          <p:sp>
            <p:nvSpPr>
              <p:cNvPr id="13" name="Ορθογώνιο 12">
                <a:extLst>
                  <a:ext uri="{FF2B5EF4-FFF2-40B4-BE49-F238E27FC236}">
                    <a16:creationId xmlns:a16="http://schemas.microsoft.com/office/drawing/2014/main" id="{BFE1B572-DDF5-B8FC-B66B-ADAE7DE7A652}"/>
                  </a:ext>
                </a:extLst>
              </p:cNvPr>
              <p:cNvSpPr/>
              <p:nvPr/>
            </p:nvSpPr>
            <p:spPr>
              <a:xfrm>
                <a:off x="10477614" y="5937720"/>
                <a:ext cx="58839" cy="58854"/>
              </a:xfrm>
              <a:prstGeom prst="rect">
                <a:avLst/>
              </a:prstGeom>
              <a:solidFill>
                <a:schemeClr val="bg2"/>
              </a:solidFill>
              <a:ln w="14684" cap="flat">
                <a:noFill/>
                <a:prstDash val="solid"/>
                <a:miter/>
              </a:ln>
            </p:spPr>
            <p:txBody>
              <a:bodyPr/>
              <a:lstStyle/>
              <a:p>
                <a:endParaRPr lang="el-GR"/>
              </a:p>
            </p:txBody>
          </p:sp>
          <p:sp>
            <p:nvSpPr>
              <p:cNvPr id="14" name="Ορθογώνιο 13">
                <a:extLst>
                  <a:ext uri="{FF2B5EF4-FFF2-40B4-BE49-F238E27FC236}">
                    <a16:creationId xmlns:a16="http://schemas.microsoft.com/office/drawing/2014/main" id="{67DF26FD-316F-0B6C-A84C-C6809FA5C669}"/>
                  </a:ext>
                </a:extLst>
              </p:cNvPr>
              <p:cNvSpPr/>
              <p:nvPr/>
            </p:nvSpPr>
            <p:spPr>
              <a:xfrm>
                <a:off x="10595294" y="5937720"/>
                <a:ext cx="58839" cy="58854"/>
              </a:xfrm>
              <a:prstGeom prst="rect">
                <a:avLst/>
              </a:prstGeom>
              <a:solidFill>
                <a:schemeClr val="bg2"/>
              </a:solidFill>
              <a:ln w="14684" cap="flat">
                <a:noFill/>
                <a:prstDash val="solid"/>
                <a:miter/>
              </a:ln>
            </p:spPr>
            <p:txBody>
              <a:bodyPr/>
              <a:lstStyle/>
              <a:p>
                <a:endParaRPr lang="el-GR"/>
              </a:p>
            </p:txBody>
          </p:sp>
          <p:sp>
            <p:nvSpPr>
              <p:cNvPr id="15" name="Ορθογώνιο 14">
                <a:extLst>
                  <a:ext uri="{FF2B5EF4-FFF2-40B4-BE49-F238E27FC236}">
                    <a16:creationId xmlns:a16="http://schemas.microsoft.com/office/drawing/2014/main" id="{C096694F-A9E8-E8F6-8104-DB35516631F7}"/>
                  </a:ext>
                </a:extLst>
              </p:cNvPr>
              <p:cNvSpPr/>
              <p:nvPr/>
            </p:nvSpPr>
            <p:spPr>
              <a:xfrm>
                <a:off x="10477614" y="5819775"/>
                <a:ext cx="58839" cy="58854"/>
              </a:xfrm>
              <a:prstGeom prst="rect">
                <a:avLst/>
              </a:prstGeom>
              <a:solidFill>
                <a:schemeClr val="bg2"/>
              </a:solidFill>
              <a:ln w="14684" cap="flat">
                <a:noFill/>
                <a:prstDash val="solid"/>
                <a:miter/>
              </a:ln>
            </p:spPr>
            <p:txBody>
              <a:bodyPr/>
              <a:lstStyle/>
              <a:p>
                <a:endParaRPr lang="el-GR"/>
              </a:p>
            </p:txBody>
          </p:sp>
          <p:sp>
            <p:nvSpPr>
              <p:cNvPr id="16" name="Ορθογώνιο 15">
                <a:extLst>
                  <a:ext uri="{FF2B5EF4-FFF2-40B4-BE49-F238E27FC236}">
                    <a16:creationId xmlns:a16="http://schemas.microsoft.com/office/drawing/2014/main" id="{FC636239-5B78-2D54-76A8-704DA1CB2DF1}"/>
                  </a:ext>
                </a:extLst>
              </p:cNvPr>
              <p:cNvSpPr/>
              <p:nvPr/>
            </p:nvSpPr>
            <p:spPr>
              <a:xfrm>
                <a:off x="10595294" y="5819775"/>
                <a:ext cx="58839" cy="58854"/>
              </a:xfrm>
              <a:prstGeom prst="rect">
                <a:avLst/>
              </a:prstGeom>
              <a:solidFill>
                <a:schemeClr val="bg2"/>
              </a:solidFill>
              <a:ln w="14684" cap="flat">
                <a:noFill/>
                <a:prstDash val="solid"/>
                <a:miter/>
              </a:ln>
            </p:spPr>
            <p:txBody>
              <a:bodyPr/>
              <a:lstStyle/>
              <a:p>
                <a:endParaRPr lang="el-GR"/>
              </a:p>
            </p:txBody>
          </p:sp>
          <p:sp>
            <p:nvSpPr>
              <p:cNvPr id="17" name="Ορθογώνιο 16">
                <a:extLst>
                  <a:ext uri="{FF2B5EF4-FFF2-40B4-BE49-F238E27FC236}">
                    <a16:creationId xmlns:a16="http://schemas.microsoft.com/office/drawing/2014/main" id="{9E55F0D9-8FDC-8005-D36E-89741A473845}"/>
                  </a:ext>
                </a:extLst>
              </p:cNvPr>
              <p:cNvSpPr/>
              <p:nvPr/>
            </p:nvSpPr>
            <p:spPr>
              <a:xfrm>
                <a:off x="10315819" y="6393729"/>
                <a:ext cx="58839" cy="58854"/>
              </a:xfrm>
              <a:prstGeom prst="rect">
                <a:avLst/>
              </a:prstGeom>
              <a:solidFill>
                <a:schemeClr val="bg2"/>
              </a:solidFill>
              <a:ln w="14684" cap="flat">
                <a:noFill/>
                <a:prstDash val="solid"/>
                <a:miter/>
              </a:ln>
            </p:spPr>
            <p:txBody>
              <a:bodyPr/>
              <a:lstStyle/>
              <a:p>
                <a:endParaRPr lang="el-GR"/>
              </a:p>
            </p:txBody>
          </p:sp>
          <p:sp>
            <p:nvSpPr>
              <p:cNvPr id="18" name="Ορθογώνιο 17">
                <a:extLst>
                  <a:ext uri="{FF2B5EF4-FFF2-40B4-BE49-F238E27FC236}">
                    <a16:creationId xmlns:a16="http://schemas.microsoft.com/office/drawing/2014/main" id="{64714F0E-BE92-447C-4EB6-7894897B1B7B}"/>
                  </a:ext>
                </a:extLst>
              </p:cNvPr>
              <p:cNvSpPr/>
              <p:nvPr/>
            </p:nvSpPr>
            <p:spPr>
              <a:xfrm>
                <a:off x="10433499" y="6393729"/>
                <a:ext cx="58839" cy="58854"/>
              </a:xfrm>
              <a:prstGeom prst="rect">
                <a:avLst/>
              </a:prstGeom>
              <a:solidFill>
                <a:schemeClr val="bg2"/>
              </a:solidFill>
              <a:ln w="14684" cap="flat">
                <a:noFill/>
                <a:prstDash val="solid"/>
                <a:miter/>
              </a:ln>
            </p:spPr>
            <p:txBody>
              <a:bodyPr/>
              <a:lstStyle/>
              <a:p>
                <a:endParaRPr lang="el-GR"/>
              </a:p>
            </p:txBody>
          </p:sp>
          <p:sp>
            <p:nvSpPr>
              <p:cNvPr id="19" name="Ορθογώνιο 18">
                <a:extLst>
                  <a:ext uri="{FF2B5EF4-FFF2-40B4-BE49-F238E27FC236}">
                    <a16:creationId xmlns:a16="http://schemas.microsoft.com/office/drawing/2014/main" id="{8864B947-3B2A-FE9A-2A02-298FB4A18B6A}"/>
                  </a:ext>
                </a:extLst>
              </p:cNvPr>
              <p:cNvSpPr/>
              <p:nvPr/>
            </p:nvSpPr>
            <p:spPr>
              <a:xfrm>
                <a:off x="10315819" y="6275784"/>
                <a:ext cx="58839" cy="58854"/>
              </a:xfrm>
              <a:prstGeom prst="rect">
                <a:avLst/>
              </a:prstGeom>
              <a:solidFill>
                <a:schemeClr val="bg2"/>
              </a:solidFill>
              <a:ln w="14684" cap="flat">
                <a:noFill/>
                <a:prstDash val="solid"/>
                <a:miter/>
              </a:ln>
            </p:spPr>
            <p:txBody>
              <a:bodyPr/>
              <a:lstStyle/>
              <a:p>
                <a:endParaRPr lang="el-GR"/>
              </a:p>
            </p:txBody>
          </p:sp>
          <p:sp>
            <p:nvSpPr>
              <p:cNvPr id="20" name="Ορθογώνιο 19">
                <a:extLst>
                  <a:ext uri="{FF2B5EF4-FFF2-40B4-BE49-F238E27FC236}">
                    <a16:creationId xmlns:a16="http://schemas.microsoft.com/office/drawing/2014/main" id="{1E7E9E89-0D58-6382-32F5-16D5D9763212}"/>
                  </a:ext>
                </a:extLst>
              </p:cNvPr>
              <p:cNvSpPr/>
              <p:nvPr/>
            </p:nvSpPr>
            <p:spPr>
              <a:xfrm>
                <a:off x="10433499" y="6275784"/>
                <a:ext cx="58839" cy="58854"/>
              </a:xfrm>
              <a:prstGeom prst="rect">
                <a:avLst/>
              </a:prstGeom>
              <a:solidFill>
                <a:schemeClr val="bg2"/>
              </a:solidFill>
              <a:ln w="14684" cap="flat">
                <a:noFill/>
                <a:prstDash val="solid"/>
                <a:miter/>
              </a:ln>
            </p:spPr>
            <p:txBody>
              <a:bodyPr/>
              <a:lstStyle/>
              <a:p>
                <a:endParaRPr lang="el-GR"/>
              </a:p>
            </p:txBody>
          </p:sp>
          <p:sp>
            <p:nvSpPr>
              <p:cNvPr id="21" name="Ορθογώνιο 20">
                <a:extLst>
                  <a:ext uri="{FF2B5EF4-FFF2-40B4-BE49-F238E27FC236}">
                    <a16:creationId xmlns:a16="http://schemas.microsoft.com/office/drawing/2014/main" id="{679833C7-AB79-6C32-0D6D-96F273A04C37}"/>
                  </a:ext>
                </a:extLst>
              </p:cNvPr>
              <p:cNvSpPr/>
              <p:nvPr/>
            </p:nvSpPr>
            <p:spPr>
              <a:xfrm>
                <a:off x="10315819" y="6158105"/>
                <a:ext cx="58839" cy="58854"/>
              </a:xfrm>
              <a:prstGeom prst="rect">
                <a:avLst/>
              </a:prstGeom>
              <a:solidFill>
                <a:schemeClr val="bg2"/>
              </a:solidFill>
              <a:ln w="14684" cap="flat">
                <a:noFill/>
                <a:prstDash val="solid"/>
                <a:miter/>
              </a:ln>
            </p:spPr>
            <p:txBody>
              <a:bodyPr/>
              <a:lstStyle/>
              <a:p>
                <a:endParaRPr lang="el-GR"/>
              </a:p>
            </p:txBody>
          </p:sp>
          <p:sp>
            <p:nvSpPr>
              <p:cNvPr id="22" name="Ορθογώνιο 21">
                <a:extLst>
                  <a:ext uri="{FF2B5EF4-FFF2-40B4-BE49-F238E27FC236}">
                    <a16:creationId xmlns:a16="http://schemas.microsoft.com/office/drawing/2014/main" id="{51488A6E-88C5-4FC0-8577-6816A8594AF0}"/>
                  </a:ext>
                </a:extLst>
              </p:cNvPr>
              <p:cNvSpPr/>
              <p:nvPr/>
            </p:nvSpPr>
            <p:spPr>
              <a:xfrm>
                <a:off x="10433499" y="6158105"/>
                <a:ext cx="58839" cy="58854"/>
              </a:xfrm>
              <a:prstGeom prst="rect">
                <a:avLst/>
              </a:prstGeom>
              <a:solidFill>
                <a:schemeClr val="bg2"/>
              </a:solidFill>
              <a:ln w="14684" cap="flat">
                <a:noFill/>
                <a:prstDash val="solid"/>
                <a:miter/>
              </a:ln>
            </p:spPr>
            <p:txBody>
              <a:bodyPr/>
              <a:lstStyle/>
              <a:p>
                <a:endParaRPr lang="el-GR"/>
              </a:p>
            </p:txBody>
          </p:sp>
          <p:sp>
            <p:nvSpPr>
              <p:cNvPr id="23" name="Ορθογώνιο 22">
                <a:extLst>
                  <a:ext uri="{FF2B5EF4-FFF2-40B4-BE49-F238E27FC236}">
                    <a16:creationId xmlns:a16="http://schemas.microsoft.com/office/drawing/2014/main" id="{0CC00F86-5163-C1ED-B19B-0112D342F35C}"/>
                  </a:ext>
                </a:extLst>
              </p:cNvPr>
              <p:cNvSpPr/>
              <p:nvPr/>
            </p:nvSpPr>
            <p:spPr>
              <a:xfrm>
                <a:off x="11021883" y="6393729"/>
                <a:ext cx="58839" cy="58854"/>
              </a:xfrm>
              <a:prstGeom prst="rect">
                <a:avLst/>
              </a:prstGeom>
              <a:solidFill>
                <a:schemeClr val="bg2"/>
              </a:solidFill>
              <a:ln w="14684" cap="flat">
                <a:noFill/>
                <a:prstDash val="solid"/>
                <a:miter/>
              </a:ln>
            </p:spPr>
            <p:txBody>
              <a:bodyPr/>
              <a:lstStyle/>
              <a:p>
                <a:endParaRPr lang="el-GR"/>
              </a:p>
            </p:txBody>
          </p:sp>
          <p:sp>
            <p:nvSpPr>
              <p:cNvPr id="24" name="Ορθογώνιο 23">
                <a:extLst>
                  <a:ext uri="{FF2B5EF4-FFF2-40B4-BE49-F238E27FC236}">
                    <a16:creationId xmlns:a16="http://schemas.microsoft.com/office/drawing/2014/main" id="{B130E2CB-C88A-8354-3FDC-52C4C923A67A}"/>
                  </a:ext>
                </a:extLst>
              </p:cNvPr>
              <p:cNvSpPr/>
              <p:nvPr/>
            </p:nvSpPr>
            <p:spPr>
              <a:xfrm>
                <a:off x="11139563" y="6393729"/>
                <a:ext cx="58839" cy="58854"/>
              </a:xfrm>
              <a:prstGeom prst="rect">
                <a:avLst/>
              </a:prstGeom>
              <a:solidFill>
                <a:schemeClr val="bg2"/>
              </a:solidFill>
              <a:ln w="14684" cap="flat">
                <a:noFill/>
                <a:prstDash val="solid"/>
                <a:miter/>
              </a:ln>
            </p:spPr>
            <p:txBody>
              <a:bodyPr/>
              <a:lstStyle/>
              <a:p>
                <a:endParaRPr lang="el-GR"/>
              </a:p>
            </p:txBody>
          </p:sp>
          <p:sp>
            <p:nvSpPr>
              <p:cNvPr id="25" name="Ορθογώνιο 24">
                <a:extLst>
                  <a:ext uri="{FF2B5EF4-FFF2-40B4-BE49-F238E27FC236}">
                    <a16:creationId xmlns:a16="http://schemas.microsoft.com/office/drawing/2014/main" id="{66058EA1-33E6-E56B-D88A-6AF91CFD10E9}"/>
                  </a:ext>
                </a:extLst>
              </p:cNvPr>
              <p:cNvSpPr/>
              <p:nvPr/>
            </p:nvSpPr>
            <p:spPr>
              <a:xfrm>
                <a:off x="11021883" y="6275784"/>
                <a:ext cx="58839" cy="58854"/>
              </a:xfrm>
              <a:prstGeom prst="rect">
                <a:avLst/>
              </a:prstGeom>
              <a:solidFill>
                <a:schemeClr val="bg2"/>
              </a:solidFill>
              <a:ln w="14684" cap="flat">
                <a:noFill/>
                <a:prstDash val="solid"/>
                <a:miter/>
              </a:ln>
            </p:spPr>
            <p:txBody>
              <a:bodyPr/>
              <a:lstStyle/>
              <a:p>
                <a:endParaRPr lang="el-GR"/>
              </a:p>
            </p:txBody>
          </p:sp>
          <p:sp>
            <p:nvSpPr>
              <p:cNvPr id="26" name="Ορθογώνιο 25">
                <a:extLst>
                  <a:ext uri="{FF2B5EF4-FFF2-40B4-BE49-F238E27FC236}">
                    <a16:creationId xmlns:a16="http://schemas.microsoft.com/office/drawing/2014/main" id="{EDAA5C59-008C-8BB1-709E-5DB54F27A80A}"/>
                  </a:ext>
                </a:extLst>
              </p:cNvPr>
              <p:cNvSpPr/>
              <p:nvPr/>
            </p:nvSpPr>
            <p:spPr>
              <a:xfrm>
                <a:off x="11139563" y="6275784"/>
                <a:ext cx="58839" cy="58854"/>
              </a:xfrm>
              <a:prstGeom prst="rect">
                <a:avLst/>
              </a:prstGeom>
              <a:solidFill>
                <a:schemeClr val="bg2"/>
              </a:solidFill>
              <a:ln w="14684" cap="flat">
                <a:noFill/>
                <a:prstDash val="solid"/>
                <a:miter/>
              </a:ln>
            </p:spPr>
            <p:txBody>
              <a:bodyPr/>
              <a:lstStyle/>
              <a:p>
                <a:endParaRPr lang="el-GR"/>
              </a:p>
            </p:txBody>
          </p:sp>
          <p:sp>
            <p:nvSpPr>
              <p:cNvPr id="27" name="Ορθογώνιο 26">
                <a:extLst>
                  <a:ext uri="{FF2B5EF4-FFF2-40B4-BE49-F238E27FC236}">
                    <a16:creationId xmlns:a16="http://schemas.microsoft.com/office/drawing/2014/main" id="{691E8D2B-6E5A-676E-AA8F-F07462207B5F}"/>
                  </a:ext>
                </a:extLst>
              </p:cNvPr>
              <p:cNvSpPr/>
              <p:nvPr/>
            </p:nvSpPr>
            <p:spPr>
              <a:xfrm>
                <a:off x="11021883" y="6158105"/>
                <a:ext cx="58839" cy="58854"/>
              </a:xfrm>
              <a:prstGeom prst="rect">
                <a:avLst/>
              </a:prstGeom>
              <a:solidFill>
                <a:schemeClr val="bg2"/>
              </a:solidFill>
              <a:ln w="14684" cap="flat">
                <a:noFill/>
                <a:prstDash val="solid"/>
                <a:miter/>
              </a:ln>
            </p:spPr>
            <p:txBody>
              <a:bodyPr/>
              <a:lstStyle/>
              <a:p>
                <a:endParaRPr lang="el-GR"/>
              </a:p>
            </p:txBody>
          </p:sp>
          <p:sp>
            <p:nvSpPr>
              <p:cNvPr id="28" name="Ορθογώνιο 27">
                <a:extLst>
                  <a:ext uri="{FF2B5EF4-FFF2-40B4-BE49-F238E27FC236}">
                    <a16:creationId xmlns:a16="http://schemas.microsoft.com/office/drawing/2014/main" id="{EB68B601-97D4-3192-CF11-68F3D4E29A2F}"/>
                  </a:ext>
                </a:extLst>
              </p:cNvPr>
              <p:cNvSpPr/>
              <p:nvPr/>
            </p:nvSpPr>
            <p:spPr>
              <a:xfrm>
                <a:off x="11139563" y="6158105"/>
                <a:ext cx="58839" cy="58854"/>
              </a:xfrm>
              <a:prstGeom prst="rect">
                <a:avLst/>
              </a:prstGeom>
              <a:solidFill>
                <a:schemeClr val="bg2"/>
              </a:solidFill>
              <a:ln w="14684" cap="flat">
                <a:noFill/>
                <a:prstDash val="solid"/>
                <a:miter/>
              </a:ln>
            </p:spPr>
            <p:txBody>
              <a:bodyPr/>
              <a:lstStyle/>
              <a:p>
                <a:endParaRPr lang="el-GR"/>
              </a:p>
            </p:txBody>
          </p:sp>
          <p:sp>
            <p:nvSpPr>
              <p:cNvPr id="29" name="Ορθογώνιο 28">
                <a:extLst>
                  <a:ext uri="{FF2B5EF4-FFF2-40B4-BE49-F238E27FC236}">
                    <a16:creationId xmlns:a16="http://schemas.microsoft.com/office/drawing/2014/main" id="{319AB732-2FFD-AD89-0654-19A8F61DE5A2}"/>
                  </a:ext>
                </a:extLst>
              </p:cNvPr>
              <p:cNvSpPr/>
              <p:nvPr/>
            </p:nvSpPr>
            <p:spPr>
              <a:xfrm>
                <a:off x="11021883" y="6040689"/>
                <a:ext cx="58839" cy="58854"/>
              </a:xfrm>
              <a:prstGeom prst="rect">
                <a:avLst/>
              </a:prstGeom>
              <a:solidFill>
                <a:schemeClr val="bg2"/>
              </a:solidFill>
              <a:ln w="14684" cap="flat">
                <a:noFill/>
                <a:prstDash val="solid"/>
                <a:miter/>
              </a:ln>
            </p:spPr>
            <p:txBody>
              <a:bodyPr/>
              <a:lstStyle/>
              <a:p>
                <a:endParaRPr lang="el-GR"/>
              </a:p>
            </p:txBody>
          </p:sp>
          <p:sp>
            <p:nvSpPr>
              <p:cNvPr id="30" name="Ορθογώνιο 29">
                <a:extLst>
                  <a:ext uri="{FF2B5EF4-FFF2-40B4-BE49-F238E27FC236}">
                    <a16:creationId xmlns:a16="http://schemas.microsoft.com/office/drawing/2014/main" id="{242E3FFE-D849-C05D-33E6-1361231DBF7F}"/>
                  </a:ext>
                </a:extLst>
              </p:cNvPr>
              <p:cNvSpPr/>
              <p:nvPr/>
            </p:nvSpPr>
            <p:spPr>
              <a:xfrm>
                <a:off x="11139563" y="6040689"/>
                <a:ext cx="58839" cy="58854"/>
              </a:xfrm>
              <a:prstGeom prst="rect">
                <a:avLst/>
              </a:prstGeom>
              <a:solidFill>
                <a:schemeClr val="bg2"/>
              </a:solidFill>
              <a:ln w="14684" cap="flat">
                <a:noFill/>
                <a:prstDash val="solid"/>
                <a:miter/>
              </a:ln>
            </p:spPr>
            <p:txBody>
              <a:bodyPr/>
              <a:lstStyle/>
              <a:p>
                <a:endParaRPr lang="el-GR"/>
              </a:p>
            </p:txBody>
          </p:sp>
          <p:sp>
            <p:nvSpPr>
              <p:cNvPr id="31" name="Ορθογώνιο 30">
                <a:extLst>
                  <a:ext uri="{FF2B5EF4-FFF2-40B4-BE49-F238E27FC236}">
                    <a16:creationId xmlns:a16="http://schemas.microsoft.com/office/drawing/2014/main" id="{92D93991-A9A5-1A53-63D9-E7A6A61C9E9C}"/>
                  </a:ext>
                </a:extLst>
              </p:cNvPr>
              <p:cNvSpPr/>
              <p:nvPr/>
            </p:nvSpPr>
            <p:spPr>
              <a:xfrm>
                <a:off x="11021883" y="5922745"/>
                <a:ext cx="58839" cy="58854"/>
              </a:xfrm>
              <a:prstGeom prst="rect">
                <a:avLst/>
              </a:prstGeom>
              <a:solidFill>
                <a:schemeClr val="bg2"/>
              </a:solidFill>
              <a:ln w="14684" cap="flat">
                <a:noFill/>
                <a:prstDash val="solid"/>
                <a:miter/>
              </a:ln>
            </p:spPr>
            <p:txBody>
              <a:bodyPr/>
              <a:lstStyle/>
              <a:p>
                <a:endParaRPr lang="el-GR"/>
              </a:p>
            </p:txBody>
          </p:sp>
          <p:sp>
            <p:nvSpPr>
              <p:cNvPr id="32" name="Ορθογώνιο 31">
                <a:extLst>
                  <a:ext uri="{FF2B5EF4-FFF2-40B4-BE49-F238E27FC236}">
                    <a16:creationId xmlns:a16="http://schemas.microsoft.com/office/drawing/2014/main" id="{B404E877-582B-FBB1-9BFB-17ED1C4FF450}"/>
                  </a:ext>
                </a:extLst>
              </p:cNvPr>
              <p:cNvSpPr/>
              <p:nvPr/>
            </p:nvSpPr>
            <p:spPr>
              <a:xfrm>
                <a:off x="11139563" y="5922745"/>
                <a:ext cx="58839" cy="58854"/>
              </a:xfrm>
              <a:prstGeom prst="rect">
                <a:avLst/>
              </a:prstGeom>
              <a:solidFill>
                <a:schemeClr val="bg2"/>
              </a:solidFill>
              <a:ln w="14684" cap="flat">
                <a:noFill/>
                <a:prstDash val="solid"/>
                <a:miter/>
              </a:ln>
            </p:spPr>
            <p:txBody>
              <a:bodyPr/>
              <a:lstStyle/>
              <a:p>
                <a:endParaRPr lang="el-GR"/>
              </a:p>
            </p:txBody>
          </p:sp>
        </p:grpSp>
      </p:grpSp>
      <p:pic>
        <p:nvPicPr>
          <p:cNvPr id="33" name="Εικόνα 32" descr="Εικόνα που περιέχει εξωτερικός χώρος/ύπαιθρος, δέντρο, κτίριο, ξύλινη καλύβα&#10;&#10;Το περιεχόμενο που δημιουργείται από AI ενδέχεται να είναι εσφαλμένο.">
            <a:extLst>
              <a:ext uri="{FF2B5EF4-FFF2-40B4-BE49-F238E27FC236}">
                <a16:creationId xmlns:a16="http://schemas.microsoft.com/office/drawing/2014/main" id="{0CA356E0-E57C-E381-68EF-2F2B383C08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387" y="1752600"/>
            <a:ext cx="3662045" cy="4883860"/>
          </a:xfrm>
          <a:prstGeom prst="rect">
            <a:avLst/>
          </a:prstGeom>
        </p:spPr>
      </p:pic>
      <p:pic>
        <p:nvPicPr>
          <p:cNvPr id="4098" name="Picture 2" descr="Περιβαλλοντική εκπαίδευση">
            <a:extLst>
              <a:ext uri="{FF2B5EF4-FFF2-40B4-BE49-F238E27FC236}">
                <a16:creationId xmlns:a16="http://schemas.microsoft.com/office/drawing/2014/main" id="{BBE900EC-36AA-FF22-B28E-ABD646E7D0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49" r="24815"/>
          <a:stretch>
            <a:fillRect/>
          </a:stretch>
        </p:blipFill>
        <p:spPr bwMode="auto">
          <a:xfrm>
            <a:off x="4186160" y="1681643"/>
            <a:ext cx="3227631" cy="23279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Είδαμε τις υπέροχες αρκούδες που φροντίζει ο Αρκτούρος στο ...">
            <a:extLst>
              <a:ext uri="{FF2B5EF4-FFF2-40B4-BE49-F238E27FC236}">
                <a16:creationId xmlns:a16="http://schemas.microsoft.com/office/drawing/2014/main" id="{4DD2021A-43CD-D021-384C-6FD926C842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555" b="28833"/>
          <a:stretch>
            <a:fillRect/>
          </a:stretch>
        </p:blipFill>
        <p:spPr bwMode="auto">
          <a:xfrm>
            <a:off x="3967717" y="4194810"/>
            <a:ext cx="3664518" cy="24416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ΚΑΛΛΛΙΣΤΩ ΠΕΡΙΒΑΛΛΟΝΤΙΚΗ ΟΡΓΑΝΩΣΗ - ngoHeroes">
            <a:extLst>
              <a:ext uri="{FF2B5EF4-FFF2-40B4-BE49-F238E27FC236}">
                <a16:creationId xmlns:a16="http://schemas.microsoft.com/office/drawing/2014/main" id="{3EF9E081-F41B-CE48-3C79-81F5860675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9520" y="1624493"/>
            <a:ext cx="4429827" cy="4285009"/>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9C918E5F-C27F-478C-7B42-78EE9B74094A}"/>
              </a:ext>
            </a:extLst>
          </p:cNvPr>
          <p:cNvSpPr txBox="1"/>
          <p:nvPr/>
        </p:nvSpPr>
        <p:spPr>
          <a:xfrm>
            <a:off x="7711840" y="6181585"/>
            <a:ext cx="3143250" cy="369332"/>
          </a:xfrm>
          <a:prstGeom prst="rect">
            <a:avLst/>
          </a:prstGeom>
          <a:noFill/>
        </p:spPr>
        <p:txBody>
          <a:bodyPr wrap="square" rtlCol="0">
            <a:spAutoFit/>
          </a:bodyPr>
          <a:lstStyle/>
          <a:p>
            <a:r>
              <a:rPr lang="el-GR">
                <a:solidFill>
                  <a:schemeClr val="bg1"/>
                </a:solidFill>
              </a:rPr>
              <a:t>Πηγή: Καλλιστώ, Αρκτούρος </a:t>
            </a:r>
          </a:p>
        </p:txBody>
      </p:sp>
    </p:spTree>
    <p:extLst>
      <p:ext uri="{BB962C8B-B14F-4D97-AF65-F5344CB8AC3E}">
        <p14:creationId xmlns:p14="http://schemas.microsoft.com/office/powerpoint/2010/main" val="3716608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στιγμιότυπο οθόνης, κύκλος, γραφικά&#10;&#10;Το περιεχόμενο που δημιουργείται από AI ενδέχεται να είναι εσφαλμένο.">
            <a:extLst>
              <a:ext uri="{FF2B5EF4-FFF2-40B4-BE49-F238E27FC236}">
                <a16:creationId xmlns:a16="http://schemas.microsoft.com/office/drawing/2014/main" id="{6FA0AD19-8602-9902-8CD9-157AEF9B1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406" y="324465"/>
            <a:ext cx="11041626" cy="7447935"/>
          </a:xfrm>
          <a:prstGeom prst="rect">
            <a:avLst/>
          </a:prstGeom>
        </p:spPr>
      </p:pic>
      <p:sp>
        <p:nvSpPr>
          <p:cNvPr id="4" name="TextBox 3">
            <a:extLst>
              <a:ext uri="{FF2B5EF4-FFF2-40B4-BE49-F238E27FC236}">
                <a16:creationId xmlns:a16="http://schemas.microsoft.com/office/drawing/2014/main" id="{71CFA3CE-9474-2217-802B-0471F92CC67F}"/>
              </a:ext>
            </a:extLst>
          </p:cNvPr>
          <p:cNvSpPr txBox="1"/>
          <p:nvPr/>
        </p:nvSpPr>
        <p:spPr>
          <a:xfrm>
            <a:off x="683342" y="324465"/>
            <a:ext cx="5692877" cy="769441"/>
          </a:xfrm>
          <a:prstGeom prst="rect">
            <a:avLst/>
          </a:prstGeom>
          <a:noFill/>
        </p:spPr>
        <p:txBody>
          <a:bodyPr wrap="square" rtlCol="0">
            <a:spAutoFit/>
          </a:bodyPr>
          <a:lstStyle/>
          <a:p>
            <a:r>
              <a:rPr lang="en-US" sz="4400" b="1">
                <a:solidFill>
                  <a:schemeClr val="bg1"/>
                </a:solidFill>
                <a:latin typeface="+mj-lt"/>
                <a:ea typeface="+mj-ea"/>
                <a:cs typeface="+mj-cs"/>
              </a:rPr>
              <a:t>Life Wild Wolf</a:t>
            </a:r>
            <a:endParaRPr lang="el-GR" sz="4400" b="1">
              <a:solidFill>
                <a:schemeClr val="bg1"/>
              </a:solidFill>
              <a:latin typeface="+mj-lt"/>
              <a:ea typeface="+mj-ea"/>
              <a:cs typeface="+mj-cs"/>
            </a:endParaRPr>
          </a:p>
        </p:txBody>
      </p:sp>
      <p:grpSp>
        <p:nvGrpSpPr>
          <p:cNvPr id="5" name="Ομάδα 4">
            <a:extLst>
              <a:ext uri="{FF2B5EF4-FFF2-40B4-BE49-F238E27FC236}">
                <a16:creationId xmlns:a16="http://schemas.microsoft.com/office/drawing/2014/main" id="{BC9AFF93-8FA5-14C5-3C87-445E1100D334}"/>
              </a:ext>
            </a:extLst>
          </p:cNvPr>
          <p:cNvGrpSpPr/>
          <p:nvPr/>
        </p:nvGrpSpPr>
        <p:grpSpPr>
          <a:xfrm>
            <a:off x="9283465" y="204113"/>
            <a:ext cx="2477052" cy="1019466"/>
            <a:chOff x="9502327" y="5735643"/>
            <a:chExt cx="2477052" cy="1019466"/>
          </a:xfrm>
        </p:grpSpPr>
        <p:sp>
          <p:nvSpPr>
            <p:cNvPr id="6" name="Ελεύθερη σχεδίαση: Σχήμα 5">
              <a:extLst>
                <a:ext uri="{FF2B5EF4-FFF2-40B4-BE49-F238E27FC236}">
                  <a16:creationId xmlns:a16="http://schemas.microsoft.com/office/drawing/2014/main" id="{27419269-CC4E-1D8E-F7CD-424884A61BB4}"/>
                </a:ext>
              </a:extLst>
            </p:cNvPr>
            <p:cNvSpPr/>
            <p:nvPr/>
          </p:nvSpPr>
          <p:spPr>
            <a:xfrm>
              <a:off x="9502327" y="6078793"/>
              <a:ext cx="781049" cy="676316"/>
            </a:xfrm>
            <a:custGeom>
              <a:avLst/>
              <a:gdLst>
                <a:gd name="csX0" fmla="*/ 770944 w 781049"/>
                <a:gd name="csY0" fmla="*/ 69056 h 676316"/>
                <a:gd name="csX1" fmla="*/ 752475 w 781049"/>
                <a:gd name="csY1" fmla="*/ 69056 h 676316"/>
                <a:gd name="csX2" fmla="*/ 752475 w 781049"/>
                <a:gd name="csY2" fmla="*/ 7620 h 676316"/>
                <a:gd name="csX3" fmla="*/ 744855 w 781049"/>
                <a:gd name="csY3" fmla="*/ 0 h 676316"/>
                <a:gd name="csX4" fmla="*/ 734987 w 781049"/>
                <a:gd name="csY4" fmla="*/ 0 h 676316"/>
                <a:gd name="csX5" fmla="*/ 728253 w 781049"/>
                <a:gd name="csY5" fmla="*/ 2791 h 676316"/>
                <a:gd name="csX6" fmla="*/ 685800 w 781049"/>
                <a:gd name="csY6" fmla="*/ 45244 h 676316"/>
                <a:gd name="csX7" fmla="*/ 670169 w 781049"/>
                <a:gd name="csY7" fmla="*/ 45244 h 676316"/>
                <a:gd name="csX8" fmla="*/ 648071 w 781049"/>
                <a:gd name="csY8" fmla="*/ 54397 h 676316"/>
                <a:gd name="csX9" fmla="*/ 595312 w 781049"/>
                <a:gd name="csY9" fmla="*/ 107156 h 676316"/>
                <a:gd name="csX10" fmla="*/ 556517 w 781049"/>
                <a:gd name="csY10" fmla="*/ 114205 h 676316"/>
                <a:gd name="csX11" fmla="*/ 542925 w 781049"/>
                <a:gd name="csY11" fmla="*/ 130493 h 676316"/>
                <a:gd name="csX12" fmla="*/ 542925 w 781049"/>
                <a:gd name="csY12" fmla="*/ 154781 h 676316"/>
                <a:gd name="csX13" fmla="*/ 508425 w 781049"/>
                <a:gd name="csY13" fmla="*/ 189281 h 676316"/>
                <a:gd name="csX14" fmla="*/ 477631 w 781049"/>
                <a:gd name="csY14" fmla="*/ 208074 h 676316"/>
                <a:gd name="csX15" fmla="*/ 129483 w 781049"/>
                <a:gd name="csY15" fmla="*/ 319716 h 676316"/>
                <a:gd name="csX16" fmla="*/ 34290 w 781049"/>
                <a:gd name="csY16" fmla="*/ 415290 h 676316"/>
                <a:gd name="csX17" fmla="*/ 0 w 781049"/>
                <a:gd name="csY17" fmla="*/ 523875 h 676316"/>
                <a:gd name="csX18" fmla="*/ 66675 w 781049"/>
                <a:gd name="csY18" fmla="*/ 494243 h 676316"/>
                <a:gd name="csX19" fmla="*/ 66675 w 781049"/>
                <a:gd name="csY19" fmla="*/ 646595 h 676316"/>
                <a:gd name="csX20" fmla="*/ 94393 w 781049"/>
                <a:gd name="csY20" fmla="*/ 676275 h 676316"/>
                <a:gd name="csX21" fmla="*/ 123797 w 781049"/>
                <a:gd name="csY21" fmla="*/ 649566 h 676316"/>
                <a:gd name="csX22" fmla="*/ 123825 w 781049"/>
                <a:gd name="csY22" fmla="*/ 647700 h 676316"/>
                <a:gd name="csX23" fmla="*/ 123825 w 781049"/>
                <a:gd name="csY23" fmla="*/ 521017 h 676316"/>
                <a:gd name="csX24" fmla="*/ 169545 w 781049"/>
                <a:gd name="csY24" fmla="*/ 515303 h 676316"/>
                <a:gd name="csX25" fmla="*/ 220028 w 781049"/>
                <a:gd name="csY25" fmla="*/ 464820 h 676316"/>
                <a:gd name="csX26" fmla="*/ 409575 w 781049"/>
                <a:gd name="csY26" fmla="*/ 496862 h 676316"/>
                <a:gd name="csX27" fmla="*/ 409575 w 781049"/>
                <a:gd name="csY27" fmla="*/ 646090 h 676316"/>
                <a:gd name="csX28" fmla="*/ 436617 w 781049"/>
                <a:gd name="csY28" fmla="*/ 676275 h 676316"/>
                <a:gd name="csX29" fmla="*/ 466684 w 781049"/>
                <a:gd name="csY29" fmla="*/ 649274 h 676316"/>
                <a:gd name="csX30" fmla="*/ 466725 w 781049"/>
                <a:gd name="csY30" fmla="*/ 647700 h 676316"/>
                <a:gd name="csX31" fmla="*/ 466725 w 781049"/>
                <a:gd name="csY31" fmla="*/ 506101 h 676316"/>
                <a:gd name="csX32" fmla="*/ 504825 w 781049"/>
                <a:gd name="csY32" fmla="*/ 510702 h 676316"/>
                <a:gd name="csX33" fmla="*/ 504825 w 781049"/>
                <a:gd name="csY33" fmla="*/ 646090 h 676316"/>
                <a:gd name="csX34" fmla="*/ 531867 w 781049"/>
                <a:gd name="csY34" fmla="*/ 676275 h 676316"/>
                <a:gd name="csX35" fmla="*/ 561934 w 781049"/>
                <a:gd name="csY35" fmla="*/ 649274 h 676316"/>
                <a:gd name="csX36" fmla="*/ 561975 w 781049"/>
                <a:gd name="csY36" fmla="*/ 647700 h 676316"/>
                <a:gd name="csX37" fmla="*/ 561975 w 781049"/>
                <a:gd name="csY37" fmla="*/ 504292 h 676316"/>
                <a:gd name="csX38" fmla="*/ 702612 w 781049"/>
                <a:gd name="csY38" fmla="*/ 304048 h 676316"/>
                <a:gd name="csX39" fmla="*/ 718480 w 781049"/>
                <a:gd name="csY39" fmla="*/ 268805 h 676316"/>
                <a:gd name="csX40" fmla="*/ 746179 w 781049"/>
                <a:gd name="csY40" fmla="*/ 138255 h 676316"/>
                <a:gd name="csX41" fmla="*/ 752942 w 781049"/>
                <a:gd name="csY41" fmla="*/ 125778 h 676316"/>
                <a:gd name="csX42" fmla="*/ 774487 w 781049"/>
                <a:gd name="csY42" fmla="*/ 104232 h 676316"/>
                <a:gd name="csX43" fmla="*/ 781050 w 781049"/>
                <a:gd name="csY43" fmla="*/ 88392 h 676316"/>
                <a:gd name="csX44" fmla="*/ 781050 w 781049"/>
                <a:gd name="csY44" fmla="*/ 79153 h 676316"/>
                <a:gd name="csX45" fmla="*/ 770944 w 781049"/>
                <a:gd name="csY45" fmla="*/ 69056 h 6763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781049" h="676316">
                  <a:moveTo>
                    <a:pt x="770944" y="69056"/>
                  </a:moveTo>
                  <a:lnTo>
                    <a:pt x="752475" y="69056"/>
                  </a:lnTo>
                  <a:lnTo>
                    <a:pt x="752475" y="7620"/>
                  </a:lnTo>
                  <a:cubicBezTo>
                    <a:pt x="752475" y="3412"/>
                    <a:pt x="749063" y="0"/>
                    <a:pt x="744855" y="0"/>
                  </a:cubicBezTo>
                  <a:lnTo>
                    <a:pt x="734987" y="0"/>
                  </a:lnTo>
                  <a:cubicBezTo>
                    <a:pt x="732461" y="1"/>
                    <a:pt x="730039" y="1005"/>
                    <a:pt x="728253" y="2791"/>
                  </a:cubicBezTo>
                  <a:lnTo>
                    <a:pt x="685800" y="45244"/>
                  </a:lnTo>
                  <a:lnTo>
                    <a:pt x="670169" y="45244"/>
                  </a:lnTo>
                  <a:cubicBezTo>
                    <a:pt x="661882" y="45245"/>
                    <a:pt x="653933" y="48538"/>
                    <a:pt x="648071" y="54397"/>
                  </a:cubicBezTo>
                  <a:lnTo>
                    <a:pt x="595312" y="107156"/>
                  </a:lnTo>
                  <a:lnTo>
                    <a:pt x="556517" y="114205"/>
                  </a:lnTo>
                  <a:cubicBezTo>
                    <a:pt x="548651" y="115643"/>
                    <a:pt x="542933" y="122495"/>
                    <a:pt x="542925" y="130493"/>
                  </a:cubicBezTo>
                  <a:lnTo>
                    <a:pt x="542925" y="154781"/>
                  </a:lnTo>
                  <a:lnTo>
                    <a:pt x="508425" y="189281"/>
                  </a:lnTo>
                  <a:cubicBezTo>
                    <a:pt x="499802" y="197906"/>
                    <a:pt x="489245" y="204348"/>
                    <a:pt x="477631" y="208074"/>
                  </a:cubicBezTo>
                  <a:lnTo>
                    <a:pt x="129483" y="319716"/>
                  </a:lnTo>
                  <a:cubicBezTo>
                    <a:pt x="84125" y="334244"/>
                    <a:pt x="48636" y="369875"/>
                    <a:pt x="34290" y="415290"/>
                  </a:cubicBezTo>
                  <a:lnTo>
                    <a:pt x="0" y="523875"/>
                  </a:lnTo>
                  <a:lnTo>
                    <a:pt x="66675" y="494243"/>
                  </a:lnTo>
                  <a:lnTo>
                    <a:pt x="66675" y="646595"/>
                  </a:lnTo>
                  <a:cubicBezTo>
                    <a:pt x="66443" y="662328"/>
                    <a:pt x="78681" y="675432"/>
                    <a:pt x="94393" y="676275"/>
                  </a:cubicBezTo>
                  <a:cubicBezTo>
                    <a:pt x="109888" y="677019"/>
                    <a:pt x="123053" y="665061"/>
                    <a:pt x="123797" y="649566"/>
                  </a:cubicBezTo>
                  <a:cubicBezTo>
                    <a:pt x="123827" y="648945"/>
                    <a:pt x="123836" y="648322"/>
                    <a:pt x="123825" y="647700"/>
                  </a:cubicBezTo>
                  <a:lnTo>
                    <a:pt x="123825" y="521017"/>
                  </a:lnTo>
                  <a:cubicBezTo>
                    <a:pt x="138594" y="529717"/>
                    <a:pt x="157371" y="527370"/>
                    <a:pt x="169545" y="515303"/>
                  </a:cubicBezTo>
                  <a:lnTo>
                    <a:pt x="220028" y="464820"/>
                  </a:lnTo>
                  <a:lnTo>
                    <a:pt x="409575" y="496862"/>
                  </a:lnTo>
                  <a:lnTo>
                    <a:pt x="409575" y="646090"/>
                  </a:lnTo>
                  <a:cubicBezTo>
                    <a:pt x="409244" y="661700"/>
                    <a:pt x="421065" y="674895"/>
                    <a:pt x="436617" y="676275"/>
                  </a:cubicBezTo>
                  <a:cubicBezTo>
                    <a:pt x="452376" y="677122"/>
                    <a:pt x="465837" y="665034"/>
                    <a:pt x="466684" y="649274"/>
                  </a:cubicBezTo>
                  <a:cubicBezTo>
                    <a:pt x="466712" y="648751"/>
                    <a:pt x="466726" y="648225"/>
                    <a:pt x="466725" y="647700"/>
                  </a:cubicBezTo>
                  <a:lnTo>
                    <a:pt x="466725" y="506101"/>
                  </a:lnTo>
                  <a:lnTo>
                    <a:pt x="504825" y="510702"/>
                  </a:lnTo>
                  <a:lnTo>
                    <a:pt x="504825" y="646090"/>
                  </a:lnTo>
                  <a:cubicBezTo>
                    <a:pt x="504494" y="661700"/>
                    <a:pt x="516315" y="674895"/>
                    <a:pt x="531867" y="676275"/>
                  </a:cubicBezTo>
                  <a:cubicBezTo>
                    <a:pt x="547626" y="677122"/>
                    <a:pt x="561087" y="665034"/>
                    <a:pt x="561934" y="649274"/>
                  </a:cubicBezTo>
                  <a:cubicBezTo>
                    <a:pt x="561962" y="648751"/>
                    <a:pt x="561976" y="648225"/>
                    <a:pt x="561975" y="647700"/>
                  </a:cubicBezTo>
                  <a:lnTo>
                    <a:pt x="561975" y="504292"/>
                  </a:lnTo>
                  <a:lnTo>
                    <a:pt x="702612" y="304048"/>
                  </a:lnTo>
                  <a:cubicBezTo>
                    <a:pt x="710360" y="293570"/>
                    <a:pt x="715771" y="281552"/>
                    <a:pt x="718480" y="268805"/>
                  </a:cubicBezTo>
                  <a:lnTo>
                    <a:pt x="746179" y="138255"/>
                  </a:lnTo>
                  <a:cubicBezTo>
                    <a:pt x="747177" y="133529"/>
                    <a:pt x="749526" y="129194"/>
                    <a:pt x="752942" y="125778"/>
                  </a:cubicBezTo>
                  <a:lnTo>
                    <a:pt x="774487" y="104232"/>
                  </a:lnTo>
                  <a:cubicBezTo>
                    <a:pt x="778689" y="100032"/>
                    <a:pt x="781049" y="94334"/>
                    <a:pt x="781050" y="88392"/>
                  </a:cubicBezTo>
                  <a:lnTo>
                    <a:pt x="781050" y="79153"/>
                  </a:lnTo>
                  <a:cubicBezTo>
                    <a:pt x="781044" y="73575"/>
                    <a:pt x="776522" y="69056"/>
                    <a:pt x="770944" y="69056"/>
                  </a:cubicBezTo>
                  <a:close/>
                </a:path>
              </a:pathLst>
            </a:custGeom>
            <a:solidFill>
              <a:schemeClr val="bg2"/>
            </a:solidFill>
            <a:ln w="9525" cap="flat">
              <a:noFill/>
              <a:prstDash val="solid"/>
              <a:miter/>
            </a:ln>
          </p:spPr>
          <p:txBody>
            <a:bodyPr/>
            <a:lstStyle/>
            <a:p>
              <a:endParaRPr lang="el-GR"/>
            </a:p>
          </p:txBody>
        </p:sp>
        <p:sp>
          <p:nvSpPr>
            <p:cNvPr id="7" name="Ελεύθερη σχεδίαση: Σχήμα 6">
              <a:extLst>
                <a:ext uri="{FF2B5EF4-FFF2-40B4-BE49-F238E27FC236}">
                  <a16:creationId xmlns:a16="http://schemas.microsoft.com/office/drawing/2014/main" id="{E6FD069F-4DBF-3B7F-7DA5-B3D741CC8295}"/>
                </a:ext>
              </a:extLst>
            </p:cNvPr>
            <p:cNvSpPr/>
            <p:nvPr/>
          </p:nvSpPr>
          <p:spPr>
            <a:xfrm flipH="1">
              <a:off x="10987177" y="6158795"/>
              <a:ext cx="992202" cy="547271"/>
            </a:xfrm>
            <a:custGeom>
              <a:avLst/>
              <a:gdLst>
                <a:gd name="csX0" fmla="*/ 434695 w 992202"/>
                <a:gd name="csY0" fmla="*/ 37524 h 547271"/>
                <a:gd name="csX1" fmla="*/ 402575 w 992202"/>
                <a:gd name="csY1" fmla="*/ 32723 h 547271"/>
                <a:gd name="csX2" fmla="*/ 256685 w 992202"/>
                <a:gd name="csY2" fmla="*/ 23554 h 547271"/>
                <a:gd name="csX3" fmla="*/ 0 w 992202"/>
                <a:gd name="csY3" fmla="*/ 243896 h 547271"/>
                <a:gd name="csX4" fmla="*/ 0 w 992202"/>
                <a:gd name="csY4" fmla="*/ 288016 h 547271"/>
                <a:gd name="csX5" fmla="*/ 39780 w 992202"/>
                <a:gd name="csY5" fmla="*/ 269946 h 547271"/>
                <a:gd name="csX6" fmla="*/ 42747 w 992202"/>
                <a:gd name="csY6" fmla="*/ 268525 h 547271"/>
                <a:gd name="csX7" fmla="*/ 75578 w 992202"/>
                <a:gd name="csY7" fmla="*/ 354269 h 547271"/>
                <a:gd name="csX8" fmla="*/ 75578 w 992202"/>
                <a:gd name="csY8" fmla="*/ 497192 h 547271"/>
                <a:gd name="csX9" fmla="*/ 124215 w 992202"/>
                <a:gd name="csY9" fmla="*/ 547035 h 547271"/>
                <a:gd name="csX10" fmla="*/ 183207 w 992202"/>
                <a:gd name="csY10" fmla="*/ 503983 h 547271"/>
                <a:gd name="csX11" fmla="*/ 183469 w 992202"/>
                <a:gd name="csY11" fmla="*/ 499256 h 547271"/>
                <a:gd name="csX12" fmla="*/ 183469 w 992202"/>
                <a:gd name="csY12" fmla="*/ 427367 h 547271"/>
                <a:gd name="csX13" fmla="*/ 442409 w 992202"/>
                <a:gd name="csY13" fmla="*/ 384543 h 547271"/>
                <a:gd name="csX14" fmla="*/ 442409 w 992202"/>
                <a:gd name="csY14" fmla="*/ 497192 h 547271"/>
                <a:gd name="csX15" fmla="*/ 491046 w 992202"/>
                <a:gd name="csY15" fmla="*/ 547035 h 547271"/>
                <a:gd name="csX16" fmla="*/ 550038 w 992202"/>
                <a:gd name="csY16" fmla="*/ 503983 h 547271"/>
                <a:gd name="csX17" fmla="*/ 550300 w 992202"/>
                <a:gd name="csY17" fmla="*/ 499256 h 547271"/>
                <a:gd name="csX18" fmla="*/ 550300 w 992202"/>
                <a:gd name="csY18" fmla="*/ 364831 h 547271"/>
                <a:gd name="csX19" fmla="*/ 549923 w 992202"/>
                <a:gd name="csY19" fmla="*/ 361557 h 547271"/>
                <a:gd name="csX20" fmla="*/ 571879 w 992202"/>
                <a:gd name="csY20" fmla="*/ 356852 h 547271"/>
                <a:gd name="csX21" fmla="*/ 571879 w 992202"/>
                <a:gd name="csY21" fmla="*/ 497192 h 547271"/>
                <a:gd name="csX22" fmla="*/ 620516 w 992202"/>
                <a:gd name="csY22" fmla="*/ 547035 h 547271"/>
                <a:gd name="csX23" fmla="*/ 679508 w 992202"/>
                <a:gd name="csY23" fmla="*/ 503983 h 547271"/>
                <a:gd name="csX24" fmla="*/ 679770 w 992202"/>
                <a:gd name="csY24" fmla="*/ 499256 h 547271"/>
                <a:gd name="csX25" fmla="*/ 679770 w 992202"/>
                <a:gd name="csY25" fmla="*/ 325627 h 547271"/>
                <a:gd name="csX26" fmla="*/ 718471 w 992202"/>
                <a:gd name="csY26" fmla="*/ 288314 h 547271"/>
                <a:gd name="csX27" fmla="*/ 891680 w 992202"/>
                <a:gd name="csY27" fmla="*/ 218009 h 547271"/>
                <a:gd name="csX28" fmla="*/ 900495 w 992202"/>
                <a:gd name="csY28" fmla="*/ 217779 h 547271"/>
                <a:gd name="csX29" fmla="*/ 992202 w 992202"/>
                <a:gd name="csY29" fmla="*/ 136164 h 547271"/>
                <a:gd name="csX30" fmla="*/ 992202 w 992202"/>
                <a:gd name="csY30" fmla="*/ 136164 h 547271"/>
                <a:gd name="csX31" fmla="*/ 974799 w 992202"/>
                <a:gd name="csY31" fmla="*/ 116317 h 547271"/>
                <a:gd name="csX32" fmla="*/ 924684 w 992202"/>
                <a:gd name="csY32" fmla="*/ 105169 h 547271"/>
                <a:gd name="csX33" fmla="*/ 924684 w 992202"/>
                <a:gd name="csY33" fmla="*/ 103124 h 547271"/>
                <a:gd name="csX34" fmla="*/ 912816 w 992202"/>
                <a:gd name="csY34" fmla="*/ 80838 h 547271"/>
                <a:gd name="csX35" fmla="*/ 805723 w 992202"/>
                <a:gd name="csY35" fmla="*/ 33568 h 547271"/>
                <a:gd name="csX36" fmla="*/ 751723 w 992202"/>
                <a:gd name="csY36" fmla="*/ 716 h 547271"/>
                <a:gd name="csX37" fmla="*/ 714295 w 992202"/>
                <a:gd name="csY37" fmla="*/ 36622 h 547271"/>
                <a:gd name="csX38" fmla="*/ 615035 w 992202"/>
                <a:gd name="csY38" fmla="*/ 37889 h 547271"/>
                <a:gd name="csX39" fmla="*/ 439323 w 992202"/>
                <a:gd name="csY39" fmla="*/ 37889 h 5472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992202" h="547271">
                  <a:moveTo>
                    <a:pt x="434695" y="37524"/>
                  </a:moveTo>
                  <a:cubicBezTo>
                    <a:pt x="423888" y="36508"/>
                    <a:pt x="413162" y="34905"/>
                    <a:pt x="402575" y="32723"/>
                  </a:cubicBezTo>
                  <a:cubicBezTo>
                    <a:pt x="354724" y="23250"/>
                    <a:pt x="305557" y="20159"/>
                    <a:pt x="256685" y="23554"/>
                  </a:cubicBezTo>
                  <a:cubicBezTo>
                    <a:pt x="74219" y="34807"/>
                    <a:pt x="0" y="131219"/>
                    <a:pt x="0" y="243896"/>
                  </a:cubicBezTo>
                  <a:lnTo>
                    <a:pt x="0" y="288016"/>
                  </a:lnTo>
                  <a:lnTo>
                    <a:pt x="39780" y="269946"/>
                  </a:lnTo>
                  <a:lnTo>
                    <a:pt x="42747" y="268525"/>
                  </a:lnTo>
                  <a:cubicBezTo>
                    <a:pt x="44470" y="299275"/>
                    <a:pt x="55844" y="328980"/>
                    <a:pt x="75578" y="354269"/>
                  </a:cubicBezTo>
                  <a:lnTo>
                    <a:pt x="75578" y="497192"/>
                  </a:lnTo>
                  <a:cubicBezTo>
                    <a:pt x="75102" y="522424"/>
                    <a:pt x="96076" y="543918"/>
                    <a:pt x="124215" y="547035"/>
                  </a:cubicBezTo>
                  <a:cubicBezTo>
                    <a:pt x="153864" y="549644"/>
                    <a:pt x="180276" y="530369"/>
                    <a:pt x="183207" y="503983"/>
                  </a:cubicBezTo>
                  <a:cubicBezTo>
                    <a:pt x="183382" y="502412"/>
                    <a:pt x="183469" y="500835"/>
                    <a:pt x="183469" y="499256"/>
                  </a:cubicBezTo>
                  <a:lnTo>
                    <a:pt x="183469" y="427367"/>
                  </a:lnTo>
                  <a:lnTo>
                    <a:pt x="442409" y="384543"/>
                  </a:lnTo>
                  <a:lnTo>
                    <a:pt x="442409" y="497192"/>
                  </a:lnTo>
                  <a:cubicBezTo>
                    <a:pt x="441933" y="522424"/>
                    <a:pt x="462907" y="543918"/>
                    <a:pt x="491046" y="547035"/>
                  </a:cubicBezTo>
                  <a:cubicBezTo>
                    <a:pt x="520695" y="549644"/>
                    <a:pt x="547107" y="530369"/>
                    <a:pt x="550038" y="503983"/>
                  </a:cubicBezTo>
                  <a:cubicBezTo>
                    <a:pt x="550213" y="502412"/>
                    <a:pt x="550300" y="500835"/>
                    <a:pt x="550300" y="499256"/>
                  </a:cubicBezTo>
                  <a:lnTo>
                    <a:pt x="550300" y="364831"/>
                  </a:lnTo>
                  <a:cubicBezTo>
                    <a:pt x="550300" y="363707"/>
                    <a:pt x="550009" y="362661"/>
                    <a:pt x="549923" y="361557"/>
                  </a:cubicBezTo>
                  <a:lnTo>
                    <a:pt x="571879" y="356852"/>
                  </a:lnTo>
                  <a:lnTo>
                    <a:pt x="571879" y="497192"/>
                  </a:lnTo>
                  <a:cubicBezTo>
                    <a:pt x="571403" y="522424"/>
                    <a:pt x="592377" y="543918"/>
                    <a:pt x="620516" y="547035"/>
                  </a:cubicBezTo>
                  <a:cubicBezTo>
                    <a:pt x="650165" y="549644"/>
                    <a:pt x="676577" y="530369"/>
                    <a:pt x="679508" y="503983"/>
                  </a:cubicBezTo>
                  <a:cubicBezTo>
                    <a:pt x="679683" y="502412"/>
                    <a:pt x="679770" y="500835"/>
                    <a:pt x="679770" y="499256"/>
                  </a:cubicBezTo>
                  <a:lnTo>
                    <a:pt x="679770" y="325627"/>
                  </a:lnTo>
                  <a:lnTo>
                    <a:pt x="718471" y="288314"/>
                  </a:lnTo>
                  <a:cubicBezTo>
                    <a:pt x="763265" y="245140"/>
                    <a:pt x="825681" y="219806"/>
                    <a:pt x="891680" y="218009"/>
                  </a:cubicBezTo>
                  <a:lnTo>
                    <a:pt x="900495" y="217779"/>
                  </a:lnTo>
                  <a:cubicBezTo>
                    <a:pt x="951143" y="217779"/>
                    <a:pt x="992202" y="181238"/>
                    <a:pt x="992202" y="136164"/>
                  </a:cubicBezTo>
                  <a:lnTo>
                    <a:pt x="992202" y="136164"/>
                  </a:lnTo>
                  <a:cubicBezTo>
                    <a:pt x="992205" y="126778"/>
                    <a:pt x="985031" y="118595"/>
                    <a:pt x="974799" y="116317"/>
                  </a:cubicBezTo>
                  <a:lnTo>
                    <a:pt x="924684" y="105169"/>
                  </a:lnTo>
                  <a:lnTo>
                    <a:pt x="924684" y="103124"/>
                  </a:lnTo>
                  <a:cubicBezTo>
                    <a:pt x="924703" y="94483"/>
                    <a:pt x="920343" y="86296"/>
                    <a:pt x="912816" y="80838"/>
                  </a:cubicBezTo>
                  <a:cubicBezTo>
                    <a:pt x="881599" y="58069"/>
                    <a:pt x="844981" y="41906"/>
                    <a:pt x="805723" y="33568"/>
                  </a:cubicBezTo>
                  <a:cubicBezTo>
                    <a:pt x="801005" y="11226"/>
                    <a:pt x="776828" y="-3483"/>
                    <a:pt x="751723" y="716"/>
                  </a:cubicBezTo>
                  <a:cubicBezTo>
                    <a:pt x="731733" y="4058"/>
                    <a:pt x="716543" y="18631"/>
                    <a:pt x="714295" y="36622"/>
                  </a:cubicBezTo>
                  <a:lnTo>
                    <a:pt x="615035" y="37889"/>
                  </a:lnTo>
                  <a:lnTo>
                    <a:pt x="439323" y="37889"/>
                  </a:lnTo>
                  <a:close/>
                </a:path>
              </a:pathLst>
            </a:custGeom>
            <a:solidFill>
              <a:schemeClr val="bg1"/>
            </a:solidFill>
            <a:ln w="10716" cap="flat">
              <a:noFill/>
              <a:prstDash val="solid"/>
              <a:miter/>
            </a:ln>
          </p:spPr>
          <p:txBody>
            <a:bodyPr/>
            <a:lstStyle/>
            <a:p>
              <a:endParaRPr lang="el-GR"/>
            </a:p>
          </p:txBody>
        </p:sp>
        <p:grpSp>
          <p:nvGrpSpPr>
            <p:cNvPr id="8" name="Γραφικό 12" descr="Πόλη περίγραμμα">
              <a:extLst>
                <a:ext uri="{FF2B5EF4-FFF2-40B4-BE49-F238E27FC236}">
                  <a16:creationId xmlns:a16="http://schemas.microsoft.com/office/drawing/2014/main" id="{0D697E64-B678-E7EA-BE2E-77D01800D73D}"/>
                </a:ext>
              </a:extLst>
            </p:cNvPr>
            <p:cNvGrpSpPr/>
            <p:nvPr/>
          </p:nvGrpSpPr>
          <p:grpSpPr>
            <a:xfrm>
              <a:off x="10091008" y="5735643"/>
              <a:ext cx="1088538" cy="912018"/>
              <a:chOff x="10212834" y="5716805"/>
              <a:chExt cx="1088538" cy="912018"/>
            </a:xfrm>
            <a:solidFill>
              <a:schemeClr val="bg2"/>
            </a:solidFill>
          </p:grpSpPr>
          <p:sp>
            <p:nvSpPr>
              <p:cNvPr id="9" name="Ελεύθερη σχεδίαση: Σχήμα 8">
                <a:extLst>
                  <a:ext uri="{FF2B5EF4-FFF2-40B4-BE49-F238E27FC236}">
                    <a16:creationId xmlns:a16="http://schemas.microsoft.com/office/drawing/2014/main" id="{80B609F2-71EF-8CC2-2C15-00B97E5A7348}"/>
                  </a:ext>
                </a:extLst>
              </p:cNvPr>
              <p:cNvSpPr/>
              <p:nvPr/>
            </p:nvSpPr>
            <p:spPr>
              <a:xfrm>
                <a:off x="10212834" y="5716805"/>
                <a:ext cx="1088538" cy="912018"/>
              </a:xfrm>
              <a:custGeom>
                <a:avLst/>
                <a:gdLst>
                  <a:gd name="csX0" fmla="*/ 706079 w 1088538"/>
                  <a:gd name="csY0" fmla="*/ 71593 h 912018"/>
                  <a:gd name="csX1" fmla="*/ 706079 w 1088538"/>
                  <a:gd name="csY1" fmla="*/ 456009 h 912018"/>
                  <a:gd name="csX2" fmla="*/ 544269 w 1088538"/>
                  <a:gd name="csY2" fmla="*/ 456009 h 912018"/>
                  <a:gd name="csX3" fmla="*/ 544269 w 1088538"/>
                  <a:gd name="csY3" fmla="*/ 0 h 912018"/>
                  <a:gd name="csX4" fmla="*/ 161810 w 1088538"/>
                  <a:gd name="csY4" fmla="*/ 0 h 912018"/>
                  <a:gd name="csX5" fmla="*/ 161810 w 1088538"/>
                  <a:gd name="csY5" fmla="*/ 338330 h 912018"/>
                  <a:gd name="csX6" fmla="*/ 0 w 1088538"/>
                  <a:gd name="csY6" fmla="*/ 338330 h 912018"/>
                  <a:gd name="csX7" fmla="*/ 0 w 1088538"/>
                  <a:gd name="csY7" fmla="*/ 912019 h 912018"/>
                  <a:gd name="csX8" fmla="*/ 1088539 w 1088538"/>
                  <a:gd name="csY8" fmla="*/ 912019 h 912018"/>
                  <a:gd name="csX9" fmla="*/ 1088539 w 1088538"/>
                  <a:gd name="csY9" fmla="*/ 119401 h 912018"/>
                  <a:gd name="csX10" fmla="*/ 191230 w 1088538"/>
                  <a:gd name="csY10" fmla="*/ 29420 h 912018"/>
                  <a:gd name="csX11" fmla="*/ 514849 w 1088538"/>
                  <a:gd name="csY11" fmla="*/ 29420 h 912018"/>
                  <a:gd name="csX12" fmla="*/ 514849 w 1088538"/>
                  <a:gd name="csY12" fmla="*/ 456009 h 912018"/>
                  <a:gd name="csX13" fmla="*/ 382459 w 1088538"/>
                  <a:gd name="csY13" fmla="*/ 456009 h 912018"/>
                  <a:gd name="csX14" fmla="*/ 382459 w 1088538"/>
                  <a:gd name="csY14" fmla="*/ 338330 h 912018"/>
                  <a:gd name="csX15" fmla="*/ 191230 w 1088538"/>
                  <a:gd name="csY15" fmla="*/ 338330 h 912018"/>
                  <a:gd name="csX16" fmla="*/ 353040 w 1088538"/>
                  <a:gd name="csY16" fmla="*/ 882599 h 912018"/>
                  <a:gd name="csX17" fmla="*/ 220650 w 1088538"/>
                  <a:gd name="csY17" fmla="*/ 882599 h 912018"/>
                  <a:gd name="csX18" fmla="*/ 220650 w 1088538"/>
                  <a:gd name="csY18" fmla="*/ 794339 h 912018"/>
                  <a:gd name="csX19" fmla="*/ 161810 w 1088538"/>
                  <a:gd name="csY19" fmla="*/ 794339 h 912018"/>
                  <a:gd name="csX20" fmla="*/ 161810 w 1088538"/>
                  <a:gd name="csY20" fmla="*/ 882599 h 912018"/>
                  <a:gd name="csX21" fmla="*/ 29420 w 1088538"/>
                  <a:gd name="csY21" fmla="*/ 882599 h 912018"/>
                  <a:gd name="csX22" fmla="*/ 29420 w 1088538"/>
                  <a:gd name="csY22" fmla="*/ 367749 h 912018"/>
                  <a:gd name="csX23" fmla="*/ 353040 w 1088538"/>
                  <a:gd name="csY23" fmla="*/ 367749 h 912018"/>
                  <a:gd name="csX24" fmla="*/ 353040 w 1088538"/>
                  <a:gd name="csY24" fmla="*/ 882599 h 912018"/>
                  <a:gd name="csX25" fmla="*/ 706079 w 1088538"/>
                  <a:gd name="csY25" fmla="*/ 882599 h 912018"/>
                  <a:gd name="csX26" fmla="*/ 573689 w 1088538"/>
                  <a:gd name="csY26" fmla="*/ 882599 h 912018"/>
                  <a:gd name="csX27" fmla="*/ 573689 w 1088538"/>
                  <a:gd name="csY27" fmla="*/ 794339 h 912018"/>
                  <a:gd name="csX28" fmla="*/ 514849 w 1088538"/>
                  <a:gd name="csY28" fmla="*/ 794339 h 912018"/>
                  <a:gd name="csX29" fmla="*/ 514849 w 1088538"/>
                  <a:gd name="csY29" fmla="*/ 882599 h 912018"/>
                  <a:gd name="csX30" fmla="*/ 382459 w 1088538"/>
                  <a:gd name="csY30" fmla="*/ 882599 h 912018"/>
                  <a:gd name="csX31" fmla="*/ 382459 w 1088538"/>
                  <a:gd name="csY31" fmla="*/ 485429 h 912018"/>
                  <a:gd name="csX32" fmla="*/ 706079 w 1088538"/>
                  <a:gd name="csY32" fmla="*/ 485429 h 912018"/>
                  <a:gd name="csX33" fmla="*/ 1059119 w 1088538"/>
                  <a:gd name="csY33" fmla="*/ 882599 h 912018"/>
                  <a:gd name="csX34" fmla="*/ 926729 w 1088538"/>
                  <a:gd name="csY34" fmla="*/ 882599 h 912018"/>
                  <a:gd name="csX35" fmla="*/ 926729 w 1088538"/>
                  <a:gd name="csY35" fmla="*/ 794339 h 912018"/>
                  <a:gd name="csX36" fmla="*/ 867889 w 1088538"/>
                  <a:gd name="csY36" fmla="*/ 794339 h 912018"/>
                  <a:gd name="csX37" fmla="*/ 867889 w 1088538"/>
                  <a:gd name="csY37" fmla="*/ 882599 h 912018"/>
                  <a:gd name="csX38" fmla="*/ 735499 w 1088538"/>
                  <a:gd name="csY38" fmla="*/ 882599 h 912018"/>
                  <a:gd name="csX39" fmla="*/ 735499 w 1088538"/>
                  <a:gd name="csY39" fmla="*/ 104926 h 912018"/>
                  <a:gd name="csX40" fmla="*/ 1059119 w 1088538"/>
                  <a:gd name="csY40" fmla="*/ 145379 h 9120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1088538" h="912018">
                    <a:moveTo>
                      <a:pt x="706079" y="71593"/>
                    </a:moveTo>
                    <a:lnTo>
                      <a:pt x="706079" y="456009"/>
                    </a:lnTo>
                    <a:lnTo>
                      <a:pt x="544269" y="456009"/>
                    </a:lnTo>
                    <a:lnTo>
                      <a:pt x="544269" y="0"/>
                    </a:lnTo>
                    <a:lnTo>
                      <a:pt x="161810" y="0"/>
                    </a:lnTo>
                    <a:lnTo>
                      <a:pt x="161810" y="338330"/>
                    </a:lnTo>
                    <a:lnTo>
                      <a:pt x="0" y="338330"/>
                    </a:lnTo>
                    <a:lnTo>
                      <a:pt x="0" y="912019"/>
                    </a:lnTo>
                    <a:lnTo>
                      <a:pt x="1088539" y="912019"/>
                    </a:lnTo>
                    <a:lnTo>
                      <a:pt x="1088539" y="119401"/>
                    </a:lnTo>
                    <a:close/>
                    <a:moveTo>
                      <a:pt x="191230" y="29420"/>
                    </a:moveTo>
                    <a:lnTo>
                      <a:pt x="514849" y="29420"/>
                    </a:lnTo>
                    <a:lnTo>
                      <a:pt x="514849" y="456009"/>
                    </a:lnTo>
                    <a:lnTo>
                      <a:pt x="382459" y="456009"/>
                    </a:lnTo>
                    <a:lnTo>
                      <a:pt x="382459" y="338330"/>
                    </a:lnTo>
                    <a:lnTo>
                      <a:pt x="191230" y="338330"/>
                    </a:lnTo>
                    <a:close/>
                    <a:moveTo>
                      <a:pt x="353040" y="882599"/>
                    </a:moveTo>
                    <a:lnTo>
                      <a:pt x="220650" y="882599"/>
                    </a:lnTo>
                    <a:lnTo>
                      <a:pt x="220650" y="794339"/>
                    </a:lnTo>
                    <a:lnTo>
                      <a:pt x="161810" y="794339"/>
                    </a:lnTo>
                    <a:lnTo>
                      <a:pt x="161810" y="882599"/>
                    </a:lnTo>
                    <a:lnTo>
                      <a:pt x="29420" y="882599"/>
                    </a:lnTo>
                    <a:lnTo>
                      <a:pt x="29420" y="367749"/>
                    </a:lnTo>
                    <a:lnTo>
                      <a:pt x="353040" y="367749"/>
                    </a:lnTo>
                    <a:lnTo>
                      <a:pt x="353040" y="882599"/>
                    </a:lnTo>
                    <a:close/>
                    <a:moveTo>
                      <a:pt x="706079" y="882599"/>
                    </a:moveTo>
                    <a:lnTo>
                      <a:pt x="573689" y="882599"/>
                    </a:lnTo>
                    <a:lnTo>
                      <a:pt x="573689" y="794339"/>
                    </a:lnTo>
                    <a:lnTo>
                      <a:pt x="514849" y="794339"/>
                    </a:lnTo>
                    <a:lnTo>
                      <a:pt x="514849" y="882599"/>
                    </a:lnTo>
                    <a:lnTo>
                      <a:pt x="382459" y="882599"/>
                    </a:lnTo>
                    <a:lnTo>
                      <a:pt x="382459" y="485429"/>
                    </a:lnTo>
                    <a:lnTo>
                      <a:pt x="706079" y="485429"/>
                    </a:lnTo>
                    <a:close/>
                    <a:moveTo>
                      <a:pt x="1059119" y="882599"/>
                    </a:moveTo>
                    <a:lnTo>
                      <a:pt x="926729" y="882599"/>
                    </a:lnTo>
                    <a:lnTo>
                      <a:pt x="926729" y="794339"/>
                    </a:lnTo>
                    <a:lnTo>
                      <a:pt x="867889" y="794339"/>
                    </a:lnTo>
                    <a:lnTo>
                      <a:pt x="867889" y="882599"/>
                    </a:lnTo>
                    <a:lnTo>
                      <a:pt x="735499" y="882599"/>
                    </a:lnTo>
                    <a:lnTo>
                      <a:pt x="735499" y="104926"/>
                    </a:lnTo>
                    <a:lnTo>
                      <a:pt x="1059119" y="145379"/>
                    </a:lnTo>
                    <a:close/>
                  </a:path>
                </a:pathLst>
              </a:custGeom>
              <a:solidFill>
                <a:schemeClr val="bg2"/>
              </a:solidFill>
              <a:ln w="14684" cap="flat">
                <a:noFill/>
                <a:prstDash val="solid"/>
                <a:miter/>
              </a:ln>
            </p:spPr>
            <p:txBody>
              <a:bodyPr/>
              <a:lstStyle/>
              <a:p>
                <a:endParaRPr lang="el-GR"/>
              </a:p>
            </p:txBody>
          </p:sp>
          <p:sp>
            <p:nvSpPr>
              <p:cNvPr id="10" name="Ορθογώνιο 9">
                <a:extLst>
                  <a:ext uri="{FF2B5EF4-FFF2-40B4-BE49-F238E27FC236}">
                    <a16:creationId xmlns:a16="http://schemas.microsoft.com/office/drawing/2014/main" id="{9D43F3A0-D942-AF22-CC06-44A29EC96BD3}"/>
                  </a:ext>
                </a:extLst>
              </p:cNvPr>
              <p:cNvSpPr/>
              <p:nvPr/>
            </p:nvSpPr>
            <p:spPr>
              <a:xfrm>
                <a:off x="10668844" y="6393729"/>
                <a:ext cx="58839" cy="58854"/>
              </a:xfrm>
              <a:prstGeom prst="rect">
                <a:avLst/>
              </a:prstGeom>
              <a:solidFill>
                <a:schemeClr val="bg2"/>
              </a:solidFill>
              <a:ln w="14684" cap="flat">
                <a:noFill/>
                <a:prstDash val="solid"/>
                <a:miter/>
              </a:ln>
            </p:spPr>
            <p:txBody>
              <a:bodyPr/>
              <a:lstStyle/>
              <a:p>
                <a:endParaRPr lang="el-GR"/>
              </a:p>
            </p:txBody>
          </p:sp>
          <p:sp>
            <p:nvSpPr>
              <p:cNvPr id="11" name="Ορθογώνιο 10">
                <a:extLst>
                  <a:ext uri="{FF2B5EF4-FFF2-40B4-BE49-F238E27FC236}">
                    <a16:creationId xmlns:a16="http://schemas.microsoft.com/office/drawing/2014/main" id="{CC5D03FB-6C27-7DDD-B0DE-AEF79E5EECA1}"/>
                  </a:ext>
                </a:extLst>
              </p:cNvPr>
              <p:cNvSpPr/>
              <p:nvPr/>
            </p:nvSpPr>
            <p:spPr>
              <a:xfrm>
                <a:off x="10786523" y="6393729"/>
                <a:ext cx="58839" cy="58854"/>
              </a:xfrm>
              <a:prstGeom prst="rect">
                <a:avLst/>
              </a:prstGeom>
              <a:solidFill>
                <a:schemeClr val="bg2"/>
              </a:solidFill>
              <a:ln w="14684" cap="flat">
                <a:noFill/>
                <a:prstDash val="solid"/>
                <a:miter/>
              </a:ln>
            </p:spPr>
            <p:txBody>
              <a:bodyPr/>
              <a:lstStyle/>
              <a:p>
                <a:endParaRPr lang="el-GR"/>
              </a:p>
            </p:txBody>
          </p:sp>
          <p:sp>
            <p:nvSpPr>
              <p:cNvPr id="12" name="Ορθογώνιο 11">
                <a:extLst>
                  <a:ext uri="{FF2B5EF4-FFF2-40B4-BE49-F238E27FC236}">
                    <a16:creationId xmlns:a16="http://schemas.microsoft.com/office/drawing/2014/main" id="{C550DC9B-62E7-C528-DF35-5FA68CBA3E27}"/>
                  </a:ext>
                </a:extLst>
              </p:cNvPr>
              <p:cNvSpPr/>
              <p:nvPr/>
            </p:nvSpPr>
            <p:spPr>
              <a:xfrm>
                <a:off x="10668844" y="6275784"/>
                <a:ext cx="58839" cy="58854"/>
              </a:xfrm>
              <a:prstGeom prst="rect">
                <a:avLst/>
              </a:prstGeom>
              <a:solidFill>
                <a:schemeClr val="bg2"/>
              </a:solidFill>
              <a:ln w="14684" cap="flat">
                <a:noFill/>
                <a:prstDash val="solid"/>
                <a:miter/>
              </a:ln>
            </p:spPr>
            <p:txBody>
              <a:bodyPr/>
              <a:lstStyle/>
              <a:p>
                <a:endParaRPr lang="el-GR"/>
              </a:p>
            </p:txBody>
          </p:sp>
          <p:sp>
            <p:nvSpPr>
              <p:cNvPr id="13" name="Ορθογώνιο 12">
                <a:extLst>
                  <a:ext uri="{FF2B5EF4-FFF2-40B4-BE49-F238E27FC236}">
                    <a16:creationId xmlns:a16="http://schemas.microsoft.com/office/drawing/2014/main" id="{2BB71009-B381-322D-70A5-016E5C9A2D47}"/>
                  </a:ext>
                </a:extLst>
              </p:cNvPr>
              <p:cNvSpPr/>
              <p:nvPr/>
            </p:nvSpPr>
            <p:spPr>
              <a:xfrm>
                <a:off x="10786523" y="6275784"/>
                <a:ext cx="58839" cy="58854"/>
              </a:xfrm>
              <a:prstGeom prst="rect">
                <a:avLst/>
              </a:prstGeom>
              <a:solidFill>
                <a:schemeClr val="bg2"/>
              </a:solidFill>
              <a:ln w="14684" cap="flat">
                <a:noFill/>
                <a:prstDash val="solid"/>
                <a:miter/>
              </a:ln>
            </p:spPr>
            <p:txBody>
              <a:bodyPr/>
              <a:lstStyle/>
              <a:p>
                <a:endParaRPr lang="el-GR"/>
              </a:p>
            </p:txBody>
          </p:sp>
          <p:sp>
            <p:nvSpPr>
              <p:cNvPr id="14" name="Ορθογώνιο 13">
                <a:extLst>
                  <a:ext uri="{FF2B5EF4-FFF2-40B4-BE49-F238E27FC236}">
                    <a16:creationId xmlns:a16="http://schemas.microsoft.com/office/drawing/2014/main" id="{C6C51099-EB0E-0C24-64E4-6BCCA12F5A0F}"/>
                  </a:ext>
                </a:extLst>
              </p:cNvPr>
              <p:cNvSpPr/>
              <p:nvPr/>
            </p:nvSpPr>
            <p:spPr>
              <a:xfrm>
                <a:off x="10477614" y="5937720"/>
                <a:ext cx="58839" cy="58854"/>
              </a:xfrm>
              <a:prstGeom prst="rect">
                <a:avLst/>
              </a:prstGeom>
              <a:solidFill>
                <a:schemeClr val="bg2"/>
              </a:solidFill>
              <a:ln w="14684" cap="flat">
                <a:noFill/>
                <a:prstDash val="solid"/>
                <a:miter/>
              </a:ln>
            </p:spPr>
            <p:txBody>
              <a:bodyPr/>
              <a:lstStyle/>
              <a:p>
                <a:endParaRPr lang="el-GR"/>
              </a:p>
            </p:txBody>
          </p:sp>
          <p:sp>
            <p:nvSpPr>
              <p:cNvPr id="15" name="Ορθογώνιο 14">
                <a:extLst>
                  <a:ext uri="{FF2B5EF4-FFF2-40B4-BE49-F238E27FC236}">
                    <a16:creationId xmlns:a16="http://schemas.microsoft.com/office/drawing/2014/main" id="{FFB03E09-E1E8-7577-86A5-53810621A422}"/>
                  </a:ext>
                </a:extLst>
              </p:cNvPr>
              <p:cNvSpPr/>
              <p:nvPr/>
            </p:nvSpPr>
            <p:spPr>
              <a:xfrm>
                <a:off x="10595294" y="5937720"/>
                <a:ext cx="58839" cy="58854"/>
              </a:xfrm>
              <a:prstGeom prst="rect">
                <a:avLst/>
              </a:prstGeom>
              <a:solidFill>
                <a:schemeClr val="bg2"/>
              </a:solidFill>
              <a:ln w="14684" cap="flat">
                <a:noFill/>
                <a:prstDash val="solid"/>
                <a:miter/>
              </a:ln>
            </p:spPr>
            <p:txBody>
              <a:bodyPr/>
              <a:lstStyle/>
              <a:p>
                <a:endParaRPr lang="el-GR"/>
              </a:p>
            </p:txBody>
          </p:sp>
          <p:sp>
            <p:nvSpPr>
              <p:cNvPr id="16" name="Ορθογώνιο 15">
                <a:extLst>
                  <a:ext uri="{FF2B5EF4-FFF2-40B4-BE49-F238E27FC236}">
                    <a16:creationId xmlns:a16="http://schemas.microsoft.com/office/drawing/2014/main" id="{E5243F8F-D59C-494A-88C4-8FE4EB4279DB}"/>
                  </a:ext>
                </a:extLst>
              </p:cNvPr>
              <p:cNvSpPr/>
              <p:nvPr/>
            </p:nvSpPr>
            <p:spPr>
              <a:xfrm>
                <a:off x="10477614" y="5819775"/>
                <a:ext cx="58839" cy="58854"/>
              </a:xfrm>
              <a:prstGeom prst="rect">
                <a:avLst/>
              </a:prstGeom>
              <a:solidFill>
                <a:schemeClr val="bg2"/>
              </a:solidFill>
              <a:ln w="14684" cap="flat">
                <a:noFill/>
                <a:prstDash val="solid"/>
                <a:miter/>
              </a:ln>
            </p:spPr>
            <p:txBody>
              <a:bodyPr/>
              <a:lstStyle/>
              <a:p>
                <a:endParaRPr lang="el-GR"/>
              </a:p>
            </p:txBody>
          </p:sp>
          <p:sp>
            <p:nvSpPr>
              <p:cNvPr id="17" name="Ορθογώνιο 16">
                <a:extLst>
                  <a:ext uri="{FF2B5EF4-FFF2-40B4-BE49-F238E27FC236}">
                    <a16:creationId xmlns:a16="http://schemas.microsoft.com/office/drawing/2014/main" id="{DA2A74F9-5F8C-DAF4-5708-96D4C9981489}"/>
                  </a:ext>
                </a:extLst>
              </p:cNvPr>
              <p:cNvSpPr/>
              <p:nvPr/>
            </p:nvSpPr>
            <p:spPr>
              <a:xfrm>
                <a:off x="10595294" y="5819775"/>
                <a:ext cx="58839" cy="58854"/>
              </a:xfrm>
              <a:prstGeom prst="rect">
                <a:avLst/>
              </a:prstGeom>
              <a:solidFill>
                <a:schemeClr val="bg2"/>
              </a:solidFill>
              <a:ln w="14684" cap="flat">
                <a:noFill/>
                <a:prstDash val="solid"/>
                <a:miter/>
              </a:ln>
            </p:spPr>
            <p:txBody>
              <a:bodyPr/>
              <a:lstStyle/>
              <a:p>
                <a:endParaRPr lang="el-GR"/>
              </a:p>
            </p:txBody>
          </p:sp>
          <p:sp>
            <p:nvSpPr>
              <p:cNvPr id="18" name="Ορθογώνιο 17">
                <a:extLst>
                  <a:ext uri="{FF2B5EF4-FFF2-40B4-BE49-F238E27FC236}">
                    <a16:creationId xmlns:a16="http://schemas.microsoft.com/office/drawing/2014/main" id="{FECDF671-2F6D-ABD5-07BA-9E26D2ED6593}"/>
                  </a:ext>
                </a:extLst>
              </p:cNvPr>
              <p:cNvSpPr/>
              <p:nvPr/>
            </p:nvSpPr>
            <p:spPr>
              <a:xfrm>
                <a:off x="10315819" y="6393729"/>
                <a:ext cx="58839" cy="58854"/>
              </a:xfrm>
              <a:prstGeom prst="rect">
                <a:avLst/>
              </a:prstGeom>
              <a:solidFill>
                <a:schemeClr val="bg2"/>
              </a:solidFill>
              <a:ln w="14684" cap="flat">
                <a:noFill/>
                <a:prstDash val="solid"/>
                <a:miter/>
              </a:ln>
            </p:spPr>
            <p:txBody>
              <a:bodyPr/>
              <a:lstStyle/>
              <a:p>
                <a:endParaRPr lang="el-GR"/>
              </a:p>
            </p:txBody>
          </p:sp>
          <p:sp>
            <p:nvSpPr>
              <p:cNvPr id="19" name="Ορθογώνιο 18">
                <a:extLst>
                  <a:ext uri="{FF2B5EF4-FFF2-40B4-BE49-F238E27FC236}">
                    <a16:creationId xmlns:a16="http://schemas.microsoft.com/office/drawing/2014/main" id="{03E91765-831C-8530-2ED1-ECCA07215460}"/>
                  </a:ext>
                </a:extLst>
              </p:cNvPr>
              <p:cNvSpPr/>
              <p:nvPr/>
            </p:nvSpPr>
            <p:spPr>
              <a:xfrm>
                <a:off x="10433499" y="6393729"/>
                <a:ext cx="58839" cy="58854"/>
              </a:xfrm>
              <a:prstGeom prst="rect">
                <a:avLst/>
              </a:prstGeom>
              <a:solidFill>
                <a:schemeClr val="bg2"/>
              </a:solidFill>
              <a:ln w="14684" cap="flat">
                <a:noFill/>
                <a:prstDash val="solid"/>
                <a:miter/>
              </a:ln>
            </p:spPr>
            <p:txBody>
              <a:bodyPr/>
              <a:lstStyle/>
              <a:p>
                <a:endParaRPr lang="el-GR"/>
              </a:p>
            </p:txBody>
          </p:sp>
          <p:sp>
            <p:nvSpPr>
              <p:cNvPr id="20" name="Ορθογώνιο 19">
                <a:extLst>
                  <a:ext uri="{FF2B5EF4-FFF2-40B4-BE49-F238E27FC236}">
                    <a16:creationId xmlns:a16="http://schemas.microsoft.com/office/drawing/2014/main" id="{AB0C76EA-A87B-BA22-6EBE-2DBE647BD7A5}"/>
                  </a:ext>
                </a:extLst>
              </p:cNvPr>
              <p:cNvSpPr/>
              <p:nvPr/>
            </p:nvSpPr>
            <p:spPr>
              <a:xfrm>
                <a:off x="10315819" y="6275784"/>
                <a:ext cx="58839" cy="58854"/>
              </a:xfrm>
              <a:prstGeom prst="rect">
                <a:avLst/>
              </a:prstGeom>
              <a:solidFill>
                <a:schemeClr val="bg2"/>
              </a:solidFill>
              <a:ln w="14684" cap="flat">
                <a:noFill/>
                <a:prstDash val="solid"/>
                <a:miter/>
              </a:ln>
            </p:spPr>
            <p:txBody>
              <a:bodyPr/>
              <a:lstStyle/>
              <a:p>
                <a:endParaRPr lang="el-GR"/>
              </a:p>
            </p:txBody>
          </p:sp>
          <p:sp>
            <p:nvSpPr>
              <p:cNvPr id="21" name="Ορθογώνιο 20">
                <a:extLst>
                  <a:ext uri="{FF2B5EF4-FFF2-40B4-BE49-F238E27FC236}">
                    <a16:creationId xmlns:a16="http://schemas.microsoft.com/office/drawing/2014/main" id="{05FAA627-8B19-A1AE-4AA9-C4DD80EDCDF0}"/>
                  </a:ext>
                </a:extLst>
              </p:cNvPr>
              <p:cNvSpPr/>
              <p:nvPr/>
            </p:nvSpPr>
            <p:spPr>
              <a:xfrm>
                <a:off x="10433499" y="6275784"/>
                <a:ext cx="58839" cy="58854"/>
              </a:xfrm>
              <a:prstGeom prst="rect">
                <a:avLst/>
              </a:prstGeom>
              <a:solidFill>
                <a:schemeClr val="bg2"/>
              </a:solidFill>
              <a:ln w="14684" cap="flat">
                <a:noFill/>
                <a:prstDash val="solid"/>
                <a:miter/>
              </a:ln>
            </p:spPr>
            <p:txBody>
              <a:bodyPr/>
              <a:lstStyle/>
              <a:p>
                <a:endParaRPr lang="el-GR"/>
              </a:p>
            </p:txBody>
          </p:sp>
          <p:sp>
            <p:nvSpPr>
              <p:cNvPr id="22" name="Ορθογώνιο 21">
                <a:extLst>
                  <a:ext uri="{FF2B5EF4-FFF2-40B4-BE49-F238E27FC236}">
                    <a16:creationId xmlns:a16="http://schemas.microsoft.com/office/drawing/2014/main" id="{47752754-AFFB-6CB6-4967-2C4A7080049A}"/>
                  </a:ext>
                </a:extLst>
              </p:cNvPr>
              <p:cNvSpPr/>
              <p:nvPr/>
            </p:nvSpPr>
            <p:spPr>
              <a:xfrm>
                <a:off x="10315819" y="6158105"/>
                <a:ext cx="58839" cy="58854"/>
              </a:xfrm>
              <a:prstGeom prst="rect">
                <a:avLst/>
              </a:prstGeom>
              <a:solidFill>
                <a:schemeClr val="bg2"/>
              </a:solidFill>
              <a:ln w="14684" cap="flat">
                <a:noFill/>
                <a:prstDash val="solid"/>
                <a:miter/>
              </a:ln>
            </p:spPr>
            <p:txBody>
              <a:bodyPr/>
              <a:lstStyle/>
              <a:p>
                <a:endParaRPr lang="el-GR"/>
              </a:p>
            </p:txBody>
          </p:sp>
          <p:sp>
            <p:nvSpPr>
              <p:cNvPr id="23" name="Ορθογώνιο 22">
                <a:extLst>
                  <a:ext uri="{FF2B5EF4-FFF2-40B4-BE49-F238E27FC236}">
                    <a16:creationId xmlns:a16="http://schemas.microsoft.com/office/drawing/2014/main" id="{AEBAD69A-91D6-2402-28F8-9A3987B6F0DD}"/>
                  </a:ext>
                </a:extLst>
              </p:cNvPr>
              <p:cNvSpPr/>
              <p:nvPr/>
            </p:nvSpPr>
            <p:spPr>
              <a:xfrm>
                <a:off x="10433499" y="6158105"/>
                <a:ext cx="58839" cy="58854"/>
              </a:xfrm>
              <a:prstGeom prst="rect">
                <a:avLst/>
              </a:prstGeom>
              <a:solidFill>
                <a:schemeClr val="bg2"/>
              </a:solidFill>
              <a:ln w="14684" cap="flat">
                <a:noFill/>
                <a:prstDash val="solid"/>
                <a:miter/>
              </a:ln>
            </p:spPr>
            <p:txBody>
              <a:bodyPr/>
              <a:lstStyle/>
              <a:p>
                <a:endParaRPr lang="el-GR"/>
              </a:p>
            </p:txBody>
          </p:sp>
          <p:sp>
            <p:nvSpPr>
              <p:cNvPr id="24" name="Ορθογώνιο 23">
                <a:extLst>
                  <a:ext uri="{FF2B5EF4-FFF2-40B4-BE49-F238E27FC236}">
                    <a16:creationId xmlns:a16="http://schemas.microsoft.com/office/drawing/2014/main" id="{1E24D535-EA88-A5DA-1A79-E784F2F85A59}"/>
                  </a:ext>
                </a:extLst>
              </p:cNvPr>
              <p:cNvSpPr/>
              <p:nvPr/>
            </p:nvSpPr>
            <p:spPr>
              <a:xfrm>
                <a:off x="11021883" y="6393729"/>
                <a:ext cx="58839" cy="58854"/>
              </a:xfrm>
              <a:prstGeom prst="rect">
                <a:avLst/>
              </a:prstGeom>
              <a:solidFill>
                <a:schemeClr val="bg2"/>
              </a:solidFill>
              <a:ln w="14684" cap="flat">
                <a:noFill/>
                <a:prstDash val="solid"/>
                <a:miter/>
              </a:ln>
            </p:spPr>
            <p:txBody>
              <a:bodyPr/>
              <a:lstStyle/>
              <a:p>
                <a:endParaRPr lang="el-GR"/>
              </a:p>
            </p:txBody>
          </p:sp>
          <p:sp>
            <p:nvSpPr>
              <p:cNvPr id="25" name="Ορθογώνιο 24">
                <a:extLst>
                  <a:ext uri="{FF2B5EF4-FFF2-40B4-BE49-F238E27FC236}">
                    <a16:creationId xmlns:a16="http://schemas.microsoft.com/office/drawing/2014/main" id="{420A41CD-DD54-7A92-19DE-07035534E36E}"/>
                  </a:ext>
                </a:extLst>
              </p:cNvPr>
              <p:cNvSpPr/>
              <p:nvPr/>
            </p:nvSpPr>
            <p:spPr>
              <a:xfrm>
                <a:off x="11139563" y="6393729"/>
                <a:ext cx="58839" cy="58854"/>
              </a:xfrm>
              <a:prstGeom prst="rect">
                <a:avLst/>
              </a:prstGeom>
              <a:solidFill>
                <a:schemeClr val="bg2"/>
              </a:solidFill>
              <a:ln w="14684" cap="flat">
                <a:noFill/>
                <a:prstDash val="solid"/>
                <a:miter/>
              </a:ln>
            </p:spPr>
            <p:txBody>
              <a:bodyPr/>
              <a:lstStyle/>
              <a:p>
                <a:endParaRPr lang="el-GR"/>
              </a:p>
            </p:txBody>
          </p:sp>
          <p:sp>
            <p:nvSpPr>
              <p:cNvPr id="26" name="Ορθογώνιο 25">
                <a:extLst>
                  <a:ext uri="{FF2B5EF4-FFF2-40B4-BE49-F238E27FC236}">
                    <a16:creationId xmlns:a16="http://schemas.microsoft.com/office/drawing/2014/main" id="{2FCA582B-0D27-520E-1825-A3EDC07A318F}"/>
                  </a:ext>
                </a:extLst>
              </p:cNvPr>
              <p:cNvSpPr/>
              <p:nvPr/>
            </p:nvSpPr>
            <p:spPr>
              <a:xfrm>
                <a:off x="11021883" y="6275784"/>
                <a:ext cx="58839" cy="58854"/>
              </a:xfrm>
              <a:prstGeom prst="rect">
                <a:avLst/>
              </a:prstGeom>
              <a:solidFill>
                <a:schemeClr val="bg2"/>
              </a:solidFill>
              <a:ln w="14684" cap="flat">
                <a:noFill/>
                <a:prstDash val="solid"/>
                <a:miter/>
              </a:ln>
            </p:spPr>
            <p:txBody>
              <a:bodyPr/>
              <a:lstStyle/>
              <a:p>
                <a:endParaRPr lang="el-GR"/>
              </a:p>
            </p:txBody>
          </p:sp>
          <p:sp>
            <p:nvSpPr>
              <p:cNvPr id="27" name="Ορθογώνιο 26">
                <a:extLst>
                  <a:ext uri="{FF2B5EF4-FFF2-40B4-BE49-F238E27FC236}">
                    <a16:creationId xmlns:a16="http://schemas.microsoft.com/office/drawing/2014/main" id="{01046546-8369-FEDD-9563-9FE3B7A9067C}"/>
                  </a:ext>
                </a:extLst>
              </p:cNvPr>
              <p:cNvSpPr/>
              <p:nvPr/>
            </p:nvSpPr>
            <p:spPr>
              <a:xfrm>
                <a:off x="11139563" y="6275784"/>
                <a:ext cx="58839" cy="58854"/>
              </a:xfrm>
              <a:prstGeom prst="rect">
                <a:avLst/>
              </a:prstGeom>
              <a:solidFill>
                <a:schemeClr val="bg2"/>
              </a:solidFill>
              <a:ln w="14684" cap="flat">
                <a:noFill/>
                <a:prstDash val="solid"/>
                <a:miter/>
              </a:ln>
            </p:spPr>
            <p:txBody>
              <a:bodyPr/>
              <a:lstStyle/>
              <a:p>
                <a:endParaRPr lang="el-GR"/>
              </a:p>
            </p:txBody>
          </p:sp>
          <p:sp>
            <p:nvSpPr>
              <p:cNvPr id="28" name="Ορθογώνιο 27">
                <a:extLst>
                  <a:ext uri="{FF2B5EF4-FFF2-40B4-BE49-F238E27FC236}">
                    <a16:creationId xmlns:a16="http://schemas.microsoft.com/office/drawing/2014/main" id="{E5091F5E-ADFD-E150-8998-3BB152604062}"/>
                  </a:ext>
                </a:extLst>
              </p:cNvPr>
              <p:cNvSpPr/>
              <p:nvPr/>
            </p:nvSpPr>
            <p:spPr>
              <a:xfrm>
                <a:off x="11021883" y="6158105"/>
                <a:ext cx="58839" cy="58854"/>
              </a:xfrm>
              <a:prstGeom prst="rect">
                <a:avLst/>
              </a:prstGeom>
              <a:solidFill>
                <a:schemeClr val="bg2"/>
              </a:solidFill>
              <a:ln w="14684" cap="flat">
                <a:noFill/>
                <a:prstDash val="solid"/>
                <a:miter/>
              </a:ln>
            </p:spPr>
            <p:txBody>
              <a:bodyPr/>
              <a:lstStyle/>
              <a:p>
                <a:endParaRPr lang="el-GR"/>
              </a:p>
            </p:txBody>
          </p:sp>
          <p:sp>
            <p:nvSpPr>
              <p:cNvPr id="29" name="Ορθογώνιο 28">
                <a:extLst>
                  <a:ext uri="{FF2B5EF4-FFF2-40B4-BE49-F238E27FC236}">
                    <a16:creationId xmlns:a16="http://schemas.microsoft.com/office/drawing/2014/main" id="{F252E588-5264-0F28-BDBF-F05D0727351F}"/>
                  </a:ext>
                </a:extLst>
              </p:cNvPr>
              <p:cNvSpPr/>
              <p:nvPr/>
            </p:nvSpPr>
            <p:spPr>
              <a:xfrm>
                <a:off x="11139563" y="6158105"/>
                <a:ext cx="58839" cy="58854"/>
              </a:xfrm>
              <a:prstGeom prst="rect">
                <a:avLst/>
              </a:prstGeom>
              <a:solidFill>
                <a:schemeClr val="bg2"/>
              </a:solidFill>
              <a:ln w="14684" cap="flat">
                <a:noFill/>
                <a:prstDash val="solid"/>
                <a:miter/>
              </a:ln>
            </p:spPr>
            <p:txBody>
              <a:bodyPr/>
              <a:lstStyle/>
              <a:p>
                <a:endParaRPr lang="el-GR"/>
              </a:p>
            </p:txBody>
          </p:sp>
          <p:sp>
            <p:nvSpPr>
              <p:cNvPr id="30" name="Ορθογώνιο 29">
                <a:extLst>
                  <a:ext uri="{FF2B5EF4-FFF2-40B4-BE49-F238E27FC236}">
                    <a16:creationId xmlns:a16="http://schemas.microsoft.com/office/drawing/2014/main" id="{DA1E2CE1-03AC-7E39-9F60-95B694CF487F}"/>
                  </a:ext>
                </a:extLst>
              </p:cNvPr>
              <p:cNvSpPr/>
              <p:nvPr/>
            </p:nvSpPr>
            <p:spPr>
              <a:xfrm>
                <a:off x="11021883" y="6040689"/>
                <a:ext cx="58839" cy="58854"/>
              </a:xfrm>
              <a:prstGeom prst="rect">
                <a:avLst/>
              </a:prstGeom>
              <a:solidFill>
                <a:schemeClr val="bg2"/>
              </a:solidFill>
              <a:ln w="14684" cap="flat">
                <a:noFill/>
                <a:prstDash val="solid"/>
                <a:miter/>
              </a:ln>
            </p:spPr>
            <p:txBody>
              <a:bodyPr/>
              <a:lstStyle/>
              <a:p>
                <a:endParaRPr lang="el-GR"/>
              </a:p>
            </p:txBody>
          </p:sp>
          <p:sp>
            <p:nvSpPr>
              <p:cNvPr id="31" name="Ορθογώνιο 30">
                <a:extLst>
                  <a:ext uri="{FF2B5EF4-FFF2-40B4-BE49-F238E27FC236}">
                    <a16:creationId xmlns:a16="http://schemas.microsoft.com/office/drawing/2014/main" id="{33395E5F-9BA4-91CB-6EF7-45D2A3D7D777}"/>
                  </a:ext>
                </a:extLst>
              </p:cNvPr>
              <p:cNvSpPr/>
              <p:nvPr/>
            </p:nvSpPr>
            <p:spPr>
              <a:xfrm>
                <a:off x="11139563" y="6040689"/>
                <a:ext cx="58839" cy="58854"/>
              </a:xfrm>
              <a:prstGeom prst="rect">
                <a:avLst/>
              </a:prstGeom>
              <a:solidFill>
                <a:schemeClr val="bg2"/>
              </a:solidFill>
              <a:ln w="14684" cap="flat">
                <a:noFill/>
                <a:prstDash val="solid"/>
                <a:miter/>
              </a:ln>
            </p:spPr>
            <p:txBody>
              <a:bodyPr/>
              <a:lstStyle/>
              <a:p>
                <a:endParaRPr lang="el-GR"/>
              </a:p>
            </p:txBody>
          </p:sp>
          <p:sp>
            <p:nvSpPr>
              <p:cNvPr id="32" name="Ορθογώνιο 31">
                <a:extLst>
                  <a:ext uri="{FF2B5EF4-FFF2-40B4-BE49-F238E27FC236}">
                    <a16:creationId xmlns:a16="http://schemas.microsoft.com/office/drawing/2014/main" id="{754A2D37-07D6-546A-9893-937EB89CBF67}"/>
                  </a:ext>
                </a:extLst>
              </p:cNvPr>
              <p:cNvSpPr/>
              <p:nvPr/>
            </p:nvSpPr>
            <p:spPr>
              <a:xfrm>
                <a:off x="11021883" y="5922745"/>
                <a:ext cx="58839" cy="58854"/>
              </a:xfrm>
              <a:prstGeom prst="rect">
                <a:avLst/>
              </a:prstGeom>
              <a:solidFill>
                <a:schemeClr val="bg2"/>
              </a:solidFill>
              <a:ln w="14684" cap="flat">
                <a:noFill/>
                <a:prstDash val="solid"/>
                <a:miter/>
              </a:ln>
            </p:spPr>
            <p:txBody>
              <a:bodyPr/>
              <a:lstStyle/>
              <a:p>
                <a:endParaRPr lang="el-GR"/>
              </a:p>
            </p:txBody>
          </p:sp>
          <p:sp>
            <p:nvSpPr>
              <p:cNvPr id="33" name="Ορθογώνιο 32">
                <a:extLst>
                  <a:ext uri="{FF2B5EF4-FFF2-40B4-BE49-F238E27FC236}">
                    <a16:creationId xmlns:a16="http://schemas.microsoft.com/office/drawing/2014/main" id="{D2F4A1EB-B56F-B0C8-CD1C-83C70BB9C09A}"/>
                  </a:ext>
                </a:extLst>
              </p:cNvPr>
              <p:cNvSpPr/>
              <p:nvPr/>
            </p:nvSpPr>
            <p:spPr>
              <a:xfrm>
                <a:off x="11139563" y="5922745"/>
                <a:ext cx="58839" cy="58854"/>
              </a:xfrm>
              <a:prstGeom prst="rect">
                <a:avLst/>
              </a:prstGeom>
              <a:solidFill>
                <a:schemeClr val="bg2"/>
              </a:solidFill>
              <a:ln w="14684" cap="flat">
                <a:noFill/>
                <a:prstDash val="solid"/>
                <a:miter/>
              </a:ln>
            </p:spPr>
            <p:txBody>
              <a:bodyPr/>
              <a:lstStyle/>
              <a:p>
                <a:endParaRPr lang="el-GR"/>
              </a:p>
            </p:txBody>
          </p:sp>
        </p:grpSp>
      </p:grpSp>
    </p:spTree>
    <p:extLst>
      <p:ext uri="{BB962C8B-B14F-4D97-AF65-F5344CB8AC3E}">
        <p14:creationId xmlns:p14="http://schemas.microsoft.com/office/powerpoint/2010/main" val="514911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Ελεύθερα στο ίντερνετ η ταινία «Οι Επικηρυγμένοι» | 902 Mobile">
            <a:extLst>
              <a:ext uri="{FF2B5EF4-FFF2-40B4-BE49-F238E27FC236}">
                <a16:creationId xmlns:a16="http://schemas.microsoft.com/office/drawing/2014/main" id="{32D5CA06-6E03-F5F7-62B7-161F090399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69" r="29268"/>
          <a:stretch>
            <a:fillRect/>
          </a:stretch>
        </p:blipFill>
        <p:spPr bwMode="auto">
          <a:xfrm>
            <a:off x="7962900" y="552867"/>
            <a:ext cx="4229100" cy="58590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E0E4B01-B803-4A04-1274-5EEBA945F1E7}"/>
              </a:ext>
            </a:extLst>
          </p:cNvPr>
          <p:cNvSpPr txBox="1"/>
          <p:nvPr/>
        </p:nvSpPr>
        <p:spPr>
          <a:xfrm>
            <a:off x="9498330" y="6411933"/>
            <a:ext cx="4126230" cy="338554"/>
          </a:xfrm>
          <a:prstGeom prst="rect">
            <a:avLst/>
          </a:prstGeom>
          <a:noFill/>
        </p:spPr>
        <p:txBody>
          <a:bodyPr wrap="square" rtlCol="0">
            <a:spAutoFit/>
          </a:bodyPr>
          <a:lstStyle/>
          <a:p>
            <a:r>
              <a:rPr lang="el-GR" sz="1600">
                <a:solidFill>
                  <a:schemeClr val="bg1"/>
                </a:solidFill>
              </a:rPr>
              <a:t>Ντοκιμαντέρ του Ιων Ευθυμίου </a:t>
            </a:r>
          </a:p>
        </p:txBody>
      </p:sp>
      <p:sp>
        <p:nvSpPr>
          <p:cNvPr id="3" name="TextBox 2">
            <a:extLst>
              <a:ext uri="{FF2B5EF4-FFF2-40B4-BE49-F238E27FC236}">
                <a16:creationId xmlns:a16="http://schemas.microsoft.com/office/drawing/2014/main" id="{C91F8B97-DF14-B6FB-4793-EF7C16F828F1}"/>
              </a:ext>
            </a:extLst>
          </p:cNvPr>
          <p:cNvSpPr txBox="1"/>
          <p:nvPr/>
        </p:nvSpPr>
        <p:spPr>
          <a:xfrm>
            <a:off x="708660" y="285750"/>
            <a:ext cx="4644390" cy="769441"/>
          </a:xfrm>
          <a:prstGeom prst="rect">
            <a:avLst/>
          </a:prstGeom>
          <a:noFill/>
        </p:spPr>
        <p:txBody>
          <a:bodyPr wrap="square" rtlCol="0">
            <a:spAutoFit/>
          </a:bodyPr>
          <a:lstStyle/>
          <a:p>
            <a:r>
              <a:rPr lang="el-GR" sz="4400" b="1">
                <a:solidFill>
                  <a:schemeClr val="bg1"/>
                </a:solidFill>
                <a:latin typeface="+mj-lt"/>
                <a:ea typeface="+mj-ea"/>
                <a:cs typeface="+mj-cs"/>
              </a:rPr>
              <a:t>Συμπεράσματα </a:t>
            </a:r>
          </a:p>
        </p:txBody>
      </p:sp>
      <p:grpSp>
        <p:nvGrpSpPr>
          <p:cNvPr id="4" name="Ομάδα 3">
            <a:extLst>
              <a:ext uri="{FF2B5EF4-FFF2-40B4-BE49-F238E27FC236}">
                <a16:creationId xmlns:a16="http://schemas.microsoft.com/office/drawing/2014/main" id="{059D2657-9D48-077C-9A51-05ECE10298AB}"/>
              </a:ext>
            </a:extLst>
          </p:cNvPr>
          <p:cNvGrpSpPr/>
          <p:nvPr/>
        </p:nvGrpSpPr>
        <p:grpSpPr>
          <a:xfrm>
            <a:off x="4940065" y="160737"/>
            <a:ext cx="2477052" cy="1019466"/>
            <a:chOff x="9502327" y="5735643"/>
            <a:chExt cx="2477052" cy="1019466"/>
          </a:xfrm>
        </p:grpSpPr>
        <p:sp>
          <p:nvSpPr>
            <p:cNvPr id="5" name="Ελεύθερη σχεδίαση: Σχήμα 4">
              <a:extLst>
                <a:ext uri="{FF2B5EF4-FFF2-40B4-BE49-F238E27FC236}">
                  <a16:creationId xmlns:a16="http://schemas.microsoft.com/office/drawing/2014/main" id="{D5A79D1B-25BC-3719-48C7-034381FBB8E7}"/>
                </a:ext>
              </a:extLst>
            </p:cNvPr>
            <p:cNvSpPr/>
            <p:nvPr/>
          </p:nvSpPr>
          <p:spPr>
            <a:xfrm>
              <a:off x="9502327" y="6078793"/>
              <a:ext cx="781049" cy="676316"/>
            </a:xfrm>
            <a:custGeom>
              <a:avLst/>
              <a:gdLst>
                <a:gd name="csX0" fmla="*/ 770944 w 781049"/>
                <a:gd name="csY0" fmla="*/ 69056 h 676316"/>
                <a:gd name="csX1" fmla="*/ 752475 w 781049"/>
                <a:gd name="csY1" fmla="*/ 69056 h 676316"/>
                <a:gd name="csX2" fmla="*/ 752475 w 781049"/>
                <a:gd name="csY2" fmla="*/ 7620 h 676316"/>
                <a:gd name="csX3" fmla="*/ 744855 w 781049"/>
                <a:gd name="csY3" fmla="*/ 0 h 676316"/>
                <a:gd name="csX4" fmla="*/ 734987 w 781049"/>
                <a:gd name="csY4" fmla="*/ 0 h 676316"/>
                <a:gd name="csX5" fmla="*/ 728253 w 781049"/>
                <a:gd name="csY5" fmla="*/ 2791 h 676316"/>
                <a:gd name="csX6" fmla="*/ 685800 w 781049"/>
                <a:gd name="csY6" fmla="*/ 45244 h 676316"/>
                <a:gd name="csX7" fmla="*/ 670169 w 781049"/>
                <a:gd name="csY7" fmla="*/ 45244 h 676316"/>
                <a:gd name="csX8" fmla="*/ 648071 w 781049"/>
                <a:gd name="csY8" fmla="*/ 54397 h 676316"/>
                <a:gd name="csX9" fmla="*/ 595312 w 781049"/>
                <a:gd name="csY9" fmla="*/ 107156 h 676316"/>
                <a:gd name="csX10" fmla="*/ 556517 w 781049"/>
                <a:gd name="csY10" fmla="*/ 114205 h 676316"/>
                <a:gd name="csX11" fmla="*/ 542925 w 781049"/>
                <a:gd name="csY11" fmla="*/ 130493 h 676316"/>
                <a:gd name="csX12" fmla="*/ 542925 w 781049"/>
                <a:gd name="csY12" fmla="*/ 154781 h 676316"/>
                <a:gd name="csX13" fmla="*/ 508425 w 781049"/>
                <a:gd name="csY13" fmla="*/ 189281 h 676316"/>
                <a:gd name="csX14" fmla="*/ 477631 w 781049"/>
                <a:gd name="csY14" fmla="*/ 208074 h 676316"/>
                <a:gd name="csX15" fmla="*/ 129483 w 781049"/>
                <a:gd name="csY15" fmla="*/ 319716 h 676316"/>
                <a:gd name="csX16" fmla="*/ 34290 w 781049"/>
                <a:gd name="csY16" fmla="*/ 415290 h 676316"/>
                <a:gd name="csX17" fmla="*/ 0 w 781049"/>
                <a:gd name="csY17" fmla="*/ 523875 h 676316"/>
                <a:gd name="csX18" fmla="*/ 66675 w 781049"/>
                <a:gd name="csY18" fmla="*/ 494243 h 676316"/>
                <a:gd name="csX19" fmla="*/ 66675 w 781049"/>
                <a:gd name="csY19" fmla="*/ 646595 h 676316"/>
                <a:gd name="csX20" fmla="*/ 94393 w 781049"/>
                <a:gd name="csY20" fmla="*/ 676275 h 676316"/>
                <a:gd name="csX21" fmla="*/ 123797 w 781049"/>
                <a:gd name="csY21" fmla="*/ 649566 h 676316"/>
                <a:gd name="csX22" fmla="*/ 123825 w 781049"/>
                <a:gd name="csY22" fmla="*/ 647700 h 676316"/>
                <a:gd name="csX23" fmla="*/ 123825 w 781049"/>
                <a:gd name="csY23" fmla="*/ 521017 h 676316"/>
                <a:gd name="csX24" fmla="*/ 169545 w 781049"/>
                <a:gd name="csY24" fmla="*/ 515303 h 676316"/>
                <a:gd name="csX25" fmla="*/ 220028 w 781049"/>
                <a:gd name="csY25" fmla="*/ 464820 h 676316"/>
                <a:gd name="csX26" fmla="*/ 409575 w 781049"/>
                <a:gd name="csY26" fmla="*/ 496862 h 676316"/>
                <a:gd name="csX27" fmla="*/ 409575 w 781049"/>
                <a:gd name="csY27" fmla="*/ 646090 h 676316"/>
                <a:gd name="csX28" fmla="*/ 436617 w 781049"/>
                <a:gd name="csY28" fmla="*/ 676275 h 676316"/>
                <a:gd name="csX29" fmla="*/ 466684 w 781049"/>
                <a:gd name="csY29" fmla="*/ 649274 h 676316"/>
                <a:gd name="csX30" fmla="*/ 466725 w 781049"/>
                <a:gd name="csY30" fmla="*/ 647700 h 676316"/>
                <a:gd name="csX31" fmla="*/ 466725 w 781049"/>
                <a:gd name="csY31" fmla="*/ 506101 h 676316"/>
                <a:gd name="csX32" fmla="*/ 504825 w 781049"/>
                <a:gd name="csY32" fmla="*/ 510702 h 676316"/>
                <a:gd name="csX33" fmla="*/ 504825 w 781049"/>
                <a:gd name="csY33" fmla="*/ 646090 h 676316"/>
                <a:gd name="csX34" fmla="*/ 531867 w 781049"/>
                <a:gd name="csY34" fmla="*/ 676275 h 676316"/>
                <a:gd name="csX35" fmla="*/ 561934 w 781049"/>
                <a:gd name="csY35" fmla="*/ 649274 h 676316"/>
                <a:gd name="csX36" fmla="*/ 561975 w 781049"/>
                <a:gd name="csY36" fmla="*/ 647700 h 676316"/>
                <a:gd name="csX37" fmla="*/ 561975 w 781049"/>
                <a:gd name="csY37" fmla="*/ 504292 h 676316"/>
                <a:gd name="csX38" fmla="*/ 702612 w 781049"/>
                <a:gd name="csY38" fmla="*/ 304048 h 676316"/>
                <a:gd name="csX39" fmla="*/ 718480 w 781049"/>
                <a:gd name="csY39" fmla="*/ 268805 h 676316"/>
                <a:gd name="csX40" fmla="*/ 746179 w 781049"/>
                <a:gd name="csY40" fmla="*/ 138255 h 676316"/>
                <a:gd name="csX41" fmla="*/ 752942 w 781049"/>
                <a:gd name="csY41" fmla="*/ 125778 h 676316"/>
                <a:gd name="csX42" fmla="*/ 774487 w 781049"/>
                <a:gd name="csY42" fmla="*/ 104232 h 676316"/>
                <a:gd name="csX43" fmla="*/ 781050 w 781049"/>
                <a:gd name="csY43" fmla="*/ 88392 h 676316"/>
                <a:gd name="csX44" fmla="*/ 781050 w 781049"/>
                <a:gd name="csY44" fmla="*/ 79153 h 676316"/>
                <a:gd name="csX45" fmla="*/ 770944 w 781049"/>
                <a:gd name="csY45" fmla="*/ 69056 h 6763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781049" h="676316">
                  <a:moveTo>
                    <a:pt x="770944" y="69056"/>
                  </a:moveTo>
                  <a:lnTo>
                    <a:pt x="752475" y="69056"/>
                  </a:lnTo>
                  <a:lnTo>
                    <a:pt x="752475" y="7620"/>
                  </a:lnTo>
                  <a:cubicBezTo>
                    <a:pt x="752475" y="3412"/>
                    <a:pt x="749063" y="0"/>
                    <a:pt x="744855" y="0"/>
                  </a:cubicBezTo>
                  <a:lnTo>
                    <a:pt x="734987" y="0"/>
                  </a:lnTo>
                  <a:cubicBezTo>
                    <a:pt x="732461" y="1"/>
                    <a:pt x="730039" y="1005"/>
                    <a:pt x="728253" y="2791"/>
                  </a:cubicBezTo>
                  <a:lnTo>
                    <a:pt x="685800" y="45244"/>
                  </a:lnTo>
                  <a:lnTo>
                    <a:pt x="670169" y="45244"/>
                  </a:lnTo>
                  <a:cubicBezTo>
                    <a:pt x="661882" y="45245"/>
                    <a:pt x="653933" y="48538"/>
                    <a:pt x="648071" y="54397"/>
                  </a:cubicBezTo>
                  <a:lnTo>
                    <a:pt x="595312" y="107156"/>
                  </a:lnTo>
                  <a:lnTo>
                    <a:pt x="556517" y="114205"/>
                  </a:lnTo>
                  <a:cubicBezTo>
                    <a:pt x="548651" y="115643"/>
                    <a:pt x="542933" y="122495"/>
                    <a:pt x="542925" y="130493"/>
                  </a:cubicBezTo>
                  <a:lnTo>
                    <a:pt x="542925" y="154781"/>
                  </a:lnTo>
                  <a:lnTo>
                    <a:pt x="508425" y="189281"/>
                  </a:lnTo>
                  <a:cubicBezTo>
                    <a:pt x="499802" y="197906"/>
                    <a:pt x="489245" y="204348"/>
                    <a:pt x="477631" y="208074"/>
                  </a:cubicBezTo>
                  <a:lnTo>
                    <a:pt x="129483" y="319716"/>
                  </a:lnTo>
                  <a:cubicBezTo>
                    <a:pt x="84125" y="334244"/>
                    <a:pt x="48636" y="369875"/>
                    <a:pt x="34290" y="415290"/>
                  </a:cubicBezTo>
                  <a:lnTo>
                    <a:pt x="0" y="523875"/>
                  </a:lnTo>
                  <a:lnTo>
                    <a:pt x="66675" y="494243"/>
                  </a:lnTo>
                  <a:lnTo>
                    <a:pt x="66675" y="646595"/>
                  </a:lnTo>
                  <a:cubicBezTo>
                    <a:pt x="66443" y="662328"/>
                    <a:pt x="78681" y="675432"/>
                    <a:pt x="94393" y="676275"/>
                  </a:cubicBezTo>
                  <a:cubicBezTo>
                    <a:pt x="109888" y="677019"/>
                    <a:pt x="123053" y="665061"/>
                    <a:pt x="123797" y="649566"/>
                  </a:cubicBezTo>
                  <a:cubicBezTo>
                    <a:pt x="123827" y="648945"/>
                    <a:pt x="123836" y="648322"/>
                    <a:pt x="123825" y="647700"/>
                  </a:cubicBezTo>
                  <a:lnTo>
                    <a:pt x="123825" y="521017"/>
                  </a:lnTo>
                  <a:cubicBezTo>
                    <a:pt x="138594" y="529717"/>
                    <a:pt x="157371" y="527370"/>
                    <a:pt x="169545" y="515303"/>
                  </a:cubicBezTo>
                  <a:lnTo>
                    <a:pt x="220028" y="464820"/>
                  </a:lnTo>
                  <a:lnTo>
                    <a:pt x="409575" y="496862"/>
                  </a:lnTo>
                  <a:lnTo>
                    <a:pt x="409575" y="646090"/>
                  </a:lnTo>
                  <a:cubicBezTo>
                    <a:pt x="409244" y="661700"/>
                    <a:pt x="421065" y="674895"/>
                    <a:pt x="436617" y="676275"/>
                  </a:cubicBezTo>
                  <a:cubicBezTo>
                    <a:pt x="452376" y="677122"/>
                    <a:pt x="465837" y="665034"/>
                    <a:pt x="466684" y="649274"/>
                  </a:cubicBezTo>
                  <a:cubicBezTo>
                    <a:pt x="466712" y="648751"/>
                    <a:pt x="466726" y="648225"/>
                    <a:pt x="466725" y="647700"/>
                  </a:cubicBezTo>
                  <a:lnTo>
                    <a:pt x="466725" y="506101"/>
                  </a:lnTo>
                  <a:lnTo>
                    <a:pt x="504825" y="510702"/>
                  </a:lnTo>
                  <a:lnTo>
                    <a:pt x="504825" y="646090"/>
                  </a:lnTo>
                  <a:cubicBezTo>
                    <a:pt x="504494" y="661700"/>
                    <a:pt x="516315" y="674895"/>
                    <a:pt x="531867" y="676275"/>
                  </a:cubicBezTo>
                  <a:cubicBezTo>
                    <a:pt x="547626" y="677122"/>
                    <a:pt x="561087" y="665034"/>
                    <a:pt x="561934" y="649274"/>
                  </a:cubicBezTo>
                  <a:cubicBezTo>
                    <a:pt x="561962" y="648751"/>
                    <a:pt x="561976" y="648225"/>
                    <a:pt x="561975" y="647700"/>
                  </a:cubicBezTo>
                  <a:lnTo>
                    <a:pt x="561975" y="504292"/>
                  </a:lnTo>
                  <a:lnTo>
                    <a:pt x="702612" y="304048"/>
                  </a:lnTo>
                  <a:cubicBezTo>
                    <a:pt x="710360" y="293570"/>
                    <a:pt x="715771" y="281552"/>
                    <a:pt x="718480" y="268805"/>
                  </a:cubicBezTo>
                  <a:lnTo>
                    <a:pt x="746179" y="138255"/>
                  </a:lnTo>
                  <a:cubicBezTo>
                    <a:pt x="747177" y="133529"/>
                    <a:pt x="749526" y="129194"/>
                    <a:pt x="752942" y="125778"/>
                  </a:cubicBezTo>
                  <a:lnTo>
                    <a:pt x="774487" y="104232"/>
                  </a:lnTo>
                  <a:cubicBezTo>
                    <a:pt x="778689" y="100032"/>
                    <a:pt x="781049" y="94334"/>
                    <a:pt x="781050" y="88392"/>
                  </a:cubicBezTo>
                  <a:lnTo>
                    <a:pt x="781050" y="79153"/>
                  </a:lnTo>
                  <a:cubicBezTo>
                    <a:pt x="781044" y="73575"/>
                    <a:pt x="776522" y="69056"/>
                    <a:pt x="770944" y="69056"/>
                  </a:cubicBezTo>
                  <a:close/>
                </a:path>
              </a:pathLst>
            </a:custGeom>
            <a:solidFill>
              <a:schemeClr val="bg2"/>
            </a:solidFill>
            <a:ln w="9525" cap="flat">
              <a:noFill/>
              <a:prstDash val="solid"/>
              <a:miter/>
            </a:ln>
          </p:spPr>
          <p:txBody>
            <a:bodyPr/>
            <a:lstStyle/>
            <a:p>
              <a:endParaRPr lang="el-GR"/>
            </a:p>
          </p:txBody>
        </p:sp>
        <p:sp>
          <p:nvSpPr>
            <p:cNvPr id="6" name="Ελεύθερη σχεδίαση: Σχήμα 5">
              <a:extLst>
                <a:ext uri="{FF2B5EF4-FFF2-40B4-BE49-F238E27FC236}">
                  <a16:creationId xmlns:a16="http://schemas.microsoft.com/office/drawing/2014/main" id="{A8D2FF75-B42F-15EC-6E78-A3C7A5173440}"/>
                </a:ext>
              </a:extLst>
            </p:cNvPr>
            <p:cNvSpPr/>
            <p:nvPr/>
          </p:nvSpPr>
          <p:spPr>
            <a:xfrm flipH="1">
              <a:off x="10987177" y="6158795"/>
              <a:ext cx="992202" cy="547271"/>
            </a:xfrm>
            <a:custGeom>
              <a:avLst/>
              <a:gdLst>
                <a:gd name="csX0" fmla="*/ 434695 w 992202"/>
                <a:gd name="csY0" fmla="*/ 37524 h 547271"/>
                <a:gd name="csX1" fmla="*/ 402575 w 992202"/>
                <a:gd name="csY1" fmla="*/ 32723 h 547271"/>
                <a:gd name="csX2" fmla="*/ 256685 w 992202"/>
                <a:gd name="csY2" fmla="*/ 23554 h 547271"/>
                <a:gd name="csX3" fmla="*/ 0 w 992202"/>
                <a:gd name="csY3" fmla="*/ 243896 h 547271"/>
                <a:gd name="csX4" fmla="*/ 0 w 992202"/>
                <a:gd name="csY4" fmla="*/ 288016 h 547271"/>
                <a:gd name="csX5" fmla="*/ 39780 w 992202"/>
                <a:gd name="csY5" fmla="*/ 269946 h 547271"/>
                <a:gd name="csX6" fmla="*/ 42747 w 992202"/>
                <a:gd name="csY6" fmla="*/ 268525 h 547271"/>
                <a:gd name="csX7" fmla="*/ 75578 w 992202"/>
                <a:gd name="csY7" fmla="*/ 354269 h 547271"/>
                <a:gd name="csX8" fmla="*/ 75578 w 992202"/>
                <a:gd name="csY8" fmla="*/ 497192 h 547271"/>
                <a:gd name="csX9" fmla="*/ 124215 w 992202"/>
                <a:gd name="csY9" fmla="*/ 547035 h 547271"/>
                <a:gd name="csX10" fmla="*/ 183207 w 992202"/>
                <a:gd name="csY10" fmla="*/ 503983 h 547271"/>
                <a:gd name="csX11" fmla="*/ 183469 w 992202"/>
                <a:gd name="csY11" fmla="*/ 499256 h 547271"/>
                <a:gd name="csX12" fmla="*/ 183469 w 992202"/>
                <a:gd name="csY12" fmla="*/ 427367 h 547271"/>
                <a:gd name="csX13" fmla="*/ 442409 w 992202"/>
                <a:gd name="csY13" fmla="*/ 384543 h 547271"/>
                <a:gd name="csX14" fmla="*/ 442409 w 992202"/>
                <a:gd name="csY14" fmla="*/ 497192 h 547271"/>
                <a:gd name="csX15" fmla="*/ 491046 w 992202"/>
                <a:gd name="csY15" fmla="*/ 547035 h 547271"/>
                <a:gd name="csX16" fmla="*/ 550038 w 992202"/>
                <a:gd name="csY16" fmla="*/ 503983 h 547271"/>
                <a:gd name="csX17" fmla="*/ 550300 w 992202"/>
                <a:gd name="csY17" fmla="*/ 499256 h 547271"/>
                <a:gd name="csX18" fmla="*/ 550300 w 992202"/>
                <a:gd name="csY18" fmla="*/ 364831 h 547271"/>
                <a:gd name="csX19" fmla="*/ 549923 w 992202"/>
                <a:gd name="csY19" fmla="*/ 361557 h 547271"/>
                <a:gd name="csX20" fmla="*/ 571879 w 992202"/>
                <a:gd name="csY20" fmla="*/ 356852 h 547271"/>
                <a:gd name="csX21" fmla="*/ 571879 w 992202"/>
                <a:gd name="csY21" fmla="*/ 497192 h 547271"/>
                <a:gd name="csX22" fmla="*/ 620516 w 992202"/>
                <a:gd name="csY22" fmla="*/ 547035 h 547271"/>
                <a:gd name="csX23" fmla="*/ 679508 w 992202"/>
                <a:gd name="csY23" fmla="*/ 503983 h 547271"/>
                <a:gd name="csX24" fmla="*/ 679770 w 992202"/>
                <a:gd name="csY24" fmla="*/ 499256 h 547271"/>
                <a:gd name="csX25" fmla="*/ 679770 w 992202"/>
                <a:gd name="csY25" fmla="*/ 325627 h 547271"/>
                <a:gd name="csX26" fmla="*/ 718471 w 992202"/>
                <a:gd name="csY26" fmla="*/ 288314 h 547271"/>
                <a:gd name="csX27" fmla="*/ 891680 w 992202"/>
                <a:gd name="csY27" fmla="*/ 218009 h 547271"/>
                <a:gd name="csX28" fmla="*/ 900495 w 992202"/>
                <a:gd name="csY28" fmla="*/ 217779 h 547271"/>
                <a:gd name="csX29" fmla="*/ 992202 w 992202"/>
                <a:gd name="csY29" fmla="*/ 136164 h 547271"/>
                <a:gd name="csX30" fmla="*/ 992202 w 992202"/>
                <a:gd name="csY30" fmla="*/ 136164 h 547271"/>
                <a:gd name="csX31" fmla="*/ 974799 w 992202"/>
                <a:gd name="csY31" fmla="*/ 116317 h 547271"/>
                <a:gd name="csX32" fmla="*/ 924684 w 992202"/>
                <a:gd name="csY32" fmla="*/ 105169 h 547271"/>
                <a:gd name="csX33" fmla="*/ 924684 w 992202"/>
                <a:gd name="csY33" fmla="*/ 103124 h 547271"/>
                <a:gd name="csX34" fmla="*/ 912816 w 992202"/>
                <a:gd name="csY34" fmla="*/ 80838 h 547271"/>
                <a:gd name="csX35" fmla="*/ 805723 w 992202"/>
                <a:gd name="csY35" fmla="*/ 33568 h 547271"/>
                <a:gd name="csX36" fmla="*/ 751723 w 992202"/>
                <a:gd name="csY36" fmla="*/ 716 h 547271"/>
                <a:gd name="csX37" fmla="*/ 714295 w 992202"/>
                <a:gd name="csY37" fmla="*/ 36622 h 547271"/>
                <a:gd name="csX38" fmla="*/ 615035 w 992202"/>
                <a:gd name="csY38" fmla="*/ 37889 h 547271"/>
                <a:gd name="csX39" fmla="*/ 439323 w 992202"/>
                <a:gd name="csY39" fmla="*/ 37889 h 5472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992202" h="547271">
                  <a:moveTo>
                    <a:pt x="434695" y="37524"/>
                  </a:moveTo>
                  <a:cubicBezTo>
                    <a:pt x="423888" y="36508"/>
                    <a:pt x="413162" y="34905"/>
                    <a:pt x="402575" y="32723"/>
                  </a:cubicBezTo>
                  <a:cubicBezTo>
                    <a:pt x="354724" y="23250"/>
                    <a:pt x="305557" y="20159"/>
                    <a:pt x="256685" y="23554"/>
                  </a:cubicBezTo>
                  <a:cubicBezTo>
                    <a:pt x="74219" y="34807"/>
                    <a:pt x="0" y="131219"/>
                    <a:pt x="0" y="243896"/>
                  </a:cubicBezTo>
                  <a:lnTo>
                    <a:pt x="0" y="288016"/>
                  </a:lnTo>
                  <a:lnTo>
                    <a:pt x="39780" y="269946"/>
                  </a:lnTo>
                  <a:lnTo>
                    <a:pt x="42747" y="268525"/>
                  </a:lnTo>
                  <a:cubicBezTo>
                    <a:pt x="44470" y="299275"/>
                    <a:pt x="55844" y="328980"/>
                    <a:pt x="75578" y="354269"/>
                  </a:cubicBezTo>
                  <a:lnTo>
                    <a:pt x="75578" y="497192"/>
                  </a:lnTo>
                  <a:cubicBezTo>
                    <a:pt x="75102" y="522424"/>
                    <a:pt x="96076" y="543918"/>
                    <a:pt x="124215" y="547035"/>
                  </a:cubicBezTo>
                  <a:cubicBezTo>
                    <a:pt x="153864" y="549644"/>
                    <a:pt x="180276" y="530369"/>
                    <a:pt x="183207" y="503983"/>
                  </a:cubicBezTo>
                  <a:cubicBezTo>
                    <a:pt x="183382" y="502412"/>
                    <a:pt x="183469" y="500835"/>
                    <a:pt x="183469" y="499256"/>
                  </a:cubicBezTo>
                  <a:lnTo>
                    <a:pt x="183469" y="427367"/>
                  </a:lnTo>
                  <a:lnTo>
                    <a:pt x="442409" y="384543"/>
                  </a:lnTo>
                  <a:lnTo>
                    <a:pt x="442409" y="497192"/>
                  </a:lnTo>
                  <a:cubicBezTo>
                    <a:pt x="441933" y="522424"/>
                    <a:pt x="462907" y="543918"/>
                    <a:pt x="491046" y="547035"/>
                  </a:cubicBezTo>
                  <a:cubicBezTo>
                    <a:pt x="520695" y="549644"/>
                    <a:pt x="547107" y="530369"/>
                    <a:pt x="550038" y="503983"/>
                  </a:cubicBezTo>
                  <a:cubicBezTo>
                    <a:pt x="550213" y="502412"/>
                    <a:pt x="550300" y="500835"/>
                    <a:pt x="550300" y="499256"/>
                  </a:cubicBezTo>
                  <a:lnTo>
                    <a:pt x="550300" y="364831"/>
                  </a:lnTo>
                  <a:cubicBezTo>
                    <a:pt x="550300" y="363707"/>
                    <a:pt x="550009" y="362661"/>
                    <a:pt x="549923" y="361557"/>
                  </a:cubicBezTo>
                  <a:lnTo>
                    <a:pt x="571879" y="356852"/>
                  </a:lnTo>
                  <a:lnTo>
                    <a:pt x="571879" y="497192"/>
                  </a:lnTo>
                  <a:cubicBezTo>
                    <a:pt x="571403" y="522424"/>
                    <a:pt x="592377" y="543918"/>
                    <a:pt x="620516" y="547035"/>
                  </a:cubicBezTo>
                  <a:cubicBezTo>
                    <a:pt x="650165" y="549644"/>
                    <a:pt x="676577" y="530369"/>
                    <a:pt x="679508" y="503983"/>
                  </a:cubicBezTo>
                  <a:cubicBezTo>
                    <a:pt x="679683" y="502412"/>
                    <a:pt x="679770" y="500835"/>
                    <a:pt x="679770" y="499256"/>
                  </a:cubicBezTo>
                  <a:lnTo>
                    <a:pt x="679770" y="325627"/>
                  </a:lnTo>
                  <a:lnTo>
                    <a:pt x="718471" y="288314"/>
                  </a:lnTo>
                  <a:cubicBezTo>
                    <a:pt x="763265" y="245140"/>
                    <a:pt x="825681" y="219806"/>
                    <a:pt x="891680" y="218009"/>
                  </a:cubicBezTo>
                  <a:lnTo>
                    <a:pt x="900495" y="217779"/>
                  </a:lnTo>
                  <a:cubicBezTo>
                    <a:pt x="951143" y="217779"/>
                    <a:pt x="992202" y="181238"/>
                    <a:pt x="992202" y="136164"/>
                  </a:cubicBezTo>
                  <a:lnTo>
                    <a:pt x="992202" y="136164"/>
                  </a:lnTo>
                  <a:cubicBezTo>
                    <a:pt x="992205" y="126778"/>
                    <a:pt x="985031" y="118595"/>
                    <a:pt x="974799" y="116317"/>
                  </a:cubicBezTo>
                  <a:lnTo>
                    <a:pt x="924684" y="105169"/>
                  </a:lnTo>
                  <a:lnTo>
                    <a:pt x="924684" y="103124"/>
                  </a:lnTo>
                  <a:cubicBezTo>
                    <a:pt x="924703" y="94483"/>
                    <a:pt x="920343" y="86296"/>
                    <a:pt x="912816" y="80838"/>
                  </a:cubicBezTo>
                  <a:cubicBezTo>
                    <a:pt x="881599" y="58069"/>
                    <a:pt x="844981" y="41906"/>
                    <a:pt x="805723" y="33568"/>
                  </a:cubicBezTo>
                  <a:cubicBezTo>
                    <a:pt x="801005" y="11226"/>
                    <a:pt x="776828" y="-3483"/>
                    <a:pt x="751723" y="716"/>
                  </a:cubicBezTo>
                  <a:cubicBezTo>
                    <a:pt x="731733" y="4058"/>
                    <a:pt x="716543" y="18631"/>
                    <a:pt x="714295" y="36622"/>
                  </a:cubicBezTo>
                  <a:lnTo>
                    <a:pt x="615035" y="37889"/>
                  </a:lnTo>
                  <a:lnTo>
                    <a:pt x="439323" y="37889"/>
                  </a:lnTo>
                  <a:close/>
                </a:path>
              </a:pathLst>
            </a:custGeom>
            <a:solidFill>
              <a:schemeClr val="bg1"/>
            </a:solidFill>
            <a:ln w="10716" cap="flat">
              <a:noFill/>
              <a:prstDash val="solid"/>
              <a:miter/>
            </a:ln>
          </p:spPr>
          <p:txBody>
            <a:bodyPr/>
            <a:lstStyle/>
            <a:p>
              <a:endParaRPr lang="el-GR"/>
            </a:p>
          </p:txBody>
        </p:sp>
        <p:grpSp>
          <p:nvGrpSpPr>
            <p:cNvPr id="7" name="Γραφικό 12" descr="Πόλη περίγραμμα">
              <a:extLst>
                <a:ext uri="{FF2B5EF4-FFF2-40B4-BE49-F238E27FC236}">
                  <a16:creationId xmlns:a16="http://schemas.microsoft.com/office/drawing/2014/main" id="{A10B762D-F949-9084-1D7F-70C7D18E2F03}"/>
                </a:ext>
              </a:extLst>
            </p:cNvPr>
            <p:cNvGrpSpPr/>
            <p:nvPr/>
          </p:nvGrpSpPr>
          <p:grpSpPr>
            <a:xfrm>
              <a:off x="10091008" y="5735643"/>
              <a:ext cx="1088538" cy="912018"/>
              <a:chOff x="10212834" y="5716805"/>
              <a:chExt cx="1088538" cy="912018"/>
            </a:xfrm>
            <a:solidFill>
              <a:schemeClr val="bg2"/>
            </a:solidFill>
          </p:grpSpPr>
          <p:sp>
            <p:nvSpPr>
              <p:cNvPr id="8" name="Ελεύθερη σχεδίαση: Σχήμα 7">
                <a:extLst>
                  <a:ext uri="{FF2B5EF4-FFF2-40B4-BE49-F238E27FC236}">
                    <a16:creationId xmlns:a16="http://schemas.microsoft.com/office/drawing/2014/main" id="{F5801779-3521-E939-3085-9A0424BD579C}"/>
                  </a:ext>
                </a:extLst>
              </p:cNvPr>
              <p:cNvSpPr/>
              <p:nvPr/>
            </p:nvSpPr>
            <p:spPr>
              <a:xfrm>
                <a:off x="10212834" y="5716805"/>
                <a:ext cx="1088538" cy="912018"/>
              </a:xfrm>
              <a:custGeom>
                <a:avLst/>
                <a:gdLst>
                  <a:gd name="csX0" fmla="*/ 706079 w 1088538"/>
                  <a:gd name="csY0" fmla="*/ 71593 h 912018"/>
                  <a:gd name="csX1" fmla="*/ 706079 w 1088538"/>
                  <a:gd name="csY1" fmla="*/ 456009 h 912018"/>
                  <a:gd name="csX2" fmla="*/ 544269 w 1088538"/>
                  <a:gd name="csY2" fmla="*/ 456009 h 912018"/>
                  <a:gd name="csX3" fmla="*/ 544269 w 1088538"/>
                  <a:gd name="csY3" fmla="*/ 0 h 912018"/>
                  <a:gd name="csX4" fmla="*/ 161810 w 1088538"/>
                  <a:gd name="csY4" fmla="*/ 0 h 912018"/>
                  <a:gd name="csX5" fmla="*/ 161810 w 1088538"/>
                  <a:gd name="csY5" fmla="*/ 338330 h 912018"/>
                  <a:gd name="csX6" fmla="*/ 0 w 1088538"/>
                  <a:gd name="csY6" fmla="*/ 338330 h 912018"/>
                  <a:gd name="csX7" fmla="*/ 0 w 1088538"/>
                  <a:gd name="csY7" fmla="*/ 912019 h 912018"/>
                  <a:gd name="csX8" fmla="*/ 1088539 w 1088538"/>
                  <a:gd name="csY8" fmla="*/ 912019 h 912018"/>
                  <a:gd name="csX9" fmla="*/ 1088539 w 1088538"/>
                  <a:gd name="csY9" fmla="*/ 119401 h 912018"/>
                  <a:gd name="csX10" fmla="*/ 191230 w 1088538"/>
                  <a:gd name="csY10" fmla="*/ 29420 h 912018"/>
                  <a:gd name="csX11" fmla="*/ 514849 w 1088538"/>
                  <a:gd name="csY11" fmla="*/ 29420 h 912018"/>
                  <a:gd name="csX12" fmla="*/ 514849 w 1088538"/>
                  <a:gd name="csY12" fmla="*/ 456009 h 912018"/>
                  <a:gd name="csX13" fmla="*/ 382459 w 1088538"/>
                  <a:gd name="csY13" fmla="*/ 456009 h 912018"/>
                  <a:gd name="csX14" fmla="*/ 382459 w 1088538"/>
                  <a:gd name="csY14" fmla="*/ 338330 h 912018"/>
                  <a:gd name="csX15" fmla="*/ 191230 w 1088538"/>
                  <a:gd name="csY15" fmla="*/ 338330 h 912018"/>
                  <a:gd name="csX16" fmla="*/ 353040 w 1088538"/>
                  <a:gd name="csY16" fmla="*/ 882599 h 912018"/>
                  <a:gd name="csX17" fmla="*/ 220650 w 1088538"/>
                  <a:gd name="csY17" fmla="*/ 882599 h 912018"/>
                  <a:gd name="csX18" fmla="*/ 220650 w 1088538"/>
                  <a:gd name="csY18" fmla="*/ 794339 h 912018"/>
                  <a:gd name="csX19" fmla="*/ 161810 w 1088538"/>
                  <a:gd name="csY19" fmla="*/ 794339 h 912018"/>
                  <a:gd name="csX20" fmla="*/ 161810 w 1088538"/>
                  <a:gd name="csY20" fmla="*/ 882599 h 912018"/>
                  <a:gd name="csX21" fmla="*/ 29420 w 1088538"/>
                  <a:gd name="csY21" fmla="*/ 882599 h 912018"/>
                  <a:gd name="csX22" fmla="*/ 29420 w 1088538"/>
                  <a:gd name="csY22" fmla="*/ 367749 h 912018"/>
                  <a:gd name="csX23" fmla="*/ 353040 w 1088538"/>
                  <a:gd name="csY23" fmla="*/ 367749 h 912018"/>
                  <a:gd name="csX24" fmla="*/ 353040 w 1088538"/>
                  <a:gd name="csY24" fmla="*/ 882599 h 912018"/>
                  <a:gd name="csX25" fmla="*/ 706079 w 1088538"/>
                  <a:gd name="csY25" fmla="*/ 882599 h 912018"/>
                  <a:gd name="csX26" fmla="*/ 573689 w 1088538"/>
                  <a:gd name="csY26" fmla="*/ 882599 h 912018"/>
                  <a:gd name="csX27" fmla="*/ 573689 w 1088538"/>
                  <a:gd name="csY27" fmla="*/ 794339 h 912018"/>
                  <a:gd name="csX28" fmla="*/ 514849 w 1088538"/>
                  <a:gd name="csY28" fmla="*/ 794339 h 912018"/>
                  <a:gd name="csX29" fmla="*/ 514849 w 1088538"/>
                  <a:gd name="csY29" fmla="*/ 882599 h 912018"/>
                  <a:gd name="csX30" fmla="*/ 382459 w 1088538"/>
                  <a:gd name="csY30" fmla="*/ 882599 h 912018"/>
                  <a:gd name="csX31" fmla="*/ 382459 w 1088538"/>
                  <a:gd name="csY31" fmla="*/ 485429 h 912018"/>
                  <a:gd name="csX32" fmla="*/ 706079 w 1088538"/>
                  <a:gd name="csY32" fmla="*/ 485429 h 912018"/>
                  <a:gd name="csX33" fmla="*/ 1059119 w 1088538"/>
                  <a:gd name="csY33" fmla="*/ 882599 h 912018"/>
                  <a:gd name="csX34" fmla="*/ 926729 w 1088538"/>
                  <a:gd name="csY34" fmla="*/ 882599 h 912018"/>
                  <a:gd name="csX35" fmla="*/ 926729 w 1088538"/>
                  <a:gd name="csY35" fmla="*/ 794339 h 912018"/>
                  <a:gd name="csX36" fmla="*/ 867889 w 1088538"/>
                  <a:gd name="csY36" fmla="*/ 794339 h 912018"/>
                  <a:gd name="csX37" fmla="*/ 867889 w 1088538"/>
                  <a:gd name="csY37" fmla="*/ 882599 h 912018"/>
                  <a:gd name="csX38" fmla="*/ 735499 w 1088538"/>
                  <a:gd name="csY38" fmla="*/ 882599 h 912018"/>
                  <a:gd name="csX39" fmla="*/ 735499 w 1088538"/>
                  <a:gd name="csY39" fmla="*/ 104926 h 912018"/>
                  <a:gd name="csX40" fmla="*/ 1059119 w 1088538"/>
                  <a:gd name="csY40" fmla="*/ 145379 h 9120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1088538" h="912018">
                    <a:moveTo>
                      <a:pt x="706079" y="71593"/>
                    </a:moveTo>
                    <a:lnTo>
                      <a:pt x="706079" y="456009"/>
                    </a:lnTo>
                    <a:lnTo>
                      <a:pt x="544269" y="456009"/>
                    </a:lnTo>
                    <a:lnTo>
                      <a:pt x="544269" y="0"/>
                    </a:lnTo>
                    <a:lnTo>
                      <a:pt x="161810" y="0"/>
                    </a:lnTo>
                    <a:lnTo>
                      <a:pt x="161810" y="338330"/>
                    </a:lnTo>
                    <a:lnTo>
                      <a:pt x="0" y="338330"/>
                    </a:lnTo>
                    <a:lnTo>
                      <a:pt x="0" y="912019"/>
                    </a:lnTo>
                    <a:lnTo>
                      <a:pt x="1088539" y="912019"/>
                    </a:lnTo>
                    <a:lnTo>
                      <a:pt x="1088539" y="119401"/>
                    </a:lnTo>
                    <a:close/>
                    <a:moveTo>
                      <a:pt x="191230" y="29420"/>
                    </a:moveTo>
                    <a:lnTo>
                      <a:pt x="514849" y="29420"/>
                    </a:lnTo>
                    <a:lnTo>
                      <a:pt x="514849" y="456009"/>
                    </a:lnTo>
                    <a:lnTo>
                      <a:pt x="382459" y="456009"/>
                    </a:lnTo>
                    <a:lnTo>
                      <a:pt x="382459" y="338330"/>
                    </a:lnTo>
                    <a:lnTo>
                      <a:pt x="191230" y="338330"/>
                    </a:lnTo>
                    <a:close/>
                    <a:moveTo>
                      <a:pt x="353040" y="882599"/>
                    </a:moveTo>
                    <a:lnTo>
                      <a:pt x="220650" y="882599"/>
                    </a:lnTo>
                    <a:lnTo>
                      <a:pt x="220650" y="794339"/>
                    </a:lnTo>
                    <a:lnTo>
                      <a:pt x="161810" y="794339"/>
                    </a:lnTo>
                    <a:lnTo>
                      <a:pt x="161810" y="882599"/>
                    </a:lnTo>
                    <a:lnTo>
                      <a:pt x="29420" y="882599"/>
                    </a:lnTo>
                    <a:lnTo>
                      <a:pt x="29420" y="367749"/>
                    </a:lnTo>
                    <a:lnTo>
                      <a:pt x="353040" y="367749"/>
                    </a:lnTo>
                    <a:lnTo>
                      <a:pt x="353040" y="882599"/>
                    </a:lnTo>
                    <a:close/>
                    <a:moveTo>
                      <a:pt x="706079" y="882599"/>
                    </a:moveTo>
                    <a:lnTo>
                      <a:pt x="573689" y="882599"/>
                    </a:lnTo>
                    <a:lnTo>
                      <a:pt x="573689" y="794339"/>
                    </a:lnTo>
                    <a:lnTo>
                      <a:pt x="514849" y="794339"/>
                    </a:lnTo>
                    <a:lnTo>
                      <a:pt x="514849" y="882599"/>
                    </a:lnTo>
                    <a:lnTo>
                      <a:pt x="382459" y="882599"/>
                    </a:lnTo>
                    <a:lnTo>
                      <a:pt x="382459" y="485429"/>
                    </a:lnTo>
                    <a:lnTo>
                      <a:pt x="706079" y="485429"/>
                    </a:lnTo>
                    <a:close/>
                    <a:moveTo>
                      <a:pt x="1059119" y="882599"/>
                    </a:moveTo>
                    <a:lnTo>
                      <a:pt x="926729" y="882599"/>
                    </a:lnTo>
                    <a:lnTo>
                      <a:pt x="926729" y="794339"/>
                    </a:lnTo>
                    <a:lnTo>
                      <a:pt x="867889" y="794339"/>
                    </a:lnTo>
                    <a:lnTo>
                      <a:pt x="867889" y="882599"/>
                    </a:lnTo>
                    <a:lnTo>
                      <a:pt x="735499" y="882599"/>
                    </a:lnTo>
                    <a:lnTo>
                      <a:pt x="735499" y="104926"/>
                    </a:lnTo>
                    <a:lnTo>
                      <a:pt x="1059119" y="145379"/>
                    </a:lnTo>
                    <a:close/>
                  </a:path>
                </a:pathLst>
              </a:custGeom>
              <a:solidFill>
                <a:schemeClr val="bg2"/>
              </a:solidFill>
              <a:ln w="14684" cap="flat">
                <a:noFill/>
                <a:prstDash val="solid"/>
                <a:miter/>
              </a:ln>
            </p:spPr>
            <p:txBody>
              <a:bodyPr/>
              <a:lstStyle/>
              <a:p>
                <a:endParaRPr lang="el-GR"/>
              </a:p>
            </p:txBody>
          </p:sp>
          <p:sp>
            <p:nvSpPr>
              <p:cNvPr id="9" name="Ορθογώνιο 8">
                <a:extLst>
                  <a:ext uri="{FF2B5EF4-FFF2-40B4-BE49-F238E27FC236}">
                    <a16:creationId xmlns:a16="http://schemas.microsoft.com/office/drawing/2014/main" id="{67D48FB7-0CB5-AB2D-BC77-86182B2D7A01}"/>
                  </a:ext>
                </a:extLst>
              </p:cNvPr>
              <p:cNvSpPr/>
              <p:nvPr/>
            </p:nvSpPr>
            <p:spPr>
              <a:xfrm>
                <a:off x="10668844" y="6393729"/>
                <a:ext cx="58839" cy="58854"/>
              </a:xfrm>
              <a:prstGeom prst="rect">
                <a:avLst/>
              </a:prstGeom>
              <a:solidFill>
                <a:schemeClr val="bg2"/>
              </a:solidFill>
              <a:ln w="14684" cap="flat">
                <a:noFill/>
                <a:prstDash val="solid"/>
                <a:miter/>
              </a:ln>
            </p:spPr>
            <p:txBody>
              <a:bodyPr/>
              <a:lstStyle/>
              <a:p>
                <a:endParaRPr lang="el-GR"/>
              </a:p>
            </p:txBody>
          </p:sp>
          <p:sp>
            <p:nvSpPr>
              <p:cNvPr id="10" name="Ορθογώνιο 9">
                <a:extLst>
                  <a:ext uri="{FF2B5EF4-FFF2-40B4-BE49-F238E27FC236}">
                    <a16:creationId xmlns:a16="http://schemas.microsoft.com/office/drawing/2014/main" id="{E92879C5-2840-33D0-9E02-9E2F317FFBCE}"/>
                  </a:ext>
                </a:extLst>
              </p:cNvPr>
              <p:cNvSpPr/>
              <p:nvPr/>
            </p:nvSpPr>
            <p:spPr>
              <a:xfrm>
                <a:off x="10786523" y="6393729"/>
                <a:ext cx="58839" cy="58854"/>
              </a:xfrm>
              <a:prstGeom prst="rect">
                <a:avLst/>
              </a:prstGeom>
              <a:solidFill>
                <a:schemeClr val="bg2"/>
              </a:solidFill>
              <a:ln w="14684" cap="flat">
                <a:noFill/>
                <a:prstDash val="solid"/>
                <a:miter/>
              </a:ln>
            </p:spPr>
            <p:txBody>
              <a:bodyPr/>
              <a:lstStyle/>
              <a:p>
                <a:endParaRPr lang="el-GR"/>
              </a:p>
            </p:txBody>
          </p:sp>
          <p:sp>
            <p:nvSpPr>
              <p:cNvPr id="11" name="Ορθογώνιο 10">
                <a:extLst>
                  <a:ext uri="{FF2B5EF4-FFF2-40B4-BE49-F238E27FC236}">
                    <a16:creationId xmlns:a16="http://schemas.microsoft.com/office/drawing/2014/main" id="{B10A9853-23B3-E769-4DF7-DEAF675A6ACA}"/>
                  </a:ext>
                </a:extLst>
              </p:cNvPr>
              <p:cNvSpPr/>
              <p:nvPr/>
            </p:nvSpPr>
            <p:spPr>
              <a:xfrm>
                <a:off x="10668844" y="6275784"/>
                <a:ext cx="58839" cy="58854"/>
              </a:xfrm>
              <a:prstGeom prst="rect">
                <a:avLst/>
              </a:prstGeom>
              <a:solidFill>
                <a:schemeClr val="bg2"/>
              </a:solidFill>
              <a:ln w="14684" cap="flat">
                <a:noFill/>
                <a:prstDash val="solid"/>
                <a:miter/>
              </a:ln>
            </p:spPr>
            <p:txBody>
              <a:bodyPr/>
              <a:lstStyle/>
              <a:p>
                <a:endParaRPr lang="el-GR"/>
              </a:p>
            </p:txBody>
          </p:sp>
          <p:sp>
            <p:nvSpPr>
              <p:cNvPr id="12" name="Ορθογώνιο 11">
                <a:extLst>
                  <a:ext uri="{FF2B5EF4-FFF2-40B4-BE49-F238E27FC236}">
                    <a16:creationId xmlns:a16="http://schemas.microsoft.com/office/drawing/2014/main" id="{C6E671F3-B42B-7AB0-AFAF-2C13A7740A41}"/>
                  </a:ext>
                </a:extLst>
              </p:cNvPr>
              <p:cNvSpPr/>
              <p:nvPr/>
            </p:nvSpPr>
            <p:spPr>
              <a:xfrm>
                <a:off x="10786523" y="6275784"/>
                <a:ext cx="58839" cy="58854"/>
              </a:xfrm>
              <a:prstGeom prst="rect">
                <a:avLst/>
              </a:prstGeom>
              <a:solidFill>
                <a:schemeClr val="bg2"/>
              </a:solidFill>
              <a:ln w="14684" cap="flat">
                <a:noFill/>
                <a:prstDash val="solid"/>
                <a:miter/>
              </a:ln>
            </p:spPr>
            <p:txBody>
              <a:bodyPr/>
              <a:lstStyle/>
              <a:p>
                <a:endParaRPr lang="el-GR"/>
              </a:p>
            </p:txBody>
          </p:sp>
          <p:sp>
            <p:nvSpPr>
              <p:cNvPr id="13" name="Ορθογώνιο 12">
                <a:extLst>
                  <a:ext uri="{FF2B5EF4-FFF2-40B4-BE49-F238E27FC236}">
                    <a16:creationId xmlns:a16="http://schemas.microsoft.com/office/drawing/2014/main" id="{86EA61D1-E134-5ACA-5552-DA4A26F7F8BC}"/>
                  </a:ext>
                </a:extLst>
              </p:cNvPr>
              <p:cNvSpPr/>
              <p:nvPr/>
            </p:nvSpPr>
            <p:spPr>
              <a:xfrm>
                <a:off x="10477614" y="5937720"/>
                <a:ext cx="58839" cy="58854"/>
              </a:xfrm>
              <a:prstGeom prst="rect">
                <a:avLst/>
              </a:prstGeom>
              <a:solidFill>
                <a:schemeClr val="bg2"/>
              </a:solidFill>
              <a:ln w="14684" cap="flat">
                <a:noFill/>
                <a:prstDash val="solid"/>
                <a:miter/>
              </a:ln>
            </p:spPr>
            <p:txBody>
              <a:bodyPr/>
              <a:lstStyle/>
              <a:p>
                <a:endParaRPr lang="el-GR"/>
              </a:p>
            </p:txBody>
          </p:sp>
          <p:sp>
            <p:nvSpPr>
              <p:cNvPr id="14" name="Ορθογώνιο 13">
                <a:extLst>
                  <a:ext uri="{FF2B5EF4-FFF2-40B4-BE49-F238E27FC236}">
                    <a16:creationId xmlns:a16="http://schemas.microsoft.com/office/drawing/2014/main" id="{2E8F5DB9-2379-066D-51DE-066D4333B3F3}"/>
                  </a:ext>
                </a:extLst>
              </p:cNvPr>
              <p:cNvSpPr/>
              <p:nvPr/>
            </p:nvSpPr>
            <p:spPr>
              <a:xfrm>
                <a:off x="10595294" y="5937720"/>
                <a:ext cx="58839" cy="58854"/>
              </a:xfrm>
              <a:prstGeom prst="rect">
                <a:avLst/>
              </a:prstGeom>
              <a:solidFill>
                <a:schemeClr val="bg2"/>
              </a:solidFill>
              <a:ln w="14684" cap="flat">
                <a:noFill/>
                <a:prstDash val="solid"/>
                <a:miter/>
              </a:ln>
            </p:spPr>
            <p:txBody>
              <a:bodyPr/>
              <a:lstStyle/>
              <a:p>
                <a:endParaRPr lang="el-GR"/>
              </a:p>
            </p:txBody>
          </p:sp>
          <p:sp>
            <p:nvSpPr>
              <p:cNvPr id="15" name="Ορθογώνιο 14">
                <a:extLst>
                  <a:ext uri="{FF2B5EF4-FFF2-40B4-BE49-F238E27FC236}">
                    <a16:creationId xmlns:a16="http://schemas.microsoft.com/office/drawing/2014/main" id="{AE138818-B3A5-C24C-9CCE-A1EAB3A6A095}"/>
                  </a:ext>
                </a:extLst>
              </p:cNvPr>
              <p:cNvSpPr/>
              <p:nvPr/>
            </p:nvSpPr>
            <p:spPr>
              <a:xfrm>
                <a:off x="10477614" y="5819775"/>
                <a:ext cx="58839" cy="58854"/>
              </a:xfrm>
              <a:prstGeom prst="rect">
                <a:avLst/>
              </a:prstGeom>
              <a:solidFill>
                <a:schemeClr val="bg2"/>
              </a:solidFill>
              <a:ln w="14684" cap="flat">
                <a:noFill/>
                <a:prstDash val="solid"/>
                <a:miter/>
              </a:ln>
            </p:spPr>
            <p:txBody>
              <a:bodyPr/>
              <a:lstStyle/>
              <a:p>
                <a:endParaRPr lang="el-GR"/>
              </a:p>
            </p:txBody>
          </p:sp>
          <p:sp>
            <p:nvSpPr>
              <p:cNvPr id="16" name="Ορθογώνιο 15">
                <a:extLst>
                  <a:ext uri="{FF2B5EF4-FFF2-40B4-BE49-F238E27FC236}">
                    <a16:creationId xmlns:a16="http://schemas.microsoft.com/office/drawing/2014/main" id="{89C0FB3A-7CB2-075B-C438-33EE2D135E60}"/>
                  </a:ext>
                </a:extLst>
              </p:cNvPr>
              <p:cNvSpPr/>
              <p:nvPr/>
            </p:nvSpPr>
            <p:spPr>
              <a:xfrm>
                <a:off x="10595294" y="5819775"/>
                <a:ext cx="58839" cy="58854"/>
              </a:xfrm>
              <a:prstGeom prst="rect">
                <a:avLst/>
              </a:prstGeom>
              <a:solidFill>
                <a:schemeClr val="bg2"/>
              </a:solidFill>
              <a:ln w="14684" cap="flat">
                <a:noFill/>
                <a:prstDash val="solid"/>
                <a:miter/>
              </a:ln>
            </p:spPr>
            <p:txBody>
              <a:bodyPr/>
              <a:lstStyle/>
              <a:p>
                <a:endParaRPr lang="el-GR"/>
              </a:p>
            </p:txBody>
          </p:sp>
          <p:sp>
            <p:nvSpPr>
              <p:cNvPr id="17" name="Ορθογώνιο 16">
                <a:extLst>
                  <a:ext uri="{FF2B5EF4-FFF2-40B4-BE49-F238E27FC236}">
                    <a16:creationId xmlns:a16="http://schemas.microsoft.com/office/drawing/2014/main" id="{F1F72AF2-43AA-1052-8959-BAEC06D44A1D}"/>
                  </a:ext>
                </a:extLst>
              </p:cNvPr>
              <p:cNvSpPr/>
              <p:nvPr/>
            </p:nvSpPr>
            <p:spPr>
              <a:xfrm>
                <a:off x="10315819" y="6393729"/>
                <a:ext cx="58839" cy="58854"/>
              </a:xfrm>
              <a:prstGeom prst="rect">
                <a:avLst/>
              </a:prstGeom>
              <a:solidFill>
                <a:schemeClr val="bg2"/>
              </a:solidFill>
              <a:ln w="14684" cap="flat">
                <a:noFill/>
                <a:prstDash val="solid"/>
                <a:miter/>
              </a:ln>
            </p:spPr>
            <p:txBody>
              <a:bodyPr/>
              <a:lstStyle/>
              <a:p>
                <a:endParaRPr lang="el-GR"/>
              </a:p>
            </p:txBody>
          </p:sp>
          <p:sp>
            <p:nvSpPr>
              <p:cNvPr id="18" name="Ορθογώνιο 17">
                <a:extLst>
                  <a:ext uri="{FF2B5EF4-FFF2-40B4-BE49-F238E27FC236}">
                    <a16:creationId xmlns:a16="http://schemas.microsoft.com/office/drawing/2014/main" id="{E545D411-2BB5-B75C-7670-1B91D654CA1D}"/>
                  </a:ext>
                </a:extLst>
              </p:cNvPr>
              <p:cNvSpPr/>
              <p:nvPr/>
            </p:nvSpPr>
            <p:spPr>
              <a:xfrm>
                <a:off x="10433499" y="6393729"/>
                <a:ext cx="58839" cy="58854"/>
              </a:xfrm>
              <a:prstGeom prst="rect">
                <a:avLst/>
              </a:prstGeom>
              <a:solidFill>
                <a:schemeClr val="bg2"/>
              </a:solidFill>
              <a:ln w="14684" cap="flat">
                <a:noFill/>
                <a:prstDash val="solid"/>
                <a:miter/>
              </a:ln>
            </p:spPr>
            <p:txBody>
              <a:bodyPr/>
              <a:lstStyle/>
              <a:p>
                <a:endParaRPr lang="el-GR"/>
              </a:p>
            </p:txBody>
          </p:sp>
          <p:sp>
            <p:nvSpPr>
              <p:cNvPr id="19" name="Ορθογώνιο 18">
                <a:extLst>
                  <a:ext uri="{FF2B5EF4-FFF2-40B4-BE49-F238E27FC236}">
                    <a16:creationId xmlns:a16="http://schemas.microsoft.com/office/drawing/2014/main" id="{8BE280CE-D82B-00D5-7FB3-FBBD69A9E9EC}"/>
                  </a:ext>
                </a:extLst>
              </p:cNvPr>
              <p:cNvSpPr/>
              <p:nvPr/>
            </p:nvSpPr>
            <p:spPr>
              <a:xfrm>
                <a:off x="10315819" y="6275784"/>
                <a:ext cx="58839" cy="58854"/>
              </a:xfrm>
              <a:prstGeom prst="rect">
                <a:avLst/>
              </a:prstGeom>
              <a:solidFill>
                <a:schemeClr val="bg2"/>
              </a:solidFill>
              <a:ln w="14684" cap="flat">
                <a:noFill/>
                <a:prstDash val="solid"/>
                <a:miter/>
              </a:ln>
            </p:spPr>
            <p:txBody>
              <a:bodyPr/>
              <a:lstStyle/>
              <a:p>
                <a:endParaRPr lang="el-GR"/>
              </a:p>
            </p:txBody>
          </p:sp>
          <p:sp>
            <p:nvSpPr>
              <p:cNvPr id="20" name="Ορθογώνιο 19">
                <a:extLst>
                  <a:ext uri="{FF2B5EF4-FFF2-40B4-BE49-F238E27FC236}">
                    <a16:creationId xmlns:a16="http://schemas.microsoft.com/office/drawing/2014/main" id="{C17D7D6C-7600-A594-1EC6-C75DFCD73928}"/>
                  </a:ext>
                </a:extLst>
              </p:cNvPr>
              <p:cNvSpPr/>
              <p:nvPr/>
            </p:nvSpPr>
            <p:spPr>
              <a:xfrm>
                <a:off x="10433499" y="6275784"/>
                <a:ext cx="58839" cy="58854"/>
              </a:xfrm>
              <a:prstGeom prst="rect">
                <a:avLst/>
              </a:prstGeom>
              <a:solidFill>
                <a:schemeClr val="bg2"/>
              </a:solidFill>
              <a:ln w="14684" cap="flat">
                <a:noFill/>
                <a:prstDash val="solid"/>
                <a:miter/>
              </a:ln>
            </p:spPr>
            <p:txBody>
              <a:bodyPr/>
              <a:lstStyle/>
              <a:p>
                <a:endParaRPr lang="el-GR"/>
              </a:p>
            </p:txBody>
          </p:sp>
          <p:sp>
            <p:nvSpPr>
              <p:cNvPr id="21" name="Ορθογώνιο 20">
                <a:extLst>
                  <a:ext uri="{FF2B5EF4-FFF2-40B4-BE49-F238E27FC236}">
                    <a16:creationId xmlns:a16="http://schemas.microsoft.com/office/drawing/2014/main" id="{4EECA11F-44E1-BA86-73FC-8D4F3C8AAC68}"/>
                  </a:ext>
                </a:extLst>
              </p:cNvPr>
              <p:cNvSpPr/>
              <p:nvPr/>
            </p:nvSpPr>
            <p:spPr>
              <a:xfrm>
                <a:off x="10315819" y="6158105"/>
                <a:ext cx="58839" cy="58854"/>
              </a:xfrm>
              <a:prstGeom prst="rect">
                <a:avLst/>
              </a:prstGeom>
              <a:solidFill>
                <a:schemeClr val="bg2"/>
              </a:solidFill>
              <a:ln w="14684" cap="flat">
                <a:noFill/>
                <a:prstDash val="solid"/>
                <a:miter/>
              </a:ln>
            </p:spPr>
            <p:txBody>
              <a:bodyPr/>
              <a:lstStyle/>
              <a:p>
                <a:endParaRPr lang="el-GR"/>
              </a:p>
            </p:txBody>
          </p:sp>
          <p:sp>
            <p:nvSpPr>
              <p:cNvPr id="22" name="Ορθογώνιο 21">
                <a:extLst>
                  <a:ext uri="{FF2B5EF4-FFF2-40B4-BE49-F238E27FC236}">
                    <a16:creationId xmlns:a16="http://schemas.microsoft.com/office/drawing/2014/main" id="{AC4B5603-2D86-C91C-D37C-10F39CCBD5BE}"/>
                  </a:ext>
                </a:extLst>
              </p:cNvPr>
              <p:cNvSpPr/>
              <p:nvPr/>
            </p:nvSpPr>
            <p:spPr>
              <a:xfrm>
                <a:off x="10433499" y="6158105"/>
                <a:ext cx="58839" cy="58854"/>
              </a:xfrm>
              <a:prstGeom prst="rect">
                <a:avLst/>
              </a:prstGeom>
              <a:solidFill>
                <a:schemeClr val="bg2"/>
              </a:solidFill>
              <a:ln w="14684" cap="flat">
                <a:noFill/>
                <a:prstDash val="solid"/>
                <a:miter/>
              </a:ln>
            </p:spPr>
            <p:txBody>
              <a:bodyPr/>
              <a:lstStyle/>
              <a:p>
                <a:endParaRPr lang="el-GR"/>
              </a:p>
            </p:txBody>
          </p:sp>
          <p:sp>
            <p:nvSpPr>
              <p:cNvPr id="23" name="Ορθογώνιο 22">
                <a:extLst>
                  <a:ext uri="{FF2B5EF4-FFF2-40B4-BE49-F238E27FC236}">
                    <a16:creationId xmlns:a16="http://schemas.microsoft.com/office/drawing/2014/main" id="{D7EA63F8-576A-5D68-01A4-81E20BF35FE7}"/>
                  </a:ext>
                </a:extLst>
              </p:cNvPr>
              <p:cNvSpPr/>
              <p:nvPr/>
            </p:nvSpPr>
            <p:spPr>
              <a:xfrm>
                <a:off x="11021883" y="6393729"/>
                <a:ext cx="58839" cy="58854"/>
              </a:xfrm>
              <a:prstGeom prst="rect">
                <a:avLst/>
              </a:prstGeom>
              <a:solidFill>
                <a:schemeClr val="bg2"/>
              </a:solidFill>
              <a:ln w="14684" cap="flat">
                <a:noFill/>
                <a:prstDash val="solid"/>
                <a:miter/>
              </a:ln>
            </p:spPr>
            <p:txBody>
              <a:bodyPr/>
              <a:lstStyle/>
              <a:p>
                <a:endParaRPr lang="el-GR"/>
              </a:p>
            </p:txBody>
          </p:sp>
          <p:sp>
            <p:nvSpPr>
              <p:cNvPr id="24" name="Ορθογώνιο 23">
                <a:extLst>
                  <a:ext uri="{FF2B5EF4-FFF2-40B4-BE49-F238E27FC236}">
                    <a16:creationId xmlns:a16="http://schemas.microsoft.com/office/drawing/2014/main" id="{E4281477-BD5E-3680-EFBB-F12527CFA320}"/>
                  </a:ext>
                </a:extLst>
              </p:cNvPr>
              <p:cNvSpPr/>
              <p:nvPr/>
            </p:nvSpPr>
            <p:spPr>
              <a:xfrm>
                <a:off x="11139563" y="6393729"/>
                <a:ext cx="58839" cy="58854"/>
              </a:xfrm>
              <a:prstGeom prst="rect">
                <a:avLst/>
              </a:prstGeom>
              <a:solidFill>
                <a:schemeClr val="bg2"/>
              </a:solidFill>
              <a:ln w="14684" cap="flat">
                <a:noFill/>
                <a:prstDash val="solid"/>
                <a:miter/>
              </a:ln>
            </p:spPr>
            <p:txBody>
              <a:bodyPr/>
              <a:lstStyle/>
              <a:p>
                <a:endParaRPr lang="el-GR"/>
              </a:p>
            </p:txBody>
          </p:sp>
          <p:sp>
            <p:nvSpPr>
              <p:cNvPr id="25" name="Ορθογώνιο 24">
                <a:extLst>
                  <a:ext uri="{FF2B5EF4-FFF2-40B4-BE49-F238E27FC236}">
                    <a16:creationId xmlns:a16="http://schemas.microsoft.com/office/drawing/2014/main" id="{99CEB368-5D16-9241-F8A2-F51309807D04}"/>
                  </a:ext>
                </a:extLst>
              </p:cNvPr>
              <p:cNvSpPr/>
              <p:nvPr/>
            </p:nvSpPr>
            <p:spPr>
              <a:xfrm>
                <a:off x="11021883" y="6275784"/>
                <a:ext cx="58839" cy="58854"/>
              </a:xfrm>
              <a:prstGeom prst="rect">
                <a:avLst/>
              </a:prstGeom>
              <a:solidFill>
                <a:schemeClr val="bg2"/>
              </a:solidFill>
              <a:ln w="14684" cap="flat">
                <a:noFill/>
                <a:prstDash val="solid"/>
                <a:miter/>
              </a:ln>
            </p:spPr>
            <p:txBody>
              <a:bodyPr/>
              <a:lstStyle/>
              <a:p>
                <a:endParaRPr lang="el-GR"/>
              </a:p>
            </p:txBody>
          </p:sp>
          <p:sp>
            <p:nvSpPr>
              <p:cNvPr id="26" name="Ορθογώνιο 25">
                <a:extLst>
                  <a:ext uri="{FF2B5EF4-FFF2-40B4-BE49-F238E27FC236}">
                    <a16:creationId xmlns:a16="http://schemas.microsoft.com/office/drawing/2014/main" id="{B53B88E6-3DB0-2624-7875-11D8E5DD6A3E}"/>
                  </a:ext>
                </a:extLst>
              </p:cNvPr>
              <p:cNvSpPr/>
              <p:nvPr/>
            </p:nvSpPr>
            <p:spPr>
              <a:xfrm>
                <a:off x="11139563" y="6275784"/>
                <a:ext cx="58839" cy="58854"/>
              </a:xfrm>
              <a:prstGeom prst="rect">
                <a:avLst/>
              </a:prstGeom>
              <a:solidFill>
                <a:schemeClr val="bg2"/>
              </a:solidFill>
              <a:ln w="14684" cap="flat">
                <a:noFill/>
                <a:prstDash val="solid"/>
                <a:miter/>
              </a:ln>
            </p:spPr>
            <p:txBody>
              <a:bodyPr/>
              <a:lstStyle/>
              <a:p>
                <a:endParaRPr lang="el-GR"/>
              </a:p>
            </p:txBody>
          </p:sp>
          <p:sp>
            <p:nvSpPr>
              <p:cNvPr id="27" name="Ορθογώνιο 26">
                <a:extLst>
                  <a:ext uri="{FF2B5EF4-FFF2-40B4-BE49-F238E27FC236}">
                    <a16:creationId xmlns:a16="http://schemas.microsoft.com/office/drawing/2014/main" id="{9864155A-796C-FAF4-2CE3-1080716205B3}"/>
                  </a:ext>
                </a:extLst>
              </p:cNvPr>
              <p:cNvSpPr/>
              <p:nvPr/>
            </p:nvSpPr>
            <p:spPr>
              <a:xfrm>
                <a:off x="11021883" y="6158105"/>
                <a:ext cx="58839" cy="58854"/>
              </a:xfrm>
              <a:prstGeom prst="rect">
                <a:avLst/>
              </a:prstGeom>
              <a:solidFill>
                <a:schemeClr val="bg2"/>
              </a:solidFill>
              <a:ln w="14684" cap="flat">
                <a:noFill/>
                <a:prstDash val="solid"/>
                <a:miter/>
              </a:ln>
            </p:spPr>
            <p:txBody>
              <a:bodyPr/>
              <a:lstStyle/>
              <a:p>
                <a:endParaRPr lang="el-GR"/>
              </a:p>
            </p:txBody>
          </p:sp>
          <p:sp>
            <p:nvSpPr>
              <p:cNvPr id="28" name="Ορθογώνιο 27">
                <a:extLst>
                  <a:ext uri="{FF2B5EF4-FFF2-40B4-BE49-F238E27FC236}">
                    <a16:creationId xmlns:a16="http://schemas.microsoft.com/office/drawing/2014/main" id="{B3C6AFC4-8C07-F4BE-0081-BF7685BF3D61}"/>
                  </a:ext>
                </a:extLst>
              </p:cNvPr>
              <p:cNvSpPr/>
              <p:nvPr/>
            </p:nvSpPr>
            <p:spPr>
              <a:xfrm>
                <a:off x="11139563" y="6158105"/>
                <a:ext cx="58839" cy="58854"/>
              </a:xfrm>
              <a:prstGeom prst="rect">
                <a:avLst/>
              </a:prstGeom>
              <a:solidFill>
                <a:schemeClr val="bg2"/>
              </a:solidFill>
              <a:ln w="14684" cap="flat">
                <a:noFill/>
                <a:prstDash val="solid"/>
                <a:miter/>
              </a:ln>
            </p:spPr>
            <p:txBody>
              <a:bodyPr/>
              <a:lstStyle/>
              <a:p>
                <a:endParaRPr lang="el-GR"/>
              </a:p>
            </p:txBody>
          </p:sp>
          <p:sp>
            <p:nvSpPr>
              <p:cNvPr id="29" name="Ορθογώνιο 28">
                <a:extLst>
                  <a:ext uri="{FF2B5EF4-FFF2-40B4-BE49-F238E27FC236}">
                    <a16:creationId xmlns:a16="http://schemas.microsoft.com/office/drawing/2014/main" id="{21806715-CABA-7CBC-137D-27FAFC1E7B7C}"/>
                  </a:ext>
                </a:extLst>
              </p:cNvPr>
              <p:cNvSpPr/>
              <p:nvPr/>
            </p:nvSpPr>
            <p:spPr>
              <a:xfrm>
                <a:off x="11021883" y="6040689"/>
                <a:ext cx="58839" cy="58854"/>
              </a:xfrm>
              <a:prstGeom prst="rect">
                <a:avLst/>
              </a:prstGeom>
              <a:solidFill>
                <a:schemeClr val="bg2"/>
              </a:solidFill>
              <a:ln w="14684" cap="flat">
                <a:noFill/>
                <a:prstDash val="solid"/>
                <a:miter/>
              </a:ln>
            </p:spPr>
            <p:txBody>
              <a:bodyPr/>
              <a:lstStyle/>
              <a:p>
                <a:endParaRPr lang="el-GR"/>
              </a:p>
            </p:txBody>
          </p:sp>
          <p:sp>
            <p:nvSpPr>
              <p:cNvPr id="30" name="Ορθογώνιο 29">
                <a:extLst>
                  <a:ext uri="{FF2B5EF4-FFF2-40B4-BE49-F238E27FC236}">
                    <a16:creationId xmlns:a16="http://schemas.microsoft.com/office/drawing/2014/main" id="{9A488522-706B-63BB-87DB-D8CC8DF79FE2}"/>
                  </a:ext>
                </a:extLst>
              </p:cNvPr>
              <p:cNvSpPr/>
              <p:nvPr/>
            </p:nvSpPr>
            <p:spPr>
              <a:xfrm>
                <a:off x="11139563" y="6040689"/>
                <a:ext cx="58839" cy="58854"/>
              </a:xfrm>
              <a:prstGeom prst="rect">
                <a:avLst/>
              </a:prstGeom>
              <a:solidFill>
                <a:schemeClr val="bg2"/>
              </a:solidFill>
              <a:ln w="14684" cap="flat">
                <a:noFill/>
                <a:prstDash val="solid"/>
                <a:miter/>
              </a:ln>
            </p:spPr>
            <p:txBody>
              <a:bodyPr/>
              <a:lstStyle/>
              <a:p>
                <a:endParaRPr lang="el-GR"/>
              </a:p>
            </p:txBody>
          </p:sp>
          <p:sp>
            <p:nvSpPr>
              <p:cNvPr id="31" name="Ορθογώνιο 30">
                <a:extLst>
                  <a:ext uri="{FF2B5EF4-FFF2-40B4-BE49-F238E27FC236}">
                    <a16:creationId xmlns:a16="http://schemas.microsoft.com/office/drawing/2014/main" id="{211797CD-6F37-C5C2-C0F9-8734BE759B64}"/>
                  </a:ext>
                </a:extLst>
              </p:cNvPr>
              <p:cNvSpPr/>
              <p:nvPr/>
            </p:nvSpPr>
            <p:spPr>
              <a:xfrm>
                <a:off x="11021883" y="5922745"/>
                <a:ext cx="58839" cy="58854"/>
              </a:xfrm>
              <a:prstGeom prst="rect">
                <a:avLst/>
              </a:prstGeom>
              <a:solidFill>
                <a:schemeClr val="bg2"/>
              </a:solidFill>
              <a:ln w="14684" cap="flat">
                <a:noFill/>
                <a:prstDash val="solid"/>
                <a:miter/>
              </a:ln>
            </p:spPr>
            <p:txBody>
              <a:bodyPr/>
              <a:lstStyle/>
              <a:p>
                <a:endParaRPr lang="el-GR"/>
              </a:p>
            </p:txBody>
          </p:sp>
          <p:sp>
            <p:nvSpPr>
              <p:cNvPr id="32" name="Ορθογώνιο 31">
                <a:extLst>
                  <a:ext uri="{FF2B5EF4-FFF2-40B4-BE49-F238E27FC236}">
                    <a16:creationId xmlns:a16="http://schemas.microsoft.com/office/drawing/2014/main" id="{2A04BBE3-FEDB-643E-229F-F9473A4ED939}"/>
                  </a:ext>
                </a:extLst>
              </p:cNvPr>
              <p:cNvSpPr/>
              <p:nvPr/>
            </p:nvSpPr>
            <p:spPr>
              <a:xfrm>
                <a:off x="11139563" y="5922745"/>
                <a:ext cx="58839" cy="58854"/>
              </a:xfrm>
              <a:prstGeom prst="rect">
                <a:avLst/>
              </a:prstGeom>
              <a:solidFill>
                <a:schemeClr val="bg2"/>
              </a:solidFill>
              <a:ln w="14684" cap="flat">
                <a:noFill/>
                <a:prstDash val="solid"/>
                <a:miter/>
              </a:ln>
            </p:spPr>
            <p:txBody>
              <a:bodyPr/>
              <a:lstStyle/>
              <a:p>
                <a:endParaRPr lang="el-GR"/>
              </a:p>
            </p:txBody>
          </p:sp>
        </p:grpSp>
      </p:grpSp>
      <p:sp>
        <p:nvSpPr>
          <p:cNvPr id="33" name="Βέλος: Δεξιό 32">
            <a:extLst>
              <a:ext uri="{FF2B5EF4-FFF2-40B4-BE49-F238E27FC236}">
                <a16:creationId xmlns:a16="http://schemas.microsoft.com/office/drawing/2014/main" id="{EB3D8FE3-4E26-60E9-1629-47EBF353A09B}"/>
              </a:ext>
            </a:extLst>
          </p:cNvPr>
          <p:cNvSpPr/>
          <p:nvPr/>
        </p:nvSpPr>
        <p:spPr>
          <a:xfrm>
            <a:off x="605447" y="1874520"/>
            <a:ext cx="914400" cy="6172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TextBox 33">
            <a:extLst>
              <a:ext uri="{FF2B5EF4-FFF2-40B4-BE49-F238E27FC236}">
                <a16:creationId xmlns:a16="http://schemas.microsoft.com/office/drawing/2014/main" id="{28FAB7FF-CCC2-4C59-119F-A07BCD300329}"/>
              </a:ext>
            </a:extLst>
          </p:cNvPr>
          <p:cNvSpPr txBox="1"/>
          <p:nvPr/>
        </p:nvSpPr>
        <p:spPr>
          <a:xfrm>
            <a:off x="1735455" y="1921520"/>
            <a:ext cx="5840730" cy="523220"/>
          </a:xfrm>
          <a:prstGeom prst="rect">
            <a:avLst/>
          </a:prstGeom>
          <a:noFill/>
        </p:spPr>
        <p:txBody>
          <a:bodyPr wrap="square" rtlCol="0">
            <a:spAutoFit/>
          </a:bodyPr>
          <a:lstStyle/>
          <a:p>
            <a:r>
              <a:rPr lang="el-GR" sz="2800" b="1">
                <a:solidFill>
                  <a:schemeClr val="bg1"/>
                </a:solidFill>
              </a:rPr>
              <a:t>Αυξημένη παρουσία θηλαστικών </a:t>
            </a:r>
          </a:p>
        </p:txBody>
      </p:sp>
      <p:sp>
        <p:nvSpPr>
          <p:cNvPr id="35" name="Βέλος: Δεξιό 34">
            <a:extLst>
              <a:ext uri="{FF2B5EF4-FFF2-40B4-BE49-F238E27FC236}">
                <a16:creationId xmlns:a16="http://schemas.microsoft.com/office/drawing/2014/main" id="{54B35169-8B9B-5671-F95E-DA4FB326ECBB}"/>
              </a:ext>
            </a:extLst>
          </p:cNvPr>
          <p:cNvSpPr/>
          <p:nvPr/>
        </p:nvSpPr>
        <p:spPr>
          <a:xfrm>
            <a:off x="528904" y="3120390"/>
            <a:ext cx="914400" cy="6172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Βέλος: Δεξιό 35">
            <a:extLst>
              <a:ext uri="{FF2B5EF4-FFF2-40B4-BE49-F238E27FC236}">
                <a16:creationId xmlns:a16="http://schemas.microsoft.com/office/drawing/2014/main" id="{E0F5534B-361A-B4B1-ADE7-737E964D4EF7}"/>
              </a:ext>
            </a:extLst>
          </p:cNvPr>
          <p:cNvSpPr/>
          <p:nvPr/>
        </p:nvSpPr>
        <p:spPr>
          <a:xfrm>
            <a:off x="528904" y="4591050"/>
            <a:ext cx="914400" cy="6172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TextBox 36">
            <a:extLst>
              <a:ext uri="{FF2B5EF4-FFF2-40B4-BE49-F238E27FC236}">
                <a16:creationId xmlns:a16="http://schemas.microsoft.com/office/drawing/2014/main" id="{A78023B0-B3C3-8CE1-42E1-9BB4CBCA28E6}"/>
              </a:ext>
            </a:extLst>
          </p:cNvPr>
          <p:cNvSpPr txBox="1"/>
          <p:nvPr/>
        </p:nvSpPr>
        <p:spPr>
          <a:xfrm>
            <a:off x="1640891" y="2951946"/>
            <a:ext cx="5935294" cy="954107"/>
          </a:xfrm>
          <a:prstGeom prst="rect">
            <a:avLst/>
          </a:prstGeom>
          <a:noFill/>
        </p:spPr>
        <p:txBody>
          <a:bodyPr wrap="square" rtlCol="0">
            <a:spAutoFit/>
          </a:bodyPr>
          <a:lstStyle/>
          <a:p>
            <a:r>
              <a:rPr lang="el-GR" sz="2800" b="1">
                <a:solidFill>
                  <a:schemeClr val="bg1"/>
                </a:solidFill>
              </a:rPr>
              <a:t>Κίνδυνος για τα ζώα και τους ανθρώπους </a:t>
            </a:r>
          </a:p>
        </p:txBody>
      </p:sp>
      <p:sp>
        <p:nvSpPr>
          <p:cNvPr id="38" name="TextBox 37">
            <a:extLst>
              <a:ext uri="{FF2B5EF4-FFF2-40B4-BE49-F238E27FC236}">
                <a16:creationId xmlns:a16="http://schemas.microsoft.com/office/drawing/2014/main" id="{C5F8A501-54AF-901B-200E-38EF5BD07DE5}"/>
              </a:ext>
            </a:extLst>
          </p:cNvPr>
          <p:cNvSpPr txBox="1"/>
          <p:nvPr/>
        </p:nvSpPr>
        <p:spPr>
          <a:xfrm>
            <a:off x="1662312" y="4638050"/>
            <a:ext cx="5179695" cy="523220"/>
          </a:xfrm>
          <a:prstGeom prst="rect">
            <a:avLst/>
          </a:prstGeom>
          <a:noFill/>
        </p:spPr>
        <p:txBody>
          <a:bodyPr wrap="square" rtlCol="0">
            <a:spAutoFit/>
          </a:bodyPr>
          <a:lstStyle/>
          <a:p>
            <a:r>
              <a:rPr lang="el-GR" sz="2800" b="1">
                <a:solidFill>
                  <a:schemeClr val="bg1"/>
                </a:solidFill>
              </a:rPr>
              <a:t>Η συνύπαρξη είναι εφικτή </a:t>
            </a:r>
          </a:p>
        </p:txBody>
      </p:sp>
    </p:spTree>
    <p:extLst>
      <p:ext uri="{BB962C8B-B14F-4D97-AF65-F5344CB8AC3E}">
        <p14:creationId xmlns:p14="http://schemas.microsoft.com/office/powerpoint/2010/main" val="378691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5" grpId="0" animBg="1"/>
      <p:bldP spid="36" grpId="0" animBg="1"/>
      <p:bldP spid="37"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AA83BF-1D08-31B7-7459-459571EDDBB2}"/>
              </a:ext>
            </a:extLst>
          </p:cNvPr>
          <p:cNvSpPr txBox="1"/>
          <p:nvPr/>
        </p:nvSpPr>
        <p:spPr>
          <a:xfrm>
            <a:off x="217170" y="1621971"/>
            <a:ext cx="11521439" cy="1409617"/>
          </a:xfrm>
          <a:prstGeom prst="rect">
            <a:avLst/>
          </a:prstGeom>
          <a:noFill/>
        </p:spPr>
        <p:txBody>
          <a:bodyPr wrap="square">
            <a:spAutoFit/>
          </a:bodyPr>
          <a:lstStyle/>
          <a:p>
            <a:pPr algn="ctr">
              <a:lnSpc>
                <a:spcPct val="107000"/>
              </a:lnSpc>
              <a:spcAft>
                <a:spcPts val="800"/>
              </a:spcAft>
              <a:buNone/>
            </a:pPr>
            <a:r>
              <a:rPr lang="el-GR" sz="4000" i="1" kern="100">
                <a:solidFill>
                  <a:schemeClr val="bg1"/>
                </a:solidFill>
                <a:effectLst/>
                <a:latin typeface="Monotype Corsiva" panose="03010101010201010101" pitchFamily="66" charset="0"/>
                <a:ea typeface="Aptos" panose="020B0004020202020204" pitchFamily="34" charset="0"/>
                <a:cs typeface="Times New Roman" panose="02020603050405020304" pitchFamily="18" charset="0"/>
              </a:rPr>
              <a:t>Το μεγαλείο και η ηθική πρόοδος ενός έθνους μπορούν να κριθούν από τον τρόπο που φέρεται στα ζώα</a:t>
            </a:r>
            <a:r>
              <a:rPr lang="el-GR" sz="4000" i="1" kern="100">
                <a:solidFill>
                  <a:schemeClr val="bg1"/>
                </a:solidFill>
                <a:latin typeface="Monotype Corsiva" panose="03010101010201010101" pitchFamily="66" charset="0"/>
                <a:ea typeface="Aptos" panose="020B0004020202020204" pitchFamily="34" charset="0"/>
                <a:cs typeface="Times New Roman" panose="02020603050405020304" pitchFamily="18" charset="0"/>
              </a:rPr>
              <a:t> …</a:t>
            </a:r>
            <a:endParaRPr lang="el-GR" sz="4000" kern="100">
              <a:solidFill>
                <a:schemeClr val="bg1"/>
              </a:solidFill>
              <a:effectLst/>
              <a:latin typeface="Monotype Corsiva" panose="03010101010201010101" pitchFamily="66"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D078875-0187-F3AF-6C92-AE5028CDC9D1}"/>
              </a:ext>
            </a:extLst>
          </p:cNvPr>
          <p:cNvSpPr txBox="1"/>
          <p:nvPr/>
        </p:nvSpPr>
        <p:spPr>
          <a:xfrm>
            <a:off x="9038273" y="3031588"/>
            <a:ext cx="6097904" cy="461665"/>
          </a:xfrm>
          <a:prstGeom prst="rect">
            <a:avLst/>
          </a:prstGeom>
          <a:noFill/>
        </p:spPr>
        <p:txBody>
          <a:bodyPr wrap="square">
            <a:spAutoFit/>
          </a:bodyPr>
          <a:lstStyle/>
          <a:p>
            <a:r>
              <a:rPr lang="el-GR" sz="2400">
                <a:solidFill>
                  <a:schemeClr val="bg1"/>
                </a:solidFill>
                <a:effectLst/>
                <a:latin typeface="Times New Roman" panose="02020603050405020304" pitchFamily="18" charset="0"/>
                <a:ea typeface="Aptos" panose="020B0004020202020204" pitchFamily="34" charset="0"/>
              </a:rPr>
              <a:t>~ Μαχάτμα Γκάντι</a:t>
            </a:r>
            <a:endParaRPr lang="el-GR" sz="2400">
              <a:solidFill>
                <a:schemeClr val="bg1"/>
              </a:solidFill>
            </a:endParaRPr>
          </a:p>
        </p:txBody>
      </p:sp>
      <p:sp>
        <p:nvSpPr>
          <p:cNvPr id="6" name="TextBox 5">
            <a:extLst>
              <a:ext uri="{FF2B5EF4-FFF2-40B4-BE49-F238E27FC236}">
                <a16:creationId xmlns:a16="http://schemas.microsoft.com/office/drawing/2014/main" id="{A18C1822-F3DB-6CF0-7D8C-7E7650783F61}"/>
              </a:ext>
            </a:extLst>
          </p:cNvPr>
          <p:cNvSpPr txBox="1"/>
          <p:nvPr/>
        </p:nvSpPr>
        <p:spPr>
          <a:xfrm>
            <a:off x="2846070" y="4651254"/>
            <a:ext cx="6835140" cy="584775"/>
          </a:xfrm>
          <a:prstGeom prst="rect">
            <a:avLst/>
          </a:prstGeom>
          <a:noFill/>
        </p:spPr>
        <p:txBody>
          <a:bodyPr wrap="square" rtlCol="0">
            <a:spAutoFit/>
          </a:bodyPr>
          <a:lstStyle/>
          <a:p>
            <a:r>
              <a:rPr lang="el-GR" sz="3200">
                <a:solidFill>
                  <a:schemeClr val="bg1"/>
                </a:solidFill>
              </a:rPr>
              <a:t>Ευχαριστώ πολύ για την προσοχή σας !</a:t>
            </a:r>
          </a:p>
        </p:txBody>
      </p:sp>
    </p:spTree>
    <p:extLst>
      <p:ext uri="{BB962C8B-B14F-4D97-AF65-F5344CB8AC3E}">
        <p14:creationId xmlns:p14="http://schemas.microsoft.com/office/powerpoint/2010/main" val="166076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445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56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548996-5558-55C6-369A-B548AA73708C}"/>
              </a:ext>
            </a:extLst>
          </p:cNvPr>
          <p:cNvSpPr>
            <a:spLocks noGrp="1"/>
          </p:cNvSpPr>
          <p:nvPr>
            <p:ph type="title"/>
          </p:nvPr>
        </p:nvSpPr>
        <p:spPr>
          <a:xfrm>
            <a:off x="838200" y="177697"/>
            <a:ext cx="10515600" cy="1325563"/>
          </a:xfrm>
        </p:spPr>
        <p:txBody>
          <a:bodyPr>
            <a:normAutofit/>
          </a:bodyPr>
          <a:lstStyle/>
          <a:p>
            <a:pPr algn="ctr"/>
            <a:r>
              <a:rPr lang="el-GR" sz="4800"/>
              <a:t>Μεγάλα θηλαστικά (</a:t>
            </a:r>
            <a:r>
              <a:rPr lang="en-US" sz="4800"/>
              <a:t>Mammalia) </a:t>
            </a:r>
            <a:r>
              <a:rPr lang="el-GR" sz="4800"/>
              <a:t> </a:t>
            </a:r>
          </a:p>
        </p:txBody>
      </p:sp>
      <p:pic>
        <p:nvPicPr>
          <p:cNvPr id="50" name="Γραφικό 49" descr="Αρκούδα περίγραμμα">
            <a:extLst>
              <a:ext uri="{FF2B5EF4-FFF2-40B4-BE49-F238E27FC236}">
                <a16:creationId xmlns:a16="http://schemas.microsoft.com/office/drawing/2014/main" id="{718EE988-016D-4FAC-B049-3E2279B8DE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8213" y="1691323"/>
            <a:ext cx="4195916" cy="4195916"/>
          </a:xfrm>
          <a:prstGeom prst="rect">
            <a:avLst/>
          </a:prstGeom>
        </p:spPr>
      </p:pic>
      <p:grpSp>
        <p:nvGrpSpPr>
          <p:cNvPr id="88" name="Ομάδα 87">
            <a:extLst>
              <a:ext uri="{FF2B5EF4-FFF2-40B4-BE49-F238E27FC236}">
                <a16:creationId xmlns:a16="http://schemas.microsoft.com/office/drawing/2014/main" id="{60F174A9-9ED9-F42F-0AC0-0E418B914B44}"/>
              </a:ext>
            </a:extLst>
          </p:cNvPr>
          <p:cNvGrpSpPr/>
          <p:nvPr/>
        </p:nvGrpSpPr>
        <p:grpSpPr>
          <a:xfrm>
            <a:off x="186814" y="1782218"/>
            <a:ext cx="4463844" cy="951150"/>
            <a:chOff x="186814" y="1782218"/>
            <a:chExt cx="4463844" cy="951150"/>
          </a:xfrm>
        </p:grpSpPr>
        <p:grpSp>
          <p:nvGrpSpPr>
            <p:cNvPr id="71" name="Ομάδα 70">
              <a:extLst>
                <a:ext uri="{FF2B5EF4-FFF2-40B4-BE49-F238E27FC236}">
                  <a16:creationId xmlns:a16="http://schemas.microsoft.com/office/drawing/2014/main" id="{BE8C2BD7-2114-11AA-6A5E-F1DA88A657E3}"/>
                </a:ext>
              </a:extLst>
            </p:cNvPr>
            <p:cNvGrpSpPr/>
            <p:nvPr/>
          </p:nvGrpSpPr>
          <p:grpSpPr>
            <a:xfrm>
              <a:off x="2762865" y="2143432"/>
              <a:ext cx="1887793" cy="589936"/>
              <a:chOff x="2762865" y="2143432"/>
              <a:chExt cx="1887793" cy="589936"/>
            </a:xfrm>
          </p:grpSpPr>
          <p:cxnSp>
            <p:nvCxnSpPr>
              <p:cNvPr id="58" name="Ευθεία γραμμή σύνδεσης 57">
                <a:extLst>
                  <a:ext uri="{FF2B5EF4-FFF2-40B4-BE49-F238E27FC236}">
                    <a16:creationId xmlns:a16="http://schemas.microsoft.com/office/drawing/2014/main" id="{042B4A19-1B7C-1D2D-0504-CB5E33A4851E}"/>
                  </a:ext>
                </a:extLst>
              </p:cNvPr>
              <p:cNvCxnSpPr>
                <a:cxnSpLocks/>
              </p:cNvCxnSpPr>
              <p:nvPr/>
            </p:nvCxnSpPr>
            <p:spPr>
              <a:xfrm flipV="1">
                <a:off x="4650658" y="2163097"/>
                <a:ext cx="0" cy="57027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Ευθύγραμμο βέλος σύνδεσης 62">
                <a:extLst>
                  <a:ext uri="{FF2B5EF4-FFF2-40B4-BE49-F238E27FC236}">
                    <a16:creationId xmlns:a16="http://schemas.microsoft.com/office/drawing/2014/main" id="{54388D49-74E6-7721-834B-3147F1A0E055}"/>
                  </a:ext>
                </a:extLst>
              </p:cNvPr>
              <p:cNvCxnSpPr>
                <a:cxnSpLocks/>
              </p:cNvCxnSpPr>
              <p:nvPr/>
            </p:nvCxnSpPr>
            <p:spPr>
              <a:xfrm flipH="1">
                <a:off x="2762865" y="2143432"/>
                <a:ext cx="1887793" cy="0"/>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69" name="TextBox 68">
              <a:extLst>
                <a:ext uri="{FF2B5EF4-FFF2-40B4-BE49-F238E27FC236}">
                  <a16:creationId xmlns:a16="http://schemas.microsoft.com/office/drawing/2014/main" id="{B83BB862-BA1F-F1A6-D3E3-7FF791A6066D}"/>
                </a:ext>
              </a:extLst>
            </p:cNvPr>
            <p:cNvSpPr txBox="1"/>
            <p:nvPr/>
          </p:nvSpPr>
          <p:spPr>
            <a:xfrm>
              <a:off x="186814" y="1782218"/>
              <a:ext cx="2576051" cy="584775"/>
            </a:xfrm>
            <a:prstGeom prst="rect">
              <a:avLst/>
            </a:prstGeom>
            <a:noFill/>
          </p:spPr>
          <p:txBody>
            <a:bodyPr wrap="square" rtlCol="0">
              <a:spAutoFit/>
            </a:bodyPr>
            <a:lstStyle/>
            <a:p>
              <a:r>
                <a:rPr lang="el-GR" sz="3200">
                  <a:solidFill>
                    <a:schemeClr val="bg2"/>
                  </a:solidFill>
                </a:rPr>
                <a:t>Ομοιοθερμία</a:t>
              </a:r>
              <a:r>
                <a:rPr lang="el-GR"/>
                <a:t> </a:t>
              </a:r>
            </a:p>
          </p:txBody>
        </p:sp>
      </p:grpSp>
      <p:grpSp>
        <p:nvGrpSpPr>
          <p:cNvPr id="92" name="Ομάδα 91">
            <a:extLst>
              <a:ext uri="{FF2B5EF4-FFF2-40B4-BE49-F238E27FC236}">
                <a16:creationId xmlns:a16="http://schemas.microsoft.com/office/drawing/2014/main" id="{A2DBCBCC-107A-4AD9-2F24-7C40B9C9D6B4}"/>
              </a:ext>
            </a:extLst>
          </p:cNvPr>
          <p:cNvGrpSpPr/>
          <p:nvPr/>
        </p:nvGrpSpPr>
        <p:grpSpPr>
          <a:xfrm>
            <a:off x="7370504" y="3672759"/>
            <a:ext cx="4107427" cy="1029683"/>
            <a:chOff x="7735526" y="3428998"/>
            <a:chExt cx="4107427" cy="1029683"/>
          </a:xfrm>
        </p:grpSpPr>
        <p:grpSp>
          <p:nvGrpSpPr>
            <p:cNvPr id="72" name="Ομάδα 71">
              <a:extLst>
                <a:ext uri="{FF2B5EF4-FFF2-40B4-BE49-F238E27FC236}">
                  <a16:creationId xmlns:a16="http://schemas.microsoft.com/office/drawing/2014/main" id="{520148A6-813B-C62E-56F9-DDFFB27267FC}"/>
                </a:ext>
              </a:extLst>
            </p:cNvPr>
            <p:cNvGrpSpPr/>
            <p:nvPr/>
          </p:nvGrpSpPr>
          <p:grpSpPr>
            <a:xfrm flipH="1" flipV="1">
              <a:off x="7735526" y="3428998"/>
              <a:ext cx="1487123" cy="737296"/>
              <a:chOff x="2762865" y="2143432"/>
              <a:chExt cx="1887793" cy="589936"/>
            </a:xfrm>
          </p:grpSpPr>
          <p:cxnSp>
            <p:nvCxnSpPr>
              <p:cNvPr id="73" name="Ευθεία γραμμή σύνδεσης 72">
                <a:extLst>
                  <a:ext uri="{FF2B5EF4-FFF2-40B4-BE49-F238E27FC236}">
                    <a16:creationId xmlns:a16="http://schemas.microsoft.com/office/drawing/2014/main" id="{5E4B33A9-2AE5-4F40-DC26-96966B374694}"/>
                  </a:ext>
                </a:extLst>
              </p:cNvPr>
              <p:cNvCxnSpPr>
                <a:cxnSpLocks/>
              </p:cNvCxnSpPr>
              <p:nvPr/>
            </p:nvCxnSpPr>
            <p:spPr>
              <a:xfrm flipV="1">
                <a:off x="4650658" y="2163097"/>
                <a:ext cx="0" cy="57027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4" name="Ευθύγραμμο βέλος σύνδεσης 73">
                <a:extLst>
                  <a:ext uri="{FF2B5EF4-FFF2-40B4-BE49-F238E27FC236}">
                    <a16:creationId xmlns:a16="http://schemas.microsoft.com/office/drawing/2014/main" id="{634DDDB6-A11E-B787-F58B-C5639C21C5AE}"/>
                  </a:ext>
                </a:extLst>
              </p:cNvPr>
              <p:cNvCxnSpPr>
                <a:cxnSpLocks/>
              </p:cNvCxnSpPr>
              <p:nvPr/>
            </p:nvCxnSpPr>
            <p:spPr>
              <a:xfrm flipH="1">
                <a:off x="2762865" y="2143432"/>
                <a:ext cx="1887793" cy="0"/>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75" name="TextBox 74">
              <a:extLst>
                <a:ext uri="{FF2B5EF4-FFF2-40B4-BE49-F238E27FC236}">
                  <a16:creationId xmlns:a16="http://schemas.microsoft.com/office/drawing/2014/main" id="{256BB764-2556-526F-55F8-85827CCFD4F3}"/>
                </a:ext>
              </a:extLst>
            </p:cNvPr>
            <p:cNvSpPr txBox="1"/>
            <p:nvPr/>
          </p:nvSpPr>
          <p:spPr>
            <a:xfrm>
              <a:off x="9424218" y="3873906"/>
              <a:ext cx="2418735" cy="584775"/>
            </a:xfrm>
            <a:prstGeom prst="rect">
              <a:avLst/>
            </a:prstGeom>
            <a:noFill/>
          </p:spPr>
          <p:txBody>
            <a:bodyPr wrap="square" rtlCol="0">
              <a:spAutoFit/>
            </a:bodyPr>
            <a:lstStyle/>
            <a:p>
              <a:r>
                <a:rPr lang="el-GR" sz="3200">
                  <a:solidFill>
                    <a:schemeClr val="bg2"/>
                  </a:solidFill>
                </a:rPr>
                <a:t>Ετεροδοντία</a:t>
              </a:r>
            </a:p>
          </p:txBody>
        </p:sp>
      </p:grpSp>
      <p:grpSp>
        <p:nvGrpSpPr>
          <p:cNvPr id="93" name="Ομάδα 92">
            <a:extLst>
              <a:ext uri="{FF2B5EF4-FFF2-40B4-BE49-F238E27FC236}">
                <a16:creationId xmlns:a16="http://schemas.microsoft.com/office/drawing/2014/main" id="{AABBCDDA-384B-6B22-98B8-322B20890030}"/>
              </a:ext>
            </a:extLst>
          </p:cNvPr>
          <p:cNvGrpSpPr/>
          <p:nvPr/>
        </p:nvGrpSpPr>
        <p:grpSpPr>
          <a:xfrm>
            <a:off x="7117320" y="2143432"/>
            <a:ext cx="4612553" cy="1077218"/>
            <a:chOff x="7117320" y="2143432"/>
            <a:chExt cx="4612553" cy="1077218"/>
          </a:xfrm>
        </p:grpSpPr>
        <p:grpSp>
          <p:nvGrpSpPr>
            <p:cNvPr id="76" name="Ομάδα 75">
              <a:extLst>
                <a:ext uri="{FF2B5EF4-FFF2-40B4-BE49-F238E27FC236}">
                  <a16:creationId xmlns:a16="http://schemas.microsoft.com/office/drawing/2014/main" id="{1ABD5D47-D146-280E-B2DD-BC8CE0EE0C4F}"/>
                </a:ext>
              </a:extLst>
            </p:cNvPr>
            <p:cNvGrpSpPr/>
            <p:nvPr/>
          </p:nvGrpSpPr>
          <p:grpSpPr>
            <a:xfrm flipH="1">
              <a:off x="7117320" y="2445349"/>
              <a:ext cx="2016841" cy="320867"/>
              <a:chOff x="2762865" y="2143432"/>
              <a:chExt cx="1887793" cy="589936"/>
            </a:xfrm>
          </p:grpSpPr>
          <p:cxnSp>
            <p:nvCxnSpPr>
              <p:cNvPr id="77" name="Ευθεία γραμμή σύνδεσης 76">
                <a:extLst>
                  <a:ext uri="{FF2B5EF4-FFF2-40B4-BE49-F238E27FC236}">
                    <a16:creationId xmlns:a16="http://schemas.microsoft.com/office/drawing/2014/main" id="{C1430F86-F797-4D93-68B0-93CF03934FF8}"/>
                  </a:ext>
                </a:extLst>
              </p:cNvPr>
              <p:cNvCxnSpPr>
                <a:cxnSpLocks/>
              </p:cNvCxnSpPr>
              <p:nvPr/>
            </p:nvCxnSpPr>
            <p:spPr>
              <a:xfrm flipV="1">
                <a:off x="4650658" y="2163097"/>
                <a:ext cx="0" cy="57027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8" name="Ευθύγραμμο βέλος σύνδεσης 77">
                <a:extLst>
                  <a:ext uri="{FF2B5EF4-FFF2-40B4-BE49-F238E27FC236}">
                    <a16:creationId xmlns:a16="http://schemas.microsoft.com/office/drawing/2014/main" id="{35415A63-E1F6-8381-63DC-52A711950F90}"/>
                  </a:ext>
                </a:extLst>
              </p:cNvPr>
              <p:cNvCxnSpPr>
                <a:cxnSpLocks/>
              </p:cNvCxnSpPr>
              <p:nvPr/>
            </p:nvCxnSpPr>
            <p:spPr>
              <a:xfrm flipH="1">
                <a:off x="2762865" y="2143432"/>
                <a:ext cx="1887793" cy="0"/>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83E332AB-B7F8-FB47-93D5-1367D30D6539}"/>
                </a:ext>
              </a:extLst>
            </p:cNvPr>
            <p:cNvSpPr txBox="1"/>
            <p:nvPr/>
          </p:nvSpPr>
          <p:spPr>
            <a:xfrm>
              <a:off x="9222649" y="2143432"/>
              <a:ext cx="2507224" cy="1077218"/>
            </a:xfrm>
            <a:prstGeom prst="rect">
              <a:avLst/>
            </a:prstGeom>
            <a:noFill/>
          </p:spPr>
          <p:txBody>
            <a:bodyPr wrap="square" rtlCol="0">
              <a:spAutoFit/>
            </a:bodyPr>
            <a:lstStyle/>
            <a:p>
              <a:r>
                <a:rPr lang="el-GR" sz="3200">
                  <a:solidFill>
                    <a:schemeClr val="bg2"/>
                  </a:solidFill>
                </a:rPr>
                <a:t>Αρχιτεκτονική αυτιού</a:t>
              </a:r>
            </a:p>
          </p:txBody>
        </p:sp>
      </p:grpSp>
      <p:grpSp>
        <p:nvGrpSpPr>
          <p:cNvPr id="90" name="Ομάδα 89">
            <a:extLst>
              <a:ext uri="{FF2B5EF4-FFF2-40B4-BE49-F238E27FC236}">
                <a16:creationId xmlns:a16="http://schemas.microsoft.com/office/drawing/2014/main" id="{9A3A2CCF-BB93-3566-6082-923C186F9E2C}"/>
              </a:ext>
            </a:extLst>
          </p:cNvPr>
          <p:cNvGrpSpPr/>
          <p:nvPr/>
        </p:nvGrpSpPr>
        <p:grpSpPr>
          <a:xfrm>
            <a:off x="838200" y="3332236"/>
            <a:ext cx="3112540" cy="584775"/>
            <a:chOff x="1036673" y="4422180"/>
            <a:chExt cx="3112540" cy="584775"/>
          </a:xfrm>
        </p:grpSpPr>
        <p:cxnSp>
          <p:nvCxnSpPr>
            <p:cNvPr id="81" name="Ευθύγραμμο βέλος σύνδεσης 80">
              <a:extLst>
                <a:ext uri="{FF2B5EF4-FFF2-40B4-BE49-F238E27FC236}">
                  <a16:creationId xmlns:a16="http://schemas.microsoft.com/office/drawing/2014/main" id="{71290C95-8918-1F0D-4D9F-471496065E96}"/>
                </a:ext>
              </a:extLst>
            </p:cNvPr>
            <p:cNvCxnSpPr>
              <a:cxnSpLocks/>
            </p:cNvCxnSpPr>
            <p:nvPr/>
          </p:nvCxnSpPr>
          <p:spPr>
            <a:xfrm flipH="1">
              <a:off x="2762865" y="4719484"/>
              <a:ext cx="1386348" cy="0"/>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8C1F288D-2FD9-9D94-C97B-1BD761B27FD9}"/>
                </a:ext>
              </a:extLst>
            </p:cNvPr>
            <p:cNvSpPr txBox="1"/>
            <p:nvPr/>
          </p:nvSpPr>
          <p:spPr>
            <a:xfrm>
              <a:off x="1036673" y="4422180"/>
              <a:ext cx="2322879" cy="584775"/>
            </a:xfrm>
            <a:prstGeom prst="rect">
              <a:avLst/>
            </a:prstGeom>
            <a:noFill/>
          </p:spPr>
          <p:txBody>
            <a:bodyPr wrap="square" rtlCol="0">
              <a:spAutoFit/>
            </a:bodyPr>
            <a:lstStyle/>
            <a:p>
              <a:r>
                <a:rPr lang="el-GR" sz="3200">
                  <a:solidFill>
                    <a:schemeClr val="bg2"/>
                  </a:solidFill>
                </a:rPr>
                <a:t>Τρίχωμα</a:t>
              </a:r>
              <a:r>
                <a:rPr lang="el-GR"/>
                <a:t> </a:t>
              </a:r>
            </a:p>
          </p:txBody>
        </p:sp>
      </p:grpSp>
      <p:grpSp>
        <p:nvGrpSpPr>
          <p:cNvPr id="91" name="Ομάδα 90">
            <a:extLst>
              <a:ext uri="{FF2B5EF4-FFF2-40B4-BE49-F238E27FC236}">
                <a16:creationId xmlns:a16="http://schemas.microsoft.com/office/drawing/2014/main" id="{0D061ECB-6531-91AF-B9BD-C3596FE820D4}"/>
              </a:ext>
            </a:extLst>
          </p:cNvPr>
          <p:cNvGrpSpPr/>
          <p:nvPr/>
        </p:nvGrpSpPr>
        <p:grpSpPr>
          <a:xfrm>
            <a:off x="957554" y="4343093"/>
            <a:ext cx="5014185" cy="1672319"/>
            <a:chOff x="945758" y="4458681"/>
            <a:chExt cx="5056230" cy="1672319"/>
          </a:xfrm>
        </p:grpSpPr>
        <p:grpSp>
          <p:nvGrpSpPr>
            <p:cNvPr id="84" name="Ομάδα 83">
              <a:extLst>
                <a:ext uri="{FF2B5EF4-FFF2-40B4-BE49-F238E27FC236}">
                  <a16:creationId xmlns:a16="http://schemas.microsoft.com/office/drawing/2014/main" id="{9A1FB106-531A-E5B3-1021-4BCEFC64E433}"/>
                </a:ext>
              </a:extLst>
            </p:cNvPr>
            <p:cNvGrpSpPr/>
            <p:nvPr/>
          </p:nvGrpSpPr>
          <p:grpSpPr>
            <a:xfrm flipH="1" flipV="1">
              <a:off x="4265305" y="4458681"/>
              <a:ext cx="1165778" cy="1420908"/>
              <a:chOff x="4650658" y="2143432"/>
              <a:chExt cx="1091185" cy="589936"/>
            </a:xfrm>
          </p:grpSpPr>
          <p:cxnSp>
            <p:nvCxnSpPr>
              <p:cNvPr id="85" name="Ευθεία γραμμή σύνδεσης 84">
                <a:extLst>
                  <a:ext uri="{FF2B5EF4-FFF2-40B4-BE49-F238E27FC236}">
                    <a16:creationId xmlns:a16="http://schemas.microsoft.com/office/drawing/2014/main" id="{42787BDD-085A-303D-80F7-6F869D4D9A3B}"/>
                  </a:ext>
                </a:extLst>
              </p:cNvPr>
              <p:cNvCxnSpPr>
                <a:cxnSpLocks/>
              </p:cNvCxnSpPr>
              <p:nvPr/>
            </p:nvCxnSpPr>
            <p:spPr>
              <a:xfrm flipV="1">
                <a:off x="4650658" y="2163097"/>
                <a:ext cx="0" cy="57027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6" name="Ευθύγραμμο βέλος σύνδεσης 85">
                <a:extLst>
                  <a:ext uri="{FF2B5EF4-FFF2-40B4-BE49-F238E27FC236}">
                    <a16:creationId xmlns:a16="http://schemas.microsoft.com/office/drawing/2014/main" id="{189E6B4C-02A3-5533-20F5-95214414FAF5}"/>
                  </a:ext>
                </a:extLst>
              </p:cNvPr>
              <p:cNvCxnSpPr>
                <a:cxnSpLocks/>
              </p:cNvCxnSpPr>
              <p:nvPr/>
            </p:nvCxnSpPr>
            <p:spPr>
              <a:xfrm flipV="1">
                <a:off x="4650658" y="2143432"/>
                <a:ext cx="1091185" cy="0"/>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2D05B413-8953-83E6-8C2A-901FFDD02357}"/>
                </a:ext>
              </a:extLst>
            </p:cNvPr>
            <p:cNvSpPr txBox="1"/>
            <p:nvPr/>
          </p:nvSpPr>
          <p:spPr>
            <a:xfrm flipH="1">
              <a:off x="945758" y="5546225"/>
              <a:ext cx="5056230" cy="584775"/>
            </a:xfrm>
            <a:prstGeom prst="rect">
              <a:avLst/>
            </a:prstGeom>
            <a:noFill/>
          </p:spPr>
          <p:txBody>
            <a:bodyPr wrap="square" rtlCol="0">
              <a:spAutoFit/>
            </a:bodyPr>
            <a:lstStyle/>
            <a:p>
              <a:r>
                <a:rPr lang="el-GR" sz="3200">
                  <a:solidFill>
                    <a:schemeClr val="bg2"/>
                  </a:solidFill>
                </a:rPr>
                <a:t>Μαστικοί άδενες </a:t>
              </a:r>
            </a:p>
          </p:txBody>
        </p:sp>
      </p:grpSp>
      <p:grpSp>
        <p:nvGrpSpPr>
          <p:cNvPr id="94" name="Ομάδα 93">
            <a:extLst>
              <a:ext uri="{FF2B5EF4-FFF2-40B4-BE49-F238E27FC236}">
                <a16:creationId xmlns:a16="http://schemas.microsoft.com/office/drawing/2014/main" id="{E5E5D721-D163-74AA-0856-A3097F82868E}"/>
              </a:ext>
            </a:extLst>
          </p:cNvPr>
          <p:cNvGrpSpPr/>
          <p:nvPr/>
        </p:nvGrpSpPr>
        <p:grpSpPr>
          <a:xfrm>
            <a:off x="9424218" y="5716636"/>
            <a:ext cx="2477052" cy="1019466"/>
            <a:chOff x="9502327" y="5735643"/>
            <a:chExt cx="2477052" cy="1019466"/>
          </a:xfrm>
        </p:grpSpPr>
        <p:sp>
          <p:nvSpPr>
            <p:cNvPr id="95" name="Ελεύθερη σχεδίαση: Σχήμα 94">
              <a:extLst>
                <a:ext uri="{FF2B5EF4-FFF2-40B4-BE49-F238E27FC236}">
                  <a16:creationId xmlns:a16="http://schemas.microsoft.com/office/drawing/2014/main" id="{29439E65-CB7B-05A2-ECE9-6D65B1454903}"/>
                </a:ext>
              </a:extLst>
            </p:cNvPr>
            <p:cNvSpPr/>
            <p:nvPr/>
          </p:nvSpPr>
          <p:spPr>
            <a:xfrm>
              <a:off x="9502327" y="6078793"/>
              <a:ext cx="781049" cy="676316"/>
            </a:xfrm>
            <a:custGeom>
              <a:avLst/>
              <a:gdLst>
                <a:gd name="csX0" fmla="*/ 770944 w 781049"/>
                <a:gd name="csY0" fmla="*/ 69056 h 676316"/>
                <a:gd name="csX1" fmla="*/ 752475 w 781049"/>
                <a:gd name="csY1" fmla="*/ 69056 h 676316"/>
                <a:gd name="csX2" fmla="*/ 752475 w 781049"/>
                <a:gd name="csY2" fmla="*/ 7620 h 676316"/>
                <a:gd name="csX3" fmla="*/ 744855 w 781049"/>
                <a:gd name="csY3" fmla="*/ 0 h 676316"/>
                <a:gd name="csX4" fmla="*/ 734987 w 781049"/>
                <a:gd name="csY4" fmla="*/ 0 h 676316"/>
                <a:gd name="csX5" fmla="*/ 728253 w 781049"/>
                <a:gd name="csY5" fmla="*/ 2791 h 676316"/>
                <a:gd name="csX6" fmla="*/ 685800 w 781049"/>
                <a:gd name="csY6" fmla="*/ 45244 h 676316"/>
                <a:gd name="csX7" fmla="*/ 670169 w 781049"/>
                <a:gd name="csY7" fmla="*/ 45244 h 676316"/>
                <a:gd name="csX8" fmla="*/ 648071 w 781049"/>
                <a:gd name="csY8" fmla="*/ 54397 h 676316"/>
                <a:gd name="csX9" fmla="*/ 595312 w 781049"/>
                <a:gd name="csY9" fmla="*/ 107156 h 676316"/>
                <a:gd name="csX10" fmla="*/ 556517 w 781049"/>
                <a:gd name="csY10" fmla="*/ 114205 h 676316"/>
                <a:gd name="csX11" fmla="*/ 542925 w 781049"/>
                <a:gd name="csY11" fmla="*/ 130493 h 676316"/>
                <a:gd name="csX12" fmla="*/ 542925 w 781049"/>
                <a:gd name="csY12" fmla="*/ 154781 h 676316"/>
                <a:gd name="csX13" fmla="*/ 508425 w 781049"/>
                <a:gd name="csY13" fmla="*/ 189281 h 676316"/>
                <a:gd name="csX14" fmla="*/ 477631 w 781049"/>
                <a:gd name="csY14" fmla="*/ 208074 h 676316"/>
                <a:gd name="csX15" fmla="*/ 129483 w 781049"/>
                <a:gd name="csY15" fmla="*/ 319716 h 676316"/>
                <a:gd name="csX16" fmla="*/ 34290 w 781049"/>
                <a:gd name="csY16" fmla="*/ 415290 h 676316"/>
                <a:gd name="csX17" fmla="*/ 0 w 781049"/>
                <a:gd name="csY17" fmla="*/ 523875 h 676316"/>
                <a:gd name="csX18" fmla="*/ 66675 w 781049"/>
                <a:gd name="csY18" fmla="*/ 494243 h 676316"/>
                <a:gd name="csX19" fmla="*/ 66675 w 781049"/>
                <a:gd name="csY19" fmla="*/ 646595 h 676316"/>
                <a:gd name="csX20" fmla="*/ 94393 w 781049"/>
                <a:gd name="csY20" fmla="*/ 676275 h 676316"/>
                <a:gd name="csX21" fmla="*/ 123797 w 781049"/>
                <a:gd name="csY21" fmla="*/ 649566 h 676316"/>
                <a:gd name="csX22" fmla="*/ 123825 w 781049"/>
                <a:gd name="csY22" fmla="*/ 647700 h 676316"/>
                <a:gd name="csX23" fmla="*/ 123825 w 781049"/>
                <a:gd name="csY23" fmla="*/ 521017 h 676316"/>
                <a:gd name="csX24" fmla="*/ 169545 w 781049"/>
                <a:gd name="csY24" fmla="*/ 515303 h 676316"/>
                <a:gd name="csX25" fmla="*/ 220028 w 781049"/>
                <a:gd name="csY25" fmla="*/ 464820 h 676316"/>
                <a:gd name="csX26" fmla="*/ 409575 w 781049"/>
                <a:gd name="csY26" fmla="*/ 496862 h 676316"/>
                <a:gd name="csX27" fmla="*/ 409575 w 781049"/>
                <a:gd name="csY27" fmla="*/ 646090 h 676316"/>
                <a:gd name="csX28" fmla="*/ 436617 w 781049"/>
                <a:gd name="csY28" fmla="*/ 676275 h 676316"/>
                <a:gd name="csX29" fmla="*/ 466684 w 781049"/>
                <a:gd name="csY29" fmla="*/ 649274 h 676316"/>
                <a:gd name="csX30" fmla="*/ 466725 w 781049"/>
                <a:gd name="csY30" fmla="*/ 647700 h 676316"/>
                <a:gd name="csX31" fmla="*/ 466725 w 781049"/>
                <a:gd name="csY31" fmla="*/ 506101 h 676316"/>
                <a:gd name="csX32" fmla="*/ 504825 w 781049"/>
                <a:gd name="csY32" fmla="*/ 510702 h 676316"/>
                <a:gd name="csX33" fmla="*/ 504825 w 781049"/>
                <a:gd name="csY33" fmla="*/ 646090 h 676316"/>
                <a:gd name="csX34" fmla="*/ 531867 w 781049"/>
                <a:gd name="csY34" fmla="*/ 676275 h 676316"/>
                <a:gd name="csX35" fmla="*/ 561934 w 781049"/>
                <a:gd name="csY35" fmla="*/ 649274 h 676316"/>
                <a:gd name="csX36" fmla="*/ 561975 w 781049"/>
                <a:gd name="csY36" fmla="*/ 647700 h 676316"/>
                <a:gd name="csX37" fmla="*/ 561975 w 781049"/>
                <a:gd name="csY37" fmla="*/ 504292 h 676316"/>
                <a:gd name="csX38" fmla="*/ 702612 w 781049"/>
                <a:gd name="csY38" fmla="*/ 304048 h 676316"/>
                <a:gd name="csX39" fmla="*/ 718480 w 781049"/>
                <a:gd name="csY39" fmla="*/ 268805 h 676316"/>
                <a:gd name="csX40" fmla="*/ 746179 w 781049"/>
                <a:gd name="csY40" fmla="*/ 138255 h 676316"/>
                <a:gd name="csX41" fmla="*/ 752942 w 781049"/>
                <a:gd name="csY41" fmla="*/ 125778 h 676316"/>
                <a:gd name="csX42" fmla="*/ 774487 w 781049"/>
                <a:gd name="csY42" fmla="*/ 104232 h 676316"/>
                <a:gd name="csX43" fmla="*/ 781050 w 781049"/>
                <a:gd name="csY43" fmla="*/ 88392 h 676316"/>
                <a:gd name="csX44" fmla="*/ 781050 w 781049"/>
                <a:gd name="csY44" fmla="*/ 79153 h 676316"/>
                <a:gd name="csX45" fmla="*/ 770944 w 781049"/>
                <a:gd name="csY45" fmla="*/ 69056 h 6763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781049" h="676316">
                  <a:moveTo>
                    <a:pt x="770944" y="69056"/>
                  </a:moveTo>
                  <a:lnTo>
                    <a:pt x="752475" y="69056"/>
                  </a:lnTo>
                  <a:lnTo>
                    <a:pt x="752475" y="7620"/>
                  </a:lnTo>
                  <a:cubicBezTo>
                    <a:pt x="752475" y="3412"/>
                    <a:pt x="749063" y="0"/>
                    <a:pt x="744855" y="0"/>
                  </a:cubicBezTo>
                  <a:lnTo>
                    <a:pt x="734987" y="0"/>
                  </a:lnTo>
                  <a:cubicBezTo>
                    <a:pt x="732461" y="1"/>
                    <a:pt x="730039" y="1005"/>
                    <a:pt x="728253" y="2791"/>
                  </a:cubicBezTo>
                  <a:lnTo>
                    <a:pt x="685800" y="45244"/>
                  </a:lnTo>
                  <a:lnTo>
                    <a:pt x="670169" y="45244"/>
                  </a:lnTo>
                  <a:cubicBezTo>
                    <a:pt x="661882" y="45245"/>
                    <a:pt x="653933" y="48538"/>
                    <a:pt x="648071" y="54397"/>
                  </a:cubicBezTo>
                  <a:lnTo>
                    <a:pt x="595312" y="107156"/>
                  </a:lnTo>
                  <a:lnTo>
                    <a:pt x="556517" y="114205"/>
                  </a:lnTo>
                  <a:cubicBezTo>
                    <a:pt x="548651" y="115643"/>
                    <a:pt x="542933" y="122495"/>
                    <a:pt x="542925" y="130493"/>
                  </a:cubicBezTo>
                  <a:lnTo>
                    <a:pt x="542925" y="154781"/>
                  </a:lnTo>
                  <a:lnTo>
                    <a:pt x="508425" y="189281"/>
                  </a:lnTo>
                  <a:cubicBezTo>
                    <a:pt x="499802" y="197906"/>
                    <a:pt x="489245" y="204348"/>
                    <a:pt x="477631" y="208074"/>
                  </a:cubicBezTo>
                  <a:lnTo>
                    <a:pt x="129483" y="319716"/>
                  </a:lnTo>
                  <a:cubicBezTo>
                    <a:pt x="84125" y="334244"/>
                    <a:pt x="48636" y="369875"/>
                    <a:pt x="34290" y="415290"/>
                  </a:cubicBezTo>
                  <a:lnTo>
                    <a:pt x="0" y="523875"/>
                  </a:lnTo>
                  <a:lnTo>
                    <a:pt x="66675" y="494243"/>
                  </a:lnTo>
                  <a:lnTo>
                    <a:pt x="66675" y="646595"/>
                  </a:lnTo>
                  <a:cubicBezTo>
                    <a:pt x="66443" y="662328"/>
                    <a:pt x="78681" y="675432"/>
                    <a:pt x="94393" y="676275"/>
                  </a:cubicBezTo>
                  <a:cubicBezTo>
                    <a:pt x="109888" y="677019"/>
                    <a:pt x="123053" y="665061"/>
                    <a:pt x="123797" y="649566"/>
                  </a:cubicBezTo>
                  <a:cubicBezTo>
                    <a:pt x="123827" y="648945"/>
                    <a:pt x="123836" y="648322"/>
                    <a:pt x="123825" y="647700"/>
                  </a:cubicBezTo>
                  <a:lnTo>
                    <a:pt x="123825" y="521017"/>
                  </a:lnTo>
                  <a:cubicBezTo>
                    <a:pt x="138594" y="529717"/>
                    <a:pt x="157371" y="527370"/>
                    <a:pt x="169545" y="515303"/>
                  </a:cubicBezTo>
                  <a:lnTo>
                    <a:pt x="220028" y="464820"/>
                  </a:lnTo>
                  <a:lnTo>
                    <a:pt x="409575" y="496862"/>
                  </a:lnTo>
                  <a:lnTo>
                    <a:pt x="409575" y="646090"/>
                  </a:lnTo>
                  <a:cubicBezTo>
                    <a:pt x="409244" y="661700"/>
                    <a:pt x="421065" y="674895"/>
                    <a:pt x="436617" y="676275"/>
                  </a:cubicBezTo>
                  <a:cubicBezTo>
                    <a:pt x="452376" y="677122"/>
                    <a:pt x="465837" y="665034"/>
                    <a:pt x="466684" y="649274"/>
                  </a:cubicBezTo>
                  <a:cubicBezTo>
                    <a:pt x="466712" y="648751"/>
                    <a:pt x="466726" y="648225"/>
                    <a:pt x="466725" y="647700"/>
                  </a:cubicBezTo>
                  <a:lnTo>
                    <a:pt x="466725" y="506101"/>
                  </a:lnTo>
                  <a:lnTo>
                    <a:pt x="504825" y="510702"/>
                  </a:lnTo>
                  <a:lnTo>
                    <a:pt x="504825" y="646090"/>
                  </a:lnTo>
                  <a:cubicBezTo>
                    <a:pt x="504494" y="661700"/>
                    <a:pt x="516315" y="674895"/>
                    <a:pt x="531867" y="676275"/>
                  </a:cubicBezTo>
                  <a:cubicBezTo>
                    <a:pt x="547626" y="677122"/>
                    <a:pt x="561087" y="665034"/>
                    <a:pt x="561934" y="649274"/>
                  </a:cubicBezTo>
                  <a:cubicBezTo>
                    <a:pt x="561962" y="648751"/>
                    <a:pt x="561976" y="648225"/>
                    <a:pt x="561975" y="647700"/>
                  </a:cubicBezTo>
                  <a:lnTo>
                    <a:pt x="561975" y="504292"/>
                  </a:lnTo>
                  <a:lnTo>
                    <a:pt x="702612" y="304048"/>
                  </a:lnTo>
                  <a:cubicBezTo>
                    <a:pt x="710360" y="293570"/>
                    <a:pt x="715771" y="281552"/>
                    <a:pt x="718480" y="268805"/>
                  </a:cubicBezTo>
                  <a:lnTo>
                    <a:pt x="746179" y="138255"/>
                  </a:lnTo>
                  <a:cubicBezTo>
                    <a:pt x="747177" y="133529"/>
                    <a:pt x="749526" y="129194"/>
                    <a:pt x="752942" y="125778"/>
                  </a:cubicBezTo>
                  <a:lnTo>
                    <a:pt x="774487" y="104232"/>
                  </a:lnTo>
                  <a:cubicBezTo>
                    <a:pt x="778689" y="100032"/>
                    <a:pt x="781049" y="94334"/>
                    <a:pt x="781050" y="88392"/>
                  </a:cubicBezTo>
                  <a:lnTo>
                    <a:pt x="781050" y="79153"/>
                  </a:lnTo>
                  <a:cubicBezTo>
                    <a:pt x="781044" y="73575"/>
                    <a:pt x="776522" y="69056"/>
                    <a:pt x="770944" y="69056"/>
                  </a:cubicBezTo>
                  <a:close/>
                </a:path>
              </a:pathLst>
            </a:custGeom>
            <a:solidFill>
              <a:schemeClr val="bg2"/>
            </a:solidFill>
            <a:ln w="9525" cap="flat">
              <a:noFill/>
              <a:prstDash val="solid"/>
              <a:miter/>
            </a:ln>
          </p:spPr>
          <p:txBody>
            <a:bodyPr/>
            <a:lstStyle/>
            <a:p>
              <a:endParaRPr lang="el-GR"/>
            </a:p>
          </p:txBody>
        </p:sp>
        <p:sp>
          <p:nvSpPr>
            <p:cNvPr id="96" name="Ελεύθερη σχεδίαση: Σχήμα 95">
              <a:extLst>
                <a:ext uri="{FF2B5EF4-FFF2-40B4-BE49-F238E27FC236}">
                  <a16:creationId xmlns:a16="http://schemas.microsoft.com/office/drawing/2014/main" id="{76D72D35-EF5D-FF75-30FF-E23C5FC53925}"/>
                </a:ext>
              </a:extLst>
            </p:cNvPr>
            <p:cNvSpPr/>
            <p:nvPr/>
          </p:nvSpPr>
          <p:spPr>
            <a:xfrm flipH="1">
              <a:off x="10987177" y="6158795"/>
              <a:ext cx="992202" cy="547271"/>
            </a:xfrm>
            <a:custGeom>
              <a:avLst/>
              <a:gdLst>
                <a:gd name="csX0" fmla="*/ 434695 w 992202"/>
                <a:gd name="csY0" fmla="*/ 37524 h 547271"/>
                <a:gd name="csX1" fmla="*/ 402575 w 992202"/>
                <a:gd name="csY1" fmla="*/ 32723 h 547271"/>
                <a:gd name="csX2" fmla="*/ 256685 w 992202"/>
                <a:gd name="csY2" fmla="*/ 23554 h 547271"/>
                <a:gd name="csX3" fmla="*/ 0 w 992202"/>
                <a:gd name="csY3" fmla="*/ 243896 h 547271"/>
                <a:gd name="csX4" fmla="*/ 0 w 992202"/>
                <a:gd name="csY4" fmla="*/ 288016 h 547271"/>
                <a:gd name="csX5" fmla="*/ 39780 w 992202"/>
                <a:gd name="csY5" fmla="*/ 269946 h 547271"/>
                <a:gd name="csX6" fmla="*/ 42747 w 992202"/>
                <a:gd name="csY6" fmla="*/ 268525 h 547271"/>
                <a:gd name="csX7" fmla="*/ 75578 w 992202"/>
                <a:gd name="csY7" fmla="*/ 354269 h 547271"/>
                <a:gd name="csX8" fmla="*/ 75578 w 992202"/>
                <a:gd name="csY8" fmla="*/ 497192 h 547271"/>
                <a:gd name="csX9" fmla="*/ 124215 w 992202"/>
                <a:gd name="csY9" fmla="*/ 547035 h 547271"/>
                <a:gd name="csX10" fmla="*/ 183207 w 992202"/>
                <a:gd name="csY10" fmla="*/ 503983 h 547271"/>
                <a:gd name="csX11" fmla="*/ 183469 w 992202"/>
                <a:gd name="csY11" fmla="*/ 499256 h 547271"/>
                <a:gd name="csX12" fmla="*/ 183469 w 992202"/>
                <a:gd name="csY12" fmla="*/ 427367 h 547271"/>
                <a:gd name="csX13" fmla="*/ 442409 w 992202"/>
                <a:gd name="csY13" fmla="*/ 384543 h 547271"/>
                <a:gd name="csX14" fmla="*/ 442409 w 992202"/>
                <a:gd name="csY14" fmla="*/ 497192 h 547271"/>
                <a:gd name="csX15" fmla="*/ 491046 w 992202"/>
                <a:gd name="csY15" fmla="*/ 547035 h 547271"/>
                <a:gd name="csX16" fmla="*/ 550038 w 992202"/>
                <a:gd name="csY16" fmla="*/ 503983 h 547271"/>
                <a:gd name="csX17" fmla="*/ 550300 w 992202"/>
                <a:gd name="csY17" fmla="*/ 499256 h 547271"/>
                <a:gd name="csX18" fmla="*/ 550300 w 992202"/>
                <a:gd name="csY18" fmla="*/ 364831 h 547271"/>
                <a:gd name="csX19" fmla="*/ 549923 w 992202"/>
                <a:gd name="csY19" fmla="*/ 361557 h 547271"/>
                <a:gd name="csX20" fmla="*/ 571879 w 992202"/>
                <a:gd name="csY20" fmla="*/ 356852 h 547271"/>
                <a:gd name="csX21" fmla="*/ 571879 w 992202"/>
                <a:gd name="csY21" fmla="*/ 497192 h 547271"/>
                <a:gd name="csX22" fmla="*/ 620516 w 992202"/>
                <a:gd name="csY22" fmla="*/ 547035 h 547271"/>
                <a:gd name="csX23" fmla="*/ 679508 w 992202"/>
                <a:gd name="csY23" fmla="*/ 503983 h 547271"/>
                <a:gd name="csX24" fmla="*/ 679770 w 992202"/>
                <a:gd name="csY24" fmla="*/ 499256 h 547271"/>
                <a:gd name="csX25" fmla="*/ 679770 w 992202"/>
                <a:gd name="csY25" fmla="*/ 325627 h 547271"/>
                <a:gd name="csX26" fmla="*/ 718471 w 992202"/>
                <a:gd name="csY26" fmla="*/ 288314 h 547271"/>
                <a:gd name="csX27" fmla="*/ 891680 w 992202"/>
                <a:gd name="csY27" fmla="*/ 218009 h 547271"/>
                <a:gd name="csX28" fmla="*/ 900495 w 992202"/>
                <a:gd name="csY28" fmla="*/ 217779 h 547271"/>
                <a:gd name="csX29" fmla="*/ 992202 w 992202"/>
                <a:gd name="csY29" fmla="*/ 136164 h 547271"/>
                <a:gd name="csX30" fmla="*/ 992202 w 992202"/>
                <a:gd name="csY30" fmla="*/ 136164 h 547271"/>
                <a:gd name="csX31" fmla="*/ 974799 w 992202"/>
                <a:gd name="csY31" fmla="*/ 116317 h 547271"/>
                <a:gd name="csX32" fmla="*/ 924684 w 992202"/>
                <a:gd name="csY32" fmla="*/ 105169 h 547271"/>
                <a:gd name="csX33" fmla="*/ 924684 w 992202"/>
                <a:gd name="csY33" fmla="*/ 103124 h 547271"/>
                <a:gd name="csX34" fmla="*/ 912816 w 992202"/>
                <a:gd name="csY34" fmla="*/ 80838 h 547271"/>
                <a:gd name="csX35" fmla="*/ 805723 w 992202"/>
                <a:gd name="csY35" fmla="*/ 33568 h 547271"/>
                <a:gd name="csX36" fmla="*/ 751723 w 992202"/>
                <a:gd name="csY36" fmla="*/ 716 h 547271"/>
                <a:gd name="csX37" fmla="*/ 714295 w 992202"/>
                <a:gd name="csY37" fmla="*/ 36622 h 547271"/>
                <a:gd name="csX38" fmla="*/ 615035 w 992202"/>
                <a:gd name="csY38" fmla="*/ 37889 h 547271"/>
                <a:gd name="csX39" fmla="*/ 439323 w 992202"/>
                <a:gd name="csY39" fmla="*/ 37889 h 5472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992202" h="547271">
                  <a:moveTo>
                    <a:pt x="434695" y="37524"/>
                  </a:moveTo>
                  <a:cubicBezTo>
                    <a:pt x="423888" y="36508"/>
                    <a:pt x="413162" y="34905"/>
                    <a:pt x="402575" y="32723"/>
                  </a:cubicBezTo>
                  <a:cubicBezTo>
                    <a:pt x="354724" y="23250"/>
                    <a:pt x="305557" y="20159"/>
                    <a:pt x="256685" y="23554"/>
                  </a:cubicBezTo>
                  <a:cubicBezTo>
                    <a:pt x="74219" y="34807"/>
                    <a:pt x="0" y="131219"/>
                    <a:pt x="0" y="243896"/>
                  </a:cubicBezTo>
                  <a:lnTo>
                    <a:pt x="0" y="288016"/>
                  </a:lnTo>
                  <a:lnTo>
                    <a:pt x="39780" y="269946"/>
                  </a:lnTo>
                  <a:lnTo>
                    <a:pt x="42747" y="268525"/>
                  </a:lnTo>
                  <a:cubicBezTo>
                    <a:pt x="44470" y="299275"/>
                    <a:pt x="55844" y="328980"/>
                    <a:pt x="75578" y="354269"/>
                  </a:cubicBezTo>
                  <a:lnTo>
                    <a:pt x="75578" y="497192"/>
                  </a:lnTo>
                  <a:cubicBezTo>
                    <a:pt x="75102" y="522424"/>
                    <a:pt x="96076" y="543918"/>
                    <a:pt x="124215" y="547035"/>
                  </a:cubicBezTo>
                  <a:cubicBezTo>
                    <a:pt x="153864" y="549644"/>
                    <a:pt x="180276" y="530369"/>
                    <a:pt x="183207" y="503983"/>
                  </a:cubicBezTo>
                  <a:cubicBezTo>
                    <a:pt x="183382" y="502412"/>
                    <a:pt x="183469" y="500835"/>
                    <a:pt x="183469" y="499256"/>
                  </a:cubicBezTo>
                  <a:lnTo>
                    <a:pt x="183469" y="427367"/>
                  </a:lnTo>
                  <a:lnTo>
                    <a:pt x="442409" y="384543"/>
                  </a:lnTo>
                  <a:lnTo>
                    <a:pt x="442409" y="497192"/>
                  </a:lnTo>
                  <a:cubicBezTo>
                    <a:pt x="441933" y="522424"/>
                    <a:pt x="462907" y="543918"/>
                    <a:pt x="491046" y="547035"/>
                  </a:cubicBezTo>
                  <a:cubicBezTo>
                    <a:pt x="520695" y="549644"/>
                    <a:pt x="547107" y="530369"/>
                    <a:pt x="550038" y="503983"/>
                  </a:cubicBezTo>
                  <a:cubicBezTo>
                    <a:pt x="550213" y="502412"/>
                    <a:pt x="550300" y="500835"/>
                    <a:pt x="550300" y="499256"/>
                  </a:cubicBezTo>
                  <a:lnTo>
                    <a:pt x="550300" y="364831"/>
                  </a:lnTo>
                  <a:cubicBezTo>
                    <a:pt x="550300" y="363707"/>
                    <a:pt x="550009" y="362661"/>
                    <a:pt x="549923" y="361557"/>
                  </a:cubicBezTo>
                  <a:lnTo>
                    <a:pt x="571879" y="356852"/>
                  </a:lnTo>
                  <a:lnTo>
                    <a:pt x="571879" y="497192"/>
                  </a:lnTo>
                  <a:cubicBezTo>
                    <a:pt x="571403" y="522424"/>
                    <a:pt x="592377" y="543918"/>
                    <a:pt x="620516" y="547035"/>
                  </a:cubicBezTo>
                  <a:cubicBezTo>
                    <a:pt x="650165" y="549644"/>
                    <a:pt x="676577" y="530369"/>
                    <a:pt x="679508" y="503983"/>
                  </a:cubicBezTo>
                  <a:cubicBezTo>
                    <a:pt x="679683" y="502412"/>
                    <a:pt x="679770" y="500835"/>
                    <a:pt x="679770" y="499256"/>
                  </a:cubicBezTo>
                  <a:lnTo>
                    <a:pt x="679770" y="325627"/>
                  </a:lnTo>
                  <a:lnTo>
                    <a:pt x="718471" y="288314"/>
                  </a:lnTo>
                  <a:cubicBezTo>
                    <a:pt x="763265" y="245140"/>
                    <a:pt x="825681" y="219806"/>
                    <a:pt x="891680" y="218009"/>
                  </a:cubicBezTo>
                  <a:lnTo>
                    <a:pt x="900495" y="217779"/>
                  </a:lnTo>
                  <a:cubicBezTo>
                    <a:pt x="951143" y="217779"/>
                    <a:pt x="992202" y="181238"/>
                    <a:pt x="992202" y="136164"/>
                  </a:cubicBezTo>
                  <a:lnTo>
                    <a:pt x="992202" y="136164"/>
                  </a:lnTo>
                  <a:cubicBezTo>
                    <a:pt x="992205" y="126778"/>
                    <a:pt x="985031" y="118595"/>
                    <a:pt x="974799" y="116317"/>
                  </a:cubicBezTo>
                  <a:lnTo>
                    <a:pt x="924684" y="105169"/>
                  </a:lnTo>
                  <a:lnTo>
                    <a:pt x="924684" y="103124"/>
                  </a:lnTo>
                  <a:cubicBezTo>
                    <a:pt x="924703" y="94483"/>
                    <a:pt x="920343" y="86296"/>
                    <a:pt x="912816" y="80838"/>
                  </a:cubicBezTo>
                  <a:cubicBezTo>
                    <a:pt x="881599" y="58069"/>
                    <a:pt x="844981" y="41906"/>
                    <a:pt x="805723" y="33568"/>
                  </a:cubicBezTo>
                  <a:cubicBezTo>
                    <a:pt x="801005" y="11226"/>
                    <a:pt x="776828" y="-3483"/>
                    <a:pt x="751723" y="716"/>
                  </a:cubicBezTo>
                  <a:cubicBezTo>
                    <a:pt x="731733" y="4058"/>
                    <a:pt x="716543" y="18631"/>
                    <a:pt x="714295" y="36622"/>
                  </a:cubicBezTo>
                  <a:lnTo>
                    <a:pt x="615035" y="37889"/>
                  </a:lnTo>
                  <a:lnTo>
                    <a:pt x="439323" y="37889"/>
                  </a:lnTo>
                  <a:close/>
                </a:path>
              </a:pathLst>
            </a:custGeom>
            <a:solidFill>
              <a:schemeClr val="bg1"/>
            </a:solidFill>
            <a:ln w="10716" cap="flat">
              <a:noFill/>
              <a:prstDash val="solid"/>
              <a:miter/>
            </a:ln>
          </p:spPr>
          <p:txBody>
            <a:bodyPr/>
            <a:lstStyle/>
            <a:p>
              <a:endParaRPr lang="el-GR"/>
            </a:p>
          </p:txBody>
        </p:sp>
        <p:grpSp>
          <p:nvGrpSpPr>
            <p:cNvPr id="97" name="Γραφικό 12" descr="Πόλη περίγραμμα">
              <a:extLst>
                <a:ext uri="{FF2B5EF4-FFF2-40B4-BE49-F238E27FC236}">
                  <a16:creationId xmlns:a16="http://schemas.microsoft.com/office/drawing/2014/main" id="{500C965F-CBF8-6DD6-1889-3B9D81A34310}"/>
                </a:ext>
              </a:extLst>
            </p:cNvPr>
            <p:cNvGrpSpPr/>
            <p:nvPr/>
          </p:nvGrpSpPr>
          <p:grpSpPr>
            <a:xfrm>
              <a:off x="10091008" y="5735643"/>
              <a:ext cx="1088538" cy="912018"/>
              <a:chOff x="10212834" y="5716805"/>
              <a:chExt cx="1088538" cy="912018"/>
            </a:xfrm>
            <a:solidFill>
              <a:schemeClr val="bg2"/>
            </a:solidFill>
          </p:grpSpPr>
          <p:sp>
            <p:nvSpPr>
              <p:cNvPr id="98" name="Ελεύθερη σχεδίαση: Σχήμα 97">
                <a:extLst>
                  <a:ext uri="{FF2B5EF4-FFF2-40B4-BE49-F238E27FC236}">
                    <a16:creationId xmlns:a16="http://schemas.microsoft.com/office/drawing/2014/main" id="{93E51A8A-6F92-F338-4184-3DB845995064}"/>
                  </a:ext>
                </a:extLst>
              </p:cNvPr>
              <p:cNvSpPr/>
              <p:nvPr/>
            </p:nvSpPr>
            <p:spPr>
              <a:xfrm>
                <a:off x="10212834" y="5716805"/>
                <a:ext cx="1088538" cy="912018"/>
              </a:xfrm>
              <a:custGeom>
                <a:avLst/>
                <a:gdLst>
                  <a:gd name="csX0" fmla="*/ 706079 w 1088538"/>
                  <a:gd name="csY0" fmla="*/ 71593 h 912018"/>
                  <a:gd name="csX1" fmla="*/ 706079 w 1088538"/>
                  <a:gd name="csY1" fmla="*/ 456009 h 912018"/>
                  <a:gd name="csX2" fmla="*/ 544269 w 1088538"/>
                  <a:gd name="csY2" fmla="*/ 456009 h 912018"/>
                  <a:gd name="csX3" fmla="*/ 544269 w 1088538"/>
                  <a:gd name="csY3" fmla="*/ 0 h 912018"/>
                  <a:gd name="csX4" fmla="*/ 161810 w 1088538"/>
                  <a:gd name="csY4" fmla="*/ 0 h 912018"/>
                  <a:gd name="csX5" fmla="*/ 161810 w 1088538"/>
                  <a:gd name="csY5" fmla="*/ 338330 h 912018"/>
                  <a:gd name="csX6" fmla="*/ 0 w 1088538"/>
                  <a:gd name="csY6" fmla="*/ 338330 h 912018"/>
                  <a:gd name="csX7" fmla="*/ 0 w 1088538"/>
                  <a:gd name="csY7" fmla="*/ 912019 h 912018"/>
                  <a:gd name="csX8" fmla="*/ 1088539 w 1088538"/>
                  <a:gd name="csY8" fmla="*/ 912019 h 912018"/>
                  <a:gd name="csX9" fmla="*/ 1088539 w 1088538"/>
                  <a:gd name="csY9" fmla="*/ 119401 h 912018"/>
                  <a:gd name="csX10" fmla="*/ 191230 w 1088538"/>
                  <a:gd name="csY10" fmla="*/ 29420 h 912018"/>
                  <a:gd name="csX11" fmla="*/ 514849 w 1088538"/>
                  <a:gd name="csY11" fmla="*/ 29420 h 912018"/>
                  <a:gd name="csX12" fmla="*/ 514849 w 1088538"/>
                  <a:gd name="csY12" fmla="*/ 456009 h 912018"/>
                  <a:gd name="csX13" fmla="*/ 382459 w 1088538"/>
                  <a:gd name="csY13" fmla="*/ 456009 h 912018"/>
                  <a:gd name="csX14" fmla="*/ 382459 w 1088538"/>
                  <a:gd name="csY14" fmla="*/ 338330 h 912018"/>
                  <a:gd name="csX15" fmla="*/ 191230 w 1088538"/>
                  <a:gd name="csY15" fmla="*/ 338330 h 912018"/>
                  <a:gd name="csX16" fmla="*/ 353040 w 1088538"/>
                  <a:gd name="csY16" fmla="*/ 882599 h 912018"/>
                  <a:gd name="csX17" fmla="*/ 220650 w 1088538"/>
                  <a:gd name="csY17" fmla="*/ 882599 h 912018"/>
                  <a:gd name="csX18" fmla="*/ 220650 w 1088538"/>
                  <a:gd name="csY18" fmla="*/ 794339 h 912018"/>
                  <a:gd name="csX19" fmla="*/ 161810 w 1088538"/>
                  <a:gd name="csY19" fmla="*/ 794339 h 912018"/>
                  <a:gd name="csX20" fmla="*/ 161810 w 1088538"/>
                  <a:gd name="csY20" fmla="*/ 882599 h 912018"/>
                  <a:gd name="csX21" fmla="*/ 29420 w 1088538"/>
                  <a:gd name="csY21" fmla="*/ 882599 h 912018"/>
                  <a:gd name="csX22" fmla="*/ 29420 w 1088538"/>
                  <a:gd name="csY22" fmla="*/ 367749 h 912018"/>
                  <a:gd name="csX23" fmla="*/ 353040 w 1088538"/>
                  <a:gd name="csY23" fmla="*/ 367749 h 912018"/>
                  <a:gd name="csX24" fmla="*/ 353040 w 1088538"/>
                  <a:gd name="csY24" fmla="*/ 882599 h 912018"/>
                  <a:gd name="csX25" fmla="*/ 706079 w 1088538"/>
                  <a:gd name="csY25" fmla="*/ 882599 h 912018"/>
                  <a:gd name="csX26" fmla="*/ 573689 w 1088538"/>
                  <a:gd name="csY26" fmla="*/ 882599 h 912018"/>
                  <a:gd name="csX27" fmla="*/ 573689 w 1088538"/>
                  <a:gd name="csY27" fmla="*/ 794339 h 912018"/>
                  <a:gd name="csX28" fmla="*/ 514849 w 1088538"/>
                  <a:gd name="csY28" fmla="*/ 794339 h 912018"/>
                  <a:gd name="csX29" fmla="*/ 514849 w 1088538"/>
                  <a:gd name="csY29" fmla="*/ 882599 h 912018"/>
                  <a:gd name="csX30" fmla="*/ 382459 w 1088538"/>
                  <a:gd name="csY30" fmla="*/ 882599 h 912018"/>
                  <a:gd name="csX31" fmla="*/ 382459 w 1088538"/>
                  <a:gd name="csY31" fmla="*/ 485429 h 912018"/>
                  <a:gd name="csX32" fmla="*/ 706079 w 1088538"/>
                  <a:gd name="csY32" fmla="*/ 485429 h 912018"/>
                  <a:gd name="csX33" fmla="*/ 1059119 w 1088538"/>
                  <a:gd name="csY33" fmla="*/ 882599 h 912018"/>
                  <a:gd name="csX34" fmla="*/ 926729 w 1088538"/>
                  <a:gd name="csY34" fmla="*/ 882599 h 912018"/>
                  <a:gd name="csX35" fmla="*/ 926729 w 1088538"/>
                  <a:gd name="csY35" fmla="*/ 794339 h 912018"/>
                  <a:gd name="csX36" fmla="*/ 867889 w 1088538"/>
                  <a:gd name="csY36" fmla="*/ 794339 h 912018"/>
                  <a:gd name="csX37" fmla="*/ 867889 w 1088538"/>
                  <a:gd name="csY37" fmla="*/ 882599 h 912018"/>
                  <a:gd name="csX38" fmla="*/ 735499 w 1088538"/>
                  <a:gd name="csY38" fmla="*/ 882599 h 912018"/>
                  <a:gd name="csX39" fmla="*/ 735499 w 1088538"/>
                  <a:gd name="csY39" fmla="*/ 104926 h 912018"/>
                  <a:gd name="csX40" fmla="*/ 1059119 w 1088538"/>
                  <a:gd name="csY40" fmla="*/ 145379 h 9120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1088538" h="912018">
                    <a:moveTo>
                      <a:pt x="706079" y="71593"/>
                    </a:moveTo>
                    <a:lnTo>
                      <a:pt x="706079" y="456009"/>
                    </a:lnTo>
                    <a:lnTo>
                      <a:pt x="544269" y="456009"/>
                    </a:lnTo>
                    <a:lnTo>
                      <a:pt x="544269" y="0"/>
                    </a:lnTo>
                    <a:lnTo>
                      <a:pt x="161810" y="0"/>
                    </a:lnTo>
                    <a:lnTo>
                      <a:pt x="161810" y="338330"/>
                    </a:lnTo>
                    <a:lnTo>
                      <a:pt x="0" y="338330"/>
                    </a:lnTo>
                    <a:lnTo>
                      <a:pt x="0" y="912019"/>
                    </a:lnTo>
                    <a:lnTo>
                      <a:pt x="1088539" y="912019"/>
                    </a:lnTo>
                    <a:lnTo>
                      <a:pt x="1088539" y="119401"/>
                    </a:lnTo>
                    <a:close/>
                    <a:moveTo>
                      <a:pt x="191230" y="29420"/>
                    </a:moveTo>
                    <a:lnTo>
                      <a:pt x="514849" y="29420"/>
                    </a:lnTo>
                    <a:lnTo>
                      <a:pt x="514849" y="456009"/>
                    </a:lnTo>
                    <a:lnTo>
                      <a:pt x="382459" y="456009"/>
                    </a:lnTo>
                    <a:lnTo>
                      <a:pt x="382459" y="338330"/>
                    </a:lnTo>
                    <a:lnTo>
                      <a:pt x="191230" y="338330"/>
                    </a:lnTo>
                    <a:close/>
                    <a:moveTo>
                      <a:pt x="353040" y="882599"/>
                    </a:moveTo>
                    <a:lnTo>
                      <a:pt x="220650" y="882599"/>
                    </a:lnTo>
                    <a:lnTo>
                      <a:pt x="220650" y="794339"/>
                    </a:lnTo>
                    <a:lnTo>
                      <a:pt x="161810" y="794339"/>
                    </a:lnTo>
                    <a:lnTo>
                      <a:pt x="161810" y="882599"/>
                    </a:lnTo>
                    <a:lnTo>
                      <a:pt x="29420" y="882599"/>
                    </a:lnTo>
                    <a:lnTo>
                      <a:pt x="29420" y="367749"/>
                    </a:lnTo>
                    <a:lnTo>
                      <a:pt x="353040" y="367749"/>
                    </a:lnTo>
                    <a:lnTo>
                      <a:pt x="353040" y="882599"/>
                    </a:lnTo>
                    <a:close/>
                    <a:moveTo>
                      <a:pt x="706079" y="882599"/>
                    </a:moveTo>
                    <a:lnTo>
                      <a:pt x="573689" y="882599"/>
                    </a:lnTo>
                    <a:lnTo>
                      <a:pt x="573689" y="794339"/>
                    </a:lnTo>
                    <a:lnTo>
                      <a:pt x="514849" y="794339"/>
                    </a:lnTo>
                    <a:lnTo>
                      <a:pt x="514849" y="882599"/>
                    </a:lnTo>
                    <a:lnTo>
                      <a:pt x="382459" y="882599"/>
                    </a:lnTo>
                    <a:lnTo>
                      <a:pt x="382459" y="485429"/>
                    </a:lnTo>
                    <a:lnTo>
                      <a:pt x="706079" y="485429"/>
                    </a:lnTo>
                    <a:close/>
                    <a:moveTo>
                      <a:pt x="1059119" y="882599"/>
                    </a:moveTo>
                    <a:lnTo>
                      <a:pt x="926729" y="882599"/>
                    </a:lnTo>
                    <a:lnTo>
                      <a:pt x="926729" y="794339"/>
                    </a:lnTo>
                    <a:lnTo>
                      <a:pt x="867889" y="794339"/>
                    </a:lnTo>
                    <a:lnTo>
                      <a:pt x="867889" y="882599"/>
                    </a:lnTo>
                    <a:lnTo>
                      <a:pt x="735499" y="882599"/>
                    </a:lnTo>
                    <a:lnTo>
                      <a:pt x="735499" y="104926"/>
                    </a:lnTo>
                    <a:lnTo>
                      <a:pt x="1059119" y="145379"/>
                    </a:lnTo>
                    <a:close/>
                  </a:path>
                </a:pathLst>
              </a:custGeom>
              <a:solidFill>
                <a:schemeClr val="bg2"/>
              </a:solidFill>
              <a:ln w="14684" cap="flat">
                <a:noFill/>
                <a:prstDash val="solid"/>
                <a:miter/>
              </a:ln>
            </p:spPr>
            <p:txBody>
              <a:bodyPr/>
              <a:lstStyle/>
              <a:p>
                <a:endParaRPr lang="el-GR"/>
              </a:p>
            </p:txBody>
          </p:sp>
          <p:sp>
            <p:nvSpPr>
              <p:cNvPr id="99" name="Ορθογώνιο 98">
                <a:extLst>
                  <a:ext uri="{FF2B5EF4-FFF2-40B4-BE49-F238E27FC236}">
                    <a16:creationId xmlns:a16="http://schemas.microsoft.com/office/drawing/2014/main" id="{AD1014C1-E53F-5721-1EA2-2CFE2831F3BF}"/>
                  </a:ext>
                </a:extLst>
              </p:cNvPr>
              <p:cNvSpPr/>
              <p:nvPr/>
            </p:nvSpPr>
            <p:spPr>
              <a:xfrm>
                <a:off x="10668844" y="6393729"/>
                <a:ext cx="58839" cy="58854"/>
              </a:xfrm>
              <a:prstGeom prst="rect">
                <a:avLst/>
              </a:prstGeom>
              <a:solidFill>
                <a:schemeClr val="bg2"/>
              </a:solidFill>
              <a:ln w="14684" cap="flat">
                <a:noFill/>
                <a:prstDash val="solid"/>
                <a:miter/>
              </a:ln>
            </p:spPr>
            <p:txBody>
              <a:bodyPr/>
              <a:lstStyle/>
              <a:p>
                <a:endParaRPr lang="el-GR"/>
              </a:p>
            </p:txBody>
          </p:sp>
          <p:sp>
            <p:nvSpPr>
              <p:cNvPr id="100" name="Ορθογώνιο 99">
                <a:extLst>
                  <a:ext uri="{FF2B5EF4-FFF2-40B4-BE49-F238E27FC236}">
                    <a16:creationId xmlns:a16="http://schemas.microsoft.com/office/drawing/2014/main" id="{0C1179AD-FB6D-2B9A-6610-EF203637986B}"/>
                  </a:ext>
                </a:extLst>
              </p:cNvPr>
              <p:cNvSpPr/>
              <p:nvPr/>
            </p:nvSpPr>
            <p:spPr>
              <a:xfrm>
                <a:off x="10786523" y="6393729"/>
                <a:ext cx="58839" cy="58854"/>
              </a:xfrm>
              <a:prstGeom prst="rect">
                <a:avLst/>
              </a:prstGeom>
              <a:solidFill>
                <a:schemeClr val="bg2"/>
              </a:solidFill>
              <a:ln w="14684" cap="flat">
                <a:noFill/>
                <a:prstDash val="solid"/>
                <a:miter/>
              </a:ln>
            </p:spPr>
            <p:txBody>
              <a:bodyPr/>
              <a:lstStyle/>
              <a:p>
                <a:endParaRPr lang="el-GR"/>
              </a:p>
            </p:txBody>
          </p:sp>
          <p:sp>
            <p:nvSpPr>
              <p:cNvPr id="101" name="Ορθογώνιο 100">
                <a:extLst>
                  <a:ext uri="{FF2B5EF4-FFF2-40B4-BE49-F238E27FC236}">
                    <a16:creationId xmlns:a16="http://schemas.microsoft.com/office/drawing/2014/main" id="{DD578513-B860-421B-95AD-4BA8C3F61F3C}"/>
                  </a:ext>
                </a:extLst>
              </p:cNvPr>
              <p:cNvSpPr/>
              <p:nvPr/>
            </p:nvSpPr>
            <p:spPr>
              <a:xfrm>
                <a:off x="10668844" y="6275784"/>
                <a:ext cx="58839" cy="58854"/>
              </a:xfrm>
              <a:prstGeom prst="rect">
                <a:avLst/>
              </a:prstGeom>
              <a:solidFill>
                <a:schemeClr val="bg2"/>
              </a:solidFill>
              <a:ln w="14684" cap="flat">
                <a:noFill/>
                <a:prstDash val="solid"/>
                <a:miter/>
              </a:ln>
            </p:spPr>
            <p:txBody>
              <a:bodyPr/>
              <a:lstStyle/>
              <a:p>
                <a:endParaRPr lang="el-GR"/>
              </a:p>
            </p:txBody>
          </p:sp>
          <p:sp>
            <p:nvSpPr>
              <p:cNvPr id="102" name="Ορθογώνιο 101">
                <a:extLst>
                  <a:ext uri="{FF2B5EF4-FFF2-40B4-BE49-F238E27FC236}">
                    <a16:creationId xmlns:a16="http://schemas.microsoft.com/office/drawing/2014/main" id="{84A38143-6C12-4351-EEC6-B60F2264E283}"/>
                  </a:ext>
                </a:extLst>
              </p:cNvPr>
              <p:cNvSpPr/>
              <p:nvPr/>
            </p:nvSpPr>
            <p:spPr>
              <a:xfrm>
                <a:off x="10786523" y="6275784"/>
                <a:ext cx="58839" cy="58854"/>
              </a:xfrm>
              <a:prstGeom prst="rect">
                <a:avLst/>
              </a:prstGeom>
              <a:solidFill>
                <a:schemeClr val="bg2"/>
              </a:solidFill>
              <a:ln w="14684" cap="flat">
                <a:noFill/>
                <a:prstDash val="solid"/>
                <a:miter/>
              </a:ln>
            </p:spPr>
            <p:txBody>
              <a:bodyPr/>
              <a:lstStyle/>
              <a:p>
                <a:endParaRPr lang="el-GR"/>
              </a:p>
            </p:txBody>
          </p:sp>
          <p:sp>
            <p:nvSpPr>
              <p:cNvPr id="103" name="Ορθογώνιο 102">
                <a:extLst>
                  <a:ext uri="{FF2B5EF4-FFF2-40B4-BE49-F238E27FC236}">
                    <a16:creationId xmlns:a16="http://schemas.microsoft.com/office/drawing/2014/main" id="{BBB8CEB6-3BC3-57FC-15A9-74C42D478EB9}"/>
                  </a:ext>
                </a:extLst>
              </p:cNvPr>
              <p:cNvSpPr/>
              <p:nvPr/>
            </p:nvSpPr>
            <p:spPr>
              <a:xfrm>
                <a:off x="10477614" y="5937720"/>
                <a:ext cx="58839" cy="58854"/>
              </a:xfrm>
              <a:prstGeom prst="rect">
                <a:avLst/>
              </a:prstGeom>
              <a:solidFill>
                <a:schemeClr val="bg2"/>
              </a:solidFill>
              <a:ln w="14684" cap="flat">
                <a:noFill/>
                <a:prstDash val="solid"/>
                <a:miter/>
              </a:ln>
            </p:spPr>
            <p:txBody>
              <a:bodyPr/>
              <a:lstStyle/>
              <a:p>
                <a:endParaRPr lang="el-GR"/>
              </a:p>
            </p:txBody>
          </p:sp>
          <p:sp>
            <p:nvSpPr>
              <p:cNvPr id="104" name="Ορθογώνιο 103">
                <a:extLst>
                  <a:ext uri="{FF2B5EF4-FFF2-40B4-BE49-F238E27FC236}">
                    <a16:creationId xmlns:a16="http://schemas.microsoft.com/office/drawing/2014/main" id="{EC5AA849-130F-4CCF-7ADE-623B43A59451}"/>
                  </a:ext>
                </a:extLst>
              </p:cNvPr>
              <p:cNvSpPr/>
              <p:nvPr/>
            </p:nvSpPr>
            <p:spPr>
              <a:xfrm>
                <a:off x="10595294" y="5937720"/>
                <a:ext cx="58839" cy="58854"/>
              </a:xfrm>
              <a:prstGeom prst="rect">
                <a:avLst/>
              </a:prstGeom>
              <a:solidFill>
                <a:schemeClr val="bg2"/>
              </a:solidFill>
              <a:ln w="14684" cap="flat">
                <a:noFill/>
                <a:prstDash val="solid"/>
                <a:miter/>
              </a:ln>
            </p:spPr>
            <p:txBody>
              <a:bodyPr/>
              <a:lstStyle/>
              <a:p>
                <a:endParaRPr lang="el-GR"/>
              </a:p>
            </p:txBody>
          </p:sp>
          <p:sp>
            <p:nvSpPr>
              <p:cNvPr id="105" name="Ορθογώνιο 104">
                <a:extLst>
                  <a:ext uri="{FF2B5EF4-FFF2-40B4-BE49-F238E27FC236}">
                    <a16:creationId xmlns:a16="http://schemas.microsoft.com/office/drawing/2014/main" id="{69A2A14F-79FB-4B34-6A78-06EC2C67F16A}"/>
                  </a:ext>
                </a:extLst>
              </p:cNvPr>
              <p:cNvSpPr/>
              <p:nvPr/>
            </p:nvSpPr>
            <p:spPr>
              <a:xfrm>
                <a:off x="10477614" y="5819775"/>
                <a:ext cx="58839" cy="58854"/>
              </a:xfrm>
              <a:prstGeom prst="rect">
                <a:avLst/>
              </a:prstGeom>
              <a:solidFill>
                <a:schemeClr val="bg2"/>
              </a:solidFill>
              <a:ln w="14684" cap="flat">
                <a:noFill/>
                <a:prstDash val="solid"/>
                <a:miter/>
              </a:ln>
            </p:spPr>
            <p:txBody>
              <a:bodyPr/>
              <a:lstStyle/>
              <a:p>
                <a:endParaRPr lang="el-GR"/>
              </a:p>
            </p:txBody>
          </p:sp>
          <p:sp>
            <p:nvSpPr>
              <p:cNvPr id="106" name="Ορθογώνιο 105">
                <a:extLst>
                  <a:ext uri="{FF2B5EF4-FFF2-40B4-BE49-F238E27FC236}">
                    <a16:creationId xmlns:a16="http://schemas.microsoft.com/office/drawing/2014/main" id="{EE43E87C-8919-F44E-9158-1D21ADFA1B26}"/>
                  </a:ext>
                </a:extLst>
              </p:cNvPr>
              <p:cNvSpPr/>
              <p:nvPr/>
            </p:nvSpPr>
            <p:spPr>
              <a:xfrm>
                <a:off x="10595294" y="5819775"/>
                <a:ext cx="58839" cy="58854"/>
              </a:xfrm>
              <a:prstGeom prst="rect">
                <a:avLst/>
              </a:prstGeom>
              <a:solidFill>
                <a:schemeClr val="bg2"/>
              </a:solidFill>
              <a:ln w="14684" cap="flat">
                <a:noFill/>
                <a:prstDash val="solid"/>
                <a:miter/>
              </a:ln>
            </p:spPr>
            <p:txBody>
              <a:bodyPr/>
              <a:lstStyle/>
              <a:p>
                <a:endParaRPr lang="el-GR"/>
              </a:p>
            </p:txBody>
          </p:sp>
          <p:sp>
            <p:nvSpPr>
              <p:cNvPr id="107" name="Ορθογώνιο 106">
                <a:extLst>
                  <a:ext uri="{FF2B5EF4-FFF2-40B4-BE49-F238E27FC236}">
                    <a16:creationId xmlns:a16="http://schemas.microsoft.com/office/drawing/2014/main" id="{25DD6A09-A20B-C837-1627-C89269DC8DA5}"/>
                  </a:ext>
                </a:extLst>
              </p:cNvPr>
              <p:cNvSpPr/>
              <p:nvPr/>
            </p:nvSpPr>
            <p:spPr>
              <a:xfrm>
                <a:off x="10315819" y="6393729"/>
                <a:ext cx="58839" cy="58854"/>
              </a:xfrm>
              <a:prstGeom prst="rect">
                <a:avLst/>
              </a:prstGeom>
              <a:solidFill>
                <a:schemeClr val="bg2"/>
              </a:solidFill>
              <a:ln w="14684" cap="flat">
                <a:noFill/>
                <a:prstDash val="solid"/>
                <a:miter/>
              </a:ln>
            </p:spPr>
            <p:txBody>
              <a:bodyPr/>
              <a:lstStyle/>
              <a:p>
                <a:endParaRPr lang="el-GR"/>
              </a:p>
            </p:txBody>
          </p:sp>
          <p:sp>
            <p:nvSpPr>
              <p:cNvPr id="108" name="Ορθογώνιο 107">
                <a:extLst>
                  <a:ext uri="{FF2B5EF4-FFF2-40B4-BE49-F238E27FC236}">
                    <a16:creationId xmlns:a16="http://schemas.microsoft.com/office/drawing/2014/main" id="{E13761FA-E32C-A105-1B79-4F76B23FC062}"/>
                  </a:ext>
                </a:extLst>
              </p:cNvPr>
              <p:cNvSpPr/>
              <p:nvPr/>
            </p:nvSpPr>
            <p:spPr>
              <a:xfrm>
                <a:off x="10433499" y="6393729"/>
                <a:ext cx="58839" cy="58854"/>
              </a:xfrm>
              <a:prstGeom prst="rect">
                <a:avLst/>
              </a:prstGeom>
              <a:solidFill>
                <a:schemeClr val="bg2"/>
              </a:solidFill>
              <a:ln w="14684" cap="flat">
                <a:noFill/>
                <a:prstDash val="solid"/>
                <a:miter/>
              </a:ln>
            </p:spPr>
            <p:txBody>
              <a:bodyPr/>
              <a:lstStyle/>
              <a:p>
                <a:endParaRPr lang="el-GR"/>
              </a:p>
            </p:txBody>
          </p:sp>
          <p:sp>
            <p:nvSpPr>
              <p:cNvPr id="109" name="Ορθογώνιο 108">
                <a:extLst>
                  <a:ext uri="{FF2B5EF4-FFF2-40B4-BE49-F238E27FC236}">
                    <a16:creationId xmlns:a16="http://schemas.microsoft.com/office/drawing/2014/main" id="{086B4F59-79A0-1CD2-236E-DA90C4772A48}"/>
                  </a:ext>
                </a:extLst>
              </p:cNvPr>
              <p:cNvSpPr/>
              <p:nvPr/>
            </p:nvSpPr>
            <p:spPr>
              <a:xfrm>
                <a:off x="10315819" y="6275784"/>
                <a:ext cx="58839" cy="58854"/>
              </a:xfrm>
              <a:prstGeom prst="rect">
                <a:avLst/>
              </a:prstGeom>
              <a:solidFill>
                <a:schemeClr val="bg2"/>
              </a:solidFill>
              <a:ln w="14684" cap="flat">
                <a:noFill/>
                <a:prstDash val="solid"/>
                <a:miter/>
              </a:ln>
            </p:spPr>
            <p:txBody>
              <a:bodyPr/>
              <a:lstStyle/>
              <a:p>
                <a:endParaRPr lang="el-GR"/>
              </a:p>
            </p:txBody>
          </p:sp>
          <p:sp>
            <p:nvSpPr>
              <p:cNvPr id="110" name="Ορθογώνιο 109">
                <a:extLst>
                  <a:ext uri="{FF2B5EF4-FFF2-40B4-BE49-F238E27FC236}">
                    <a16:creationId xmlns:a16="http://schemas.microsoft.com/office/drawing/2014/main" id="{AD06BB30-D4A5-BC87-48A9-8D5FB6F8A67A}"/>
                  </a:ext>
                </a:extLst>
              </p:cNvPr>
              <p:cNvSpPr/>
              <p:nvPr/>
            </p:nvSpPr>
            <p:spPr>
              <a:xfrm>
                <a:off x="10433499" y="6275784"/>
                <a:ext cx="58839" cy="58854"/>
              </a:xfrm>
              <a:prstGeom prst="rect">
                <a:avLst/>
              </a:prstGeom>
              <a:solidFill>
                <a:schemeClr val="bg2"/>
              </a:solidFill>
              <a:ln w="14684" cap="flat">
                <a:noFill/>
                <a:prstDash val="solid"/>
                <a:miter/>
              </a:ln>
            </p:spPr>
            <p:txBody>
              <a:bodyPr/>
              <a:lstStyle/>
              <a:p>
                <a:endParaRPr lang="el-GR"/>
              </a:p>
            </p:txBody>
          </p:sp>
          <p:sp>
            <p:nvSpPr>
              <p:cNvPr id="111" name="Ορθογώνιο 110">
                <a:extLst>
                  <a:ext uri="{FF2B5EF4-FFF2-40B4-BE49-F238E27FC236}">
                    <a16:creationId xmlns:a16="http://schemas.microsoft.com/office/drawing/2014/main" id="{648AA754-0CA0-E9E1-537D-B80E8FBEF304}"/>
                  </a:ext>
                </a:extLst>
              </p:cNvPr>
              <p:cNvSpPr/>
              <p:nvPr/>
            </p:nvSpPr>
            <p:spPr>
              <a:xfrm>
                <a:off x="10315819" y="6158105"/>
                <a:ext cx="58839" cy="58854"/>
              </a:xfrm>
              <a:prstGeom prst="rect">
                <a:avLst/>
              </a:prstGeom>
              <a:solidFill>
                <a:schemeClr val="bg2"/>
              </a:solidFill>
              <a:ln w="14684" cap="flat">
                <a:noFill/>
                <a:prstDash val="solid"/>
                <a:miter/>
              </a:ln>
            </p:spPr>
            <p:txBody>
              <a:bodyPr/>
              <a:lstStyle/>
              <a:p>
                <a:endParaRPr lang="el-GR"/>
              </a:p>
            </p:txBody>
          </p:sp>
          <p:sp>
            <p:nvSpPr>
              <p:cNvPr id="112" name="Ορθογώνιο 111">
                <a:extLst>
                  <a:ext uri="{FF2B5EF4-FFF2-40B4-BE49-F238E27FC236}">
                    <a16:creationId xmlns:a16="http://schemas.microsoft.com/office/drawing/2014/main" id="{4368637E-84E1-4B79-BDA5-762D0BBB8D39}"/>
                  </a:ext>
                </a:extLst>
              </p:cNvPr>
              <p:cNvSpPr/>
              <p:nvPr/>
            </p:nvSpPr>
            <p:spPr>
              <a:xfrm>
                <a:off x="10433499" y="6158105"/>
                <a:ext cx="58839" cy="58854"/>
              </a:xfrm>
              <a:prstGeom prst="rect">
                <a:avLst/>
              </a:prstGeom>
              <a:solidFill>
                <a:schemeClr val="bg2"/>
              </a:solidFill>
              <a:ln w="14684" cap="flat">
                <a:noFill/>
                <a:prstDash val="solid"/>
                <a:miter/>
              </a:ln>
            </p:spPr>
            <p:txBody>
              <a:bodyPr/>
              <a:lstStyle/>
              <a:p>
                <a:endParaRPr lang="el-GR"/>
              </a:p>
            </p:txBody>
          </p:sp>
          <p:sp>
            <p:nvSpPr>
              <p:cNvPr id="113" name="Ορθογώνιο 112">
                <a:extLst>
                  <a:ext uri="{FF2B5EF4-FFF2-40B4-BE49-F238E27FC236}">
                    <a16:creationId xmlns:a16="http://schemas.microsoft.com/office/drawing/2014/main" id="{B1DDEFB2-B4CE-184C-D83D-AC112882F653}"/>
                  </a:ext>
                </a:extLst>
              </p:cNvPr>
              <p:cNvSpPr/>
              <p:nvPr/>
            </p:nvSpPr>
            <p:spPr>
              <a:xfrm>
                <a:off x="11021883" y="6393729"/>
                <a:ext cx="58839" cy="58854"/>
              </a:xfrm>
              <a:prstGeom prst="rect">
                <a:avLst/>
              </a:prstGeom>
              <a:solidFill>
                <a:schemeClr val="bg2"/>
              </a:solidFill>
              <a:ln w="14684" cap="flat">
                <a:noFill/>
                <a:prstDash val="solid"/>
                <a:miter/>
              </a:ln>
            </p:spPr>
            <p:txBody>
              <a:bodyPr/>
              <a:lstStyle/>
              <a:p>
                <a:endParaRPr lang="el-GR"/>
              </a:p>
            </p:txBody>
          </p:sp>
          <p:sp>
            <p:nvSpPr>
              <p:cNvPr id="114" name="Ορθογώνιο 113">
                <a:extLst>
                  <a:ext uri="{FF2B5EF4-FFF2-40B4-BE49-F238E27FC236}">
                    <a16:creationId xmlns:a16="http://schemas.microsoft.com/office/drawing/2014/main" id="{A7C5FD7C-E1F7-00CA-7C69-0EB6A73E997C}"/>
                  </a:ext>
                </a:extLst>
              </p:cNvPr>
              <p:cNvSpPr/>
              <p:nvPr/>
            </p:nvSpPr>
            <p:spPr>
              <a:xfrm>
                <a:off x="11139563" y="6393729"/>
                <a:ext cx="58839" cy="58854"/>
              </a:xfrm>
              <a:prstGeom prst="rect">
                <a:avLst/>
              </a:prstGeom>
              <a:solidFill>
                <a:schemeClr val="bg2"/>
              </a:solidFill>
              <a:ln w="14684" cap="flat">
                <a:noFill/>
                <a:prstDash val="solid"/>
                <a:miter/>
              </a:ln>
            </p:spPr>
            <p:txBody>
              <a:bodyPr/>
              <a:lstStyle/>
              <a:p>
                <a:endParaRPr lang="el-GR"/>
              </a:p>
            </p:txBody>
          </p:sp>
          <p:sp>
            <p:nvSpPr>
              <p:cNvPr id="115" name="Ορθογώνιο 114">
                <a:extLst>
                  <a:ext uri="{FF2B5EF4-FFF2-40B4-BE49-F238E27FC236}">
                    <a16:creationId xmlns:a16="http://schemas.microsoft.com/office/drawing/2014/main" id="{B764D4D8-51A3-CA66-364C-6B61A5E82111}"/>
                  </a:ext>
                </a:extLst>
              </p:cNvPr>
              <p:cNvSpPr/>
              <p:nvPr/>
            </p:nvSpPr>
            <p:spPr>
              <a:xfrm>
                <a:off x="11021883" y="6275784"/>
                <a:ext cx="58839" cy="58854"/>
              </a:xfrm>
              <a:prstGeom prst="rect">
                <a:avLst/>
              </a:prstGeom>
              <a:solidFill>
                <a:schemeClr val="bg2"/>
              </a:solidFill>
              <a:ln w="14684" cap="flat">
                <a:noFill/>
                <a:prstDash val="solid"/>
                <a:miter/>
              </a:ln>
            </p:spPr>
            <p:txBody>
              <a:bodyPr/>
              <a:lstStyle/>
              <a:p>
                <a:endParaRPr lang="el-GR"/>
              </a:p>
            </p:txBody>
          </p:sp>
          <p:sp>
            <p:nvSpPr>
              <p:cNvPr id="116" name="Ορθογώνιο 115">
                <a:extLst>
                  <a:ext uri="{FF2B5EF4-FFF2-40B4-BE49-F238E27FC236}">
                    <a16:creationId xmlns:a16="http://schemas.microsoft.com/office/drawing/2014/main" id="{8D1CA544-9093-08D1-331E-06D7957C83B4}"/>
                  </a:ext>
                </a:extLst>
              </p:cNvPr>
              <p:cNvSpPr/>
              <p:nvPr/>
            </p:nvSpPr>
            <p:spPr>
              <a:xfrm>
                <a:off x="11139563" y="6275784"/>
                <a:ext cx="58839" cy="58854"/>
              </a:xfrm>
              <a:prstGeom prst="rect">
                <a:avLst/>
              </a:prstGeom>
              <a:solidFill>
                <a:schemeClr val="bg2"/>
              </a:solidFill>
              <a:ln w="14684" cap="flat">
                <a:noFill/>
                <a:prstDash val="solid"/>
                <a:miter/>
              </a:ln>
            </p:spPr>
            <p:txBody>
              <a:bodyPr/>
              <a:lstStyle/>
              <a:p>
                <a:endParaRPr lang="el-GR"/>
              </a:p>
            </p:txBody>
          </p:sp>
          <p:sp>
            <p:nvSpPr>
              <p:cNvPr id="117" name="Ορθογώνιο 116">
                <a:extLst>
                  <a:ext uri="{FF2B5EF4-FFF2-40B4-BE49-F238E27FC236}">
                    <a16:creationId xmlns:a16="http://schemas.microsoft.com/office/drawing/2014/main" id="{7657C956-BA4A-DAF1-AFD9-4C6221C8C3EB}"/>
                  </a:ext>
                </a:extLst>
              </p:cNvPr>
              <p:cNvSpPr/>
              <p:nvPr/>
            </p:nvSpPr>
            <p:spPr>
              <a:xfrm>
                <a:off x="11021883" y="6158105"/>
                <a:ext cx="58839" cy="58854"/>
              </a:xfrm>
              <a:prstGeom prst="rect">
                <a:avLst/>
              </a:prstGeom>
              <a:solidFill>
                <a:schemeClr val="bg2"/>
              </a:solidFill>
              <a:ln w="14684" cap="flat">
                <a:noFill/>
                <a:prstDash val="solid"/>
                <a:miter/>
              </a:ln>
            </p:spPr>
            <p:txBody>
              <a:bodyPr/>
              <a:lstStyle/>
              <a:p>
                <a:endParaRPr lang="el-GR"/>
              </a:p>
            </p:txBody>
          </p:sp>
          <p:sp>
            <p:nvSpPr>
              <p:cNvPr id="118" name="Ορθογώνιο 117">
                <a:extLst>
                  <a:ext uri="{FF2B5EF4-FFF2-40B4-BE49-F238E27FC236}">
                    <a16:creationId xmlns:a16="http://schemas.microsoft.com/office/drawing/2014/main" id="{E1C1B865-3D25-2470-25C4-B72E725C4FFB}"/>
                  </a:ext>
                </a:extLst>
              </p:cNvPr>
              <p:cNvSpPr/>
              <p:nvPr/>
            </p:nvSpPr>
            <p:spPr>
              <a:xfrm>
                <a:off x="11139563" y="6158105"/>
                <a:ext cx="58839" cy="58854"/>
              </a:xfrm>
              <a:prstGeom prst="rect">
                <a:avLst/>
              </a:prstGeom>
              <a:solidFill>
                <a:schemeClr val="bg2"/>
              </a:solidFill>
              <a:ln w="14684" cap="flat">
                <a:noFill/>
                <a:prstDash val="solid"/>
                <a:miter/>
              </a:ln>
            </p:spPr>
            <p:txBody>
              <a:bodyPr/>
              <a:lstStyle/>
              <a:p>
                <a:endParaRPr lang="el-GR"/>
              </a:p>
            </p:txBody>
          </p:sp>
          <p:sp>
            <p:nvSpPr>
              <p:cNvPr id="119" name="Ορθογώνιο 118">
                <a:extLst>
                  <a:ext uri="{FF2B5EF4-FFF2-40B4-BE49-F238E27FC236}">
                    <a16:creationId xmlns:a16="http://schemas.microsoft.com/office/drawing/2014/main" id="{D50FD1F7-2355-DC7C-B1C8-12886EE90398}"/>
                  </a:ext>
                </a:extLst>
              </p:cNvPr>
              <p:cNvSpPr/>
              <p:nvPr/>
            </p:nvSpPr>
            <p:spPr>
              <a:xfrm>
                <a:off x="11021883" y="6040689"/>
                <a:ext cx="58839" cy="58854"/>
              </a:xfrm>
              <a:prstGeom prst="rect">
                <a:avLst/>
              </a:prstGeom>
              <a:solidFill>
                <a:schemeClr val="bg2"/>
              </a:solidFill>
              <a:ln w="14684" cap="flat">
                <a:noFill/>
                <a:prstDash val="solid"/>
                <a:miter/>
              </a:ln>
            </p:spPr>
            <p:txBody>
              <a:bodyPr/>
              <a:lstStyle/>
              <a:p>
                <a:endParaRPr lang="el-GR"/>
              </a:p>
            </p:txBody>
          </p:sp>
          <p:sp>
            <p:nvSpPr>
              <p:cNvPr id="120" name="Ορθογώνιο 119">
                <a:extLst>
                  <a:ext uri="{FF2B5EF4-FFF2-40B4-BE49-F238E27FC236}">
                    <a16:creationId xmlns:a16="http://schemas.microsoft.com/office/drawing/2014/main" id="{62A12262-2F86-0DCC-342E-B0273F975554}"/>
                  </a:ext>
                </a:extLst>
              </p:cNvPr>
              <p:cNvSpPr/>
              <p:nvPr/>
            </p:nvSpPr>
            <p:spPr>
              <a:xfrm>
                <a:off x="11139563" y="6040689"/>
                <a:ext cx="58839" cy="58854"/>
              </a:xfrm>
              <a:prstGeom prst="rect">
                <a:avLst/>
              </a:prstGeom>
              <a:solidFill>
                <a:schemeClr val="bg2"/>
              </a:solidFill>
              <a:ln w="14684" cap="flat">
                <a:noFill/>
                <a:prstDash val="solid"/>
                <a:miter/>
              </a:ln>
            </p:spPr>
            <p:txBody>
              <a:bodyPr/>
              <a:lstStyle/>
              <a:p>
                <a:endParaRPr lang="el-GR"/>
              </a:p>
            </p:txBody>
          </p:sp>
          <p:sp>
            <p:nvSpPr>
              <p:cNvPr id="121" name="Ορθογώνιο 120">
                <a:extLst>
                  <a:ext uri="{FF2B5EF4-FFF2-40B4-BE49-F238E27FC236}">
                    <a16:creationId xmlns:a16="http://schemas.microsoft.com/office/drawing/2014/main" id="{CA8EB733-A5FF-13F6-DF40-4BE9ACCD612F}"/>
                  </a:ext>
                </a:extLst>
              </p:cNvPr>
              <p:cNvSpPr/>
              <p:nvPr/>
            </p:nvSpPr>
            <p:spPr>
              <a:xfrm>
                <a:off x="11021883" y="5922745"/>
                <a:ext cx="58839" cy="58854"/>
              </a:xfrm>
              <a:prstGeom prst="rect">
                <a:avLst/>
              </a:prstGeom>
              <a:solidFill>
                <a:schemeClr val="bg2"/>
              </a:solidFill>
              <a:ln w="14684" cap="flat">
                <a:noFill/>
                <a:prstDash val="solid"/>
                <a:miter/>
              </a:ln>
            </p:spPr>
            <p:txBody>
              <a:bodyPr/>
              <a:lstStyle/>
              <a:p>
                <a:endParaRPr lang="el-GR"/>
              </a:p>
            </p:txBody>
          </p:sp>
          <p:sp>
            <p:nvSpPr>
              <p:cNvPr id="122" name="Ορθογώνιο 121">
                <a:extLst>
                  <a:ext uri="{FF2B5EF4-FFF2-40B4-BE49-F238E27FC236}">
                    <a16:creationId xmlns:a16="http://schemas.microsoft.com/office/drawing/2014/main" id="{7B11DFD2-0449-9191-CD00-7E310C98A615}"/>
                  </a:ext>
                </a:extLst>
              </p:cNvPr>
              <p:cNvSpPr/>
              <p:nvPr/>
            </p:nvSpPr>
            <p:spPr>
              <a:xfrm>
                <a:off x="11139563" y="5922745"/>
                <a:ext cx="58839" cy="58854"/>
              </a:xfrm>
              <a:prstGeom prst="rect">
                <a:avLst/>
              </a:prstGeom>
              <a:solidFill>
                <a:schemeClr val="bg2"/>
              </a:solidFill>
              <a:ln w="14684" cap="flat">
                <a:noFill/>
                <a:prstDash val="solid"/>
                <a:miter/>
              </a:ln>
            </p:spPr>
            <p:txBody>
              <a:bodyPr/>
              <a:lstStyle/>
              <a:p>
                <a:endParaRPr lang="el-GR"/>
              </a:p>
            </p:txBody>
          </p:sp>
        </p:grpSp>
      </p:grpSp>
    </p:spTree>
    <p:extLst>
      <p:ext uri="{BB962C8B-B14F-4D97-AF65-F5344CB8AC3E}">
        <p14:creationId xmlns:p14="http://schemas.microsoft.com/office/powerpoint/2010/main" val="6786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fade">
                                      <p:cBhvr>
                                        <p:cTn id="22" dur="500"/>
                                        <p:tgtEl>
                                          <p:spTgt spid="9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utoShape 8" descr="Δημιουργημένη εικόνα">
            <a:extLst>
              <a:ext uri="{FF2B5EF4-FFF2-40B4-BE49-F238E27FC236}">
                <a16:creationId xmlns:a16="http://schemas.microsoft.com/office/drawing/2014/main" id="{5F1740FD-508E-C993-86A0-4E5EF42AE7B5}"/>
              </a:ext>
            </a:extLst>
          </p:cNvPr>
          <p:cNvSpPr>
            <a:spLocks noChangeAspect="1" noChangeArrowheads="1"/>
          </p:cNvSpPr>
          <p:nvPr/>
        </p:nvSpPr>
        <p:spPr bwMode="auto">
          <a:xfrm>
            <a:off x="2563318" y="3276600"/>
            <a:ext cx="3685082" cy="36850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36" name="Εικόνα 35" descr="Εικόνα που περιέχει χάρτης, τέχνη&#10;&#10;Το περιεχόμενο που δημιουργείται από AI ενδέχεται να είναι εσφαλμένο.">
            <a:extLst>
              <a:ext uri="{FF2B5EF4-FFF2-40B4-BE49-F238E27FC236}">
                <a16:creationId xmlns:a16="http://schemas.microsoft.com/office/drawing/2014/main" id="{2E64EBA9-E1E1-923E-3220-B93EB2290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263" y="33890"/>
            <a:ext cx="9473045" cy="7178871"/>
          </a:xfrm>
          <a:prstGeom prst="rect">
            <a:avLst/>
          </a:prstGeom>
        </p:spPr>
      </p:pic>
      <p:grpSp>
        <p:nvGrpSpPr>
          <p:cNvPr id="1053" name="Ομάδα 1052">
            <a:extLst>
              <a:ext uri="{FF2B5EF4-FFF2-40B4-BE49-F238E27FC236}">
                <a16:creationId xmlns:a16="http://schemas.microsoft.com/office/drawing/2014/main" id="{11E42A2F-5D50-620E-101E-89C13218F91E}"/>
              </a:ext>
            </a:extLst>
          </p:cNvPr>
          <p:cNvGrpSpPr/>
          <p:nvPr/>
        </p:nvGrpSpPr>
        <p:grpSpPr>
          <a:xfrm>
            <a:off x="0" y="293901"/>
            <a:ext cx="4836184" cy="3135099"/>
            <a:chOff x="0" y="293901"/>
            <a:chExt cx="4836184" cy="3135099"/>
          </a:xfrm>
        </p:grpSpPr>
        <p:pic>
          <p:nvPicPr>
            <p:cNvPr id="48" name="Εικόνα 47">
              <a:extLst>
                <a:ext uri="{FF2B5EF4-FFF2-40B4-BE49-F238E27FC236}">
                  <a16:creationId xmlns:a16="http://schemas.microsoft.com/office/drawing/2014/main" id="{3C1C57FF-A321-134B-0E09-4391D6BBB1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720" b="26023"/>
            <a:stretch>
              <a:fillRect/>
            </a:stretch>
          </p:blipFill>
          <p:spPr bwMode="auto">
            <a:xfrm>
              <a:off x="0" y="293901"/>
              <a:ext cx="3906568" cy="3135099"/>
            </a:xfrm>
            <a:prstGeom prst="ellipse">
              <a:avLst/>
            </a:prstGeom>
            <a:ln>
              <a:noFill/>
            </a:ln>
            <a:effectLst>
              <a:softEdge rad="112500"/>
            </a:effectLst>
            <a:extLst>
              <a:ext uri="{53640926-AAD7-44D8-BBD7-CCE9431645EC}">
                <a14:shadowObscured xmlns:a14="http://schemas.microsoft.com/office/drawing/2010/main"/>
              </a:ext>
            </a:extLst>
          </p:spPr>
        </p:pic>
        <p:grpSp>
          <p:nvGrpSpPr>
            <p:cNvPr id="1052" name="Ομάδα 1051">
              <a:extLst>
                <a:ext uri="{FF2B5EF4-FFF2-40B4-BE49-F238E27FC236}">
                  <a16:creationId xmlns:a16="http://schemas.microsoft.com/office/drawing/2014/main" id="{A50CCF7A-BA24-E213-EBC8-EB66E886EBE9}"/>
                </a:ext>
              </a:extLst>
            </p:cNvPr>
            <p:cNvGrpSpPr/>
            <p:nvPr/>
          </p:nvGrpSpPr>
          <p:grpSpPr>
            <a:xfrm>
              <a:off x="20488" y="360254"/>
              <a:ext cx="4815696" cy="2942304"/>
              <a:chOff x="78674" y="413845"/>
              <a:chExt cx="4815696" cy="2942304"/>
            </a:xfrm>
          </p:grpSpPr>
          <p:cxnSp>
            <p:nvCxnSpPr>
              <p:cNvPr id="51" name="Ευθεία γραμμή σύνδεσης 50">
                <a:extLst>
                  <a:ext uri="{FF2B5EF4-FFF2-40B4-BE49-F238E27FC236}">
                    <a16:creationId xmlns:a16="http://schemas.microsoft.com/office/drawing/2014/main" id="{F2E87C67-30BB-6647-B035-F7FFC4A3C0C8}"/>
                  </a:ext>
                </a:extLst>
              </p:cNvPr>
              <p:cNvCxnSpPr>
                <a:cxnSpLocks/>
              </p:cNvCxnSpPr>
              <p:nvPr/>
            </p:nvCxnSpPr>
            <p:spPr>
              <a:xfrm>
                <a:off x="2914711" y="622998"/>
                <a:ext cx="1705573" cy="900349"/>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5" name="Ευθεία γραμμή σύνδεσης 54">
                <a:extLst>
                  <a:ext uri="{FF2B5EF4-FFF2-40B4-BE49-F238E27FC236}">
                    <a16:creationId xmlns:a16="http://schemas.microsoft.com/office/drawing/2014/main" id="{0AB2898F-7478-453F-62A2-57B715A02EF9}"/>
                  </a:ext>
                </a:extLst>
              </p:cNvPr>
              <p:cNvCxnSpPr>
                <a:cxnSpLocks/>
              </p:cNvCxnSpPr>
              <p:nvPr/>
            </p:nvCxnSpPr>
            <p:spPr>
              <a:xfrm flipV="1">
                <a:off x="2723103" y="2538229"/>
                <a:ext cx="1812825" cy="719509"/>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2" name="Οβάλ 61">
                <a:extLst>
                  <a:ext uri="{FF2B5EF4-FFF2-40B4-BE49-F238E27FC236}">
                    <a16:creationId xmlns:a16="http://schemas.microsoft.com/office/drawing/2014/main" id="{D71AD5AD-009C-7834-18C8-7D42C5B0173E}"/>
                  </a:ext>
                </a:extLst>
              </p:cNvPr>
              <p:cNvSpPr/>
              <p:nvPr/>
            </p:nvSpPr>
            <p:spPr>
              <a:xfrm>
                <a:off x="4357838" y="1523347"/>
                <a:ext cx="536532" cy="1014882"/>
              </a:xfrm>
              <a:prstGeom prst="ellipse">
                <a:avLst/>
              </a:prstGeom>
              <a:no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50" name="Οβάλ 1049">
                <a:extLst>
                  <a:ext uri="{FF2B5EF4-FFF2-40B4-BE49-F238E27FC236}">
                    <a16:creationId xmlns:a16="http://schemas.microsoft.com/office/drawing/2014/main" id="{E2B8C192-C540-2824-E66C-EA9AE4A8FBE8}"/>
                  </a:ext>
                </a:extLst>
              </p:cNvPr>
              <p:cNvSpPr/>
              <p:nvPr/>
            </p:nvSpPr>
            <p:spPr>
              <a:xfrm>
                <a:off x="78674" y="413845"/>
                <a:ext cx="3785865" cy="2942304"/>
              </a:xfrm>
              <a:prstGeom prst="ellipse">
                <a:avLst/>
              </a:prstGeom>
              <a:noFill/>
              <a:ln w="28575">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grpSp>
      <p:grpSp>
        <p:nvGrpSpPr>
          <p:cNvPr id="1058" name="Ομάδα 1057">
            <a:extLst>
              <a:ext uri="{FF2B5EF4-FFF2-40B4-BE49-F238E27FC236}">
                <a16:creationId xmlns:a16="http://schemas.microsoft.com/office/drawing/2014/main" id="{6962D0C9-86DC-60D1-7712-0FA268E3BB12}"/>
              </a:ext>
            </a:extLst>
          </p:cNvPr>
          <p:cNvGrpSpPr/>
          <p:nvPr/>
        </p:nvGrpSpPr>
        <p:grpSpPr>
          <a:xfrm>
            <a:off x="100621" y="2971781"/>
            <a:ext cx="5936047" cy="3822635"/>
            <a:chOff x="100621" y="2971781"/>
            <a:chExt cx="5936047" cy="3822635"/>
          </a:xfrm>
        </p:grpSpPr>
        <p:grpSp>
          <p:nvGrpSpPr>
            <p:cNvPr id="1056" name="Ομάδα 1055">
              <a:extLst>
                <a:ext uri="{FF2B5EF4-FFF2-40B4-BE49-F238E27FC236}">
                  <a16:creationId xmlns:a16="http://schemas.microsoft.com/office/drawing/2014/main" id="{BEAD5FCC-39FB-6168-EF1C-A6D2C85B1F95}"/>
                </a:ext>
              </a:extLst>
            </p:cNvPr>
            <p:cNvGrpSpPr/>
            <p:nvPr/>
          </p:nvGrpSpPr>
          <p:grpSpPr>
            <a:xfrm>
              <a:off x="247901" y="2971781"/>
              <a:ext cx="5788767" cy="3786169"/>
              <a:chOff x="290452" y="2929950"/>
              <a:chExt cx="5788767" cy="3786169"/>
            </a:xfrm>
          </p:grpSpPr>
          <p:pic>
            <p:nvPicPr>
              <p:cNvPr id="1040" name="Picture 16" descr="Εκδήλωση για το ελάφι της Πάρνηθας – Ο.ΦΥ.ΠΕ.Κ.Α.">
                <a:extLst>
                  <a:ext uri="{FF2B5EF4-FFF2-40B4-BE49-F238E27FC236}">
                    <a16:creationId xmlns:a16="http://schemas.microsoft.com/office/drawing/2014/main" id="{164F6E51-5D6D-E2DC-6B07-999DB71942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452" y="3681885"/>
                <a:ext cx="4545732" cy="30342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055" name="Ομάδα 1054">
                <a:extLst>
                  <a:ext uri="{FF2B5EF4-FFF2-40B4-BE49-F238E27FC236}">
                    <a16:creationId xmlns:a16="http://schemas.microsoft.com/office/drawing/2014/main" id="{5143EF5E-3819-8011-1ADC-CBDF6F956CF4}"/>
                  </a:ext>
                </a:extLst>
              </p:cNvPr>
              <p:cNvGrpSpPr/>
              <p:nvPr/>
            </p:nvGrpSpPr>
            <p:grpSpPr>
              <a:xfrm>
                <a:off x="312707" y="2929950"/>
                <a:ext cx="5766512" cy="3659140"/>
                <a:chOff x="329488" y="2939091"/>
                <a:chExt cx="5766512" cy="3659140"/>
              </a:xfrm>
            </p:grpSpPr>
            <p:cxnSp>
              <p:nvCxnSpPr>
                <p:cNvPr id="1025" name="Ευθεία γραμμή σύνδεσης 1024">
                  <a:extLst>
                    <a:ext uri="{FF2B5EF4-FFF2-40B4-BE49-F238E27FC236}">
                      <a16:creationId xmlns:a16="http://schemas.microsoft.com/office/drawing/2014/main" id="{07DFD243-5304-EB63-3C1C-725A644CD307}"/>
                    </a:ext>
                  </a:extLst>
                </p:cNvPr>
                <p:cNvCxnSpPr>
                  <a:cxnSpLocks/>
                </p:cNvCxnSpPr>
                <p:nvPr/>
              </p:nvCxnSpPr>
              <p:spPr>
                <a:xfrm flipV="1">
                  <a:off x="2390687" y="3183849"/>
                  <a:ext cx="3237769" cy="5907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9" name="Ευθεία γραμμή σύνδεσης 1028">
                  <a:extLst>
                    <a:ext uri="{FF2B5EF4-FFF2-40B4-BE49-F238E27FC236}">
                      <a16:creationId xmlns:a16="http://schemas.microsoft.com/office/drawing/2014/main" id="{8131B41E-6412-CCD3-EBB1-556F28B392EF}"/>
                    </a:ext>
                  </a:extLst>
                </p:cNvPr>
                <p:cNvCxnSpPr>
                  <a:cxnSpLocks/>
                </p:cNvCxnSpPr>
                <p:nvPr/>
              </p:nvCxnSpPr>
              <p:spPr>
                <a:xfrm flipV="1">
                  <a:off x="4620284" y="3429000"/>
                  <a:ext cx="1180803" cy="22275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41" name="Διάγραμμα ροής: Γραμμή σύνδεσης 1040">
                  <a:extLst>
                    <a:ext uri="{FF2B5EF4-FFF2-40B4-BE49-F238E27FC236}">
                      <a16:creationId xmlns:a16="http://schemas.microsoft.com/office/drawing/2014/main" id="{FD782FCA-03C3-9904-771F-5F21B18DBA80}"/>
                    </a:ext>
                  </a:extLst>
                </p:cNvPr>
                <p:cNvSpPr/>
                <p:nvPr/>
              </p:nvSpPr>
              <p:spPr>
                <a:xfrm>
                  <a:off x="5628456" y="2939091"/>
                  <a:ext cx="467544" cy="489909"/>
                </a:xfrm>
                <a:prstGeom prst="flowChartConnector">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54" name="Οβάλ 1053">
                  <a:extLst>
                    <a:ext uri="{FF2B5EF4-FFF2-40B4-BE49-F238E27FC236}">
                      <a16:creationId xmlns:a16="http://schemas.microsoft.com/office/drawing/2014/main" id="{3BCDD198-49A7-76B3-93BA-9FFB736ABE34}"/>
                    </a:ext>
                  </a:extLst>
                </p:cNvPr>
                <p:cNvSpPr/>
                <p:nvPr/>
              </p:nvSpPr>
              <p:spPr>
                <a:xfrm>
                  <a:off x="329488" y="3766509"/>
                  <a:ext cx="4423382" cy="28317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grpSp>
        <p:sp>
          <p:nvSpPr>
            <p:cNvPr id="1057" name="TextBox 1056">
              <a:extLst>
                <a:ext uri="{FF2B5EF4-FFF2-40B4-BE49-F238E27FC236}">
                  <a16:creationId xmlns:a16="http://schemas.microsoft.com/office/drawing/2014/main" id="{7AE9BB78-357C-2BC5-4C81-5717935436A6}"/>
                </a:ext>
              </a:extLst>
            </p:cNvPr>
            <p:cNvSpPr txBox="1"/>
            <p:nvPr/>
          </p:nvSpPr>
          <p:spPr>
            <a:xfrm>
              <a:off x="100621" y="6532806"/>
              <a:ext cx="2230734" cy="261610"/>
            </a:xfrm>
            <a:prstGeom prst="rect">
              <a:avLst/>
            </a:prstGeom>
            <a:noFill/>
          </p:spPr>
          <p:txBody>
            <a:bodyPr wrap="square" rtlCol="0">
              <a:spAutoFit/>
            </a:bodyPr>
            <a:lstStyle/>
            <a:p>
              <a:r>
                <a:rPr lang="el-GR" sz="1100">
                  <a:solidFill>
                    <a:schemeClr val="bg2"/>
                  </a:solidFill>
                </a:rPr>
                <a:t>Πηγή: </a:t>
              </a:r>
              <a:r>
                <a:rPr lang="en-US" sz="1100">
                  <a:solidFill>
                    <a:schemeClr val="bg2"/>
                  </a:solidFill>
                </a:rPr>
                <a:t>WWF </a:t>
              </a:r>
              <a:r>
                <a:rPr lang="el-GR" sz="1100">
                  <a:solidFill>
                    <a:schemeClr val="bg2"/>
                  </a:solidFill>
                </a:rPr>
                <a:t>Ελλάς </a:t>
              </a:r>
            </a:p>
          </p:txBody>
        </p:sp>
      </p:grpSp>
      <p:grpSp>
        <p:nvGrpSpPr>
          <p:cNvPr id="1060" name="Ομάδα 1059">
            <a:extLst>
              <a:ext uri="{FF2B5EF4-FFF2-40B4-BE49-F238E27FC236}">
                <a16:creationId xmlns:a16="http://schemas.microsoft.com/office/drawing/2014/main" id="{71F0FA49-817B-540F-17B6-229E82C399AE}"/>
              </a:ext>
            </a:extLst>
          </p:cNvPr>
          <p:cNvGrpSpPr/>
          <p:nvPr/>
        </p:nvGrpSpPr>
        <p:grpSpPr>
          <a:xfrm>
            <a:off x="6248400" y="125678"/>
            <a:ext cx="6819310" cy="2946424"/>
            <a:chOff x="6248400" y="125678"/>
            <a:chExt cx="6819310" cy="2946424"/>
          </a:xfrm>
        </p:grpSpPr>
        <p:grpSp>
          <p:nvGrpSpPr>
            <p:cNvPr id="1049" name="Ομάδα 1048">
              <a:extLst>
                <a:ext uri="{FF2B5EF4-FFF2-40B4-BE49-F238E27FC236}">
                  <a16:creationId xmlns:a16="http://schemas.microsoft.com/office/drawing/2014/main" id="{CBEC5B17-1241-D048-79E6-D18F985E3582}"/>
                </a:ext>
              </a:extLst>
            </p:cNvPr>
            <p:cNvGrpSpPr/>
            <p:nvPr/>
          </p:nvGrpSpPr>
          <p:grpSpPr>
            <a:xfrm>
              <a:off x="6248400" y="238389"/>
              <a:ext cx="5695699" cy="2833713"/>
              <a:chOff x="6096000" y="141881"/>
              <a:chExt cx="5695699" cy="2833713"/>
            </a:xfrm>
          </p:grpSpPr>
          <p:pic>
            <p:nvPicPr>
              <p:cNvPr id="1036" name="Picture 12" descr="Γιωργάκης, Ο γηραιότερος αρκούδος του Κέντρου | ΑΡΚΤΟΥΡΟΣ">
                <a:extLst>
                  <a:ext uri="{FF2B5EF4-FFF2-40B4-BE49-F238E27FC236}">
                    <a16:creationId xmlns:a16="http://schemas.microsoft.com/office/drawing/2014/main" id="{70655BD8-FF5E-FFF0-1136-ACEA498550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9831" y="141881"/>
                <a:ext cx="3461868" cy="28337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048" name="Ομάδα 1047">
                <a:extLst>
                  <a:ext uri="{FF2B5EF4-FFF2-40B4-BE49-F238E27FC236}">
                    <a16:creationId xmlns:a16="http://schemas.microsoft.com/office/drawing/2014/main" id="{2C95828E-B691-CBC2-D2D7-F5A995075A96}"/>
                  </a:ext>
                </a:extLst>
              </p:cNvPr>
              <p:cNvGrpSpPr/>
              <p:nvPr/>
            </p:nvGrpSpPr>
            <p:grpSpPr>
              <a:xfrm>
                <a:off x="6096000" y="262224"/>
                <a:ext cx="5656242" cy="2645190"/>
                <a:chOff x="6022882" y="236143"/>
                <a:chExt cx="5656242" cy="2645190"/>
              </a:xfrm>
            </p:grpSpPr>
            <p:sp>
              <p:nvSpPr>
                <p:cNvPr id="37" name="Οβάλ 36">
                  <a:extLst>
                    <a:ext uri="{FF2B5EF4-FFF2-40B4-BE49-F238E27FC236}">
                      <a16:creationId xmlns:a16="http://schemas.microsoft.com/office/drawing/2014/main" id="{5E31433E-619E-7C78-0C9D-73728C6FE8CA}"/>
                    </a:ext>
                  </a:extLst>
                </p:cNvPr>
                <p:cNvSpPr/>
                <p:nvPr/>
              </p:nvSpPr>
              <p:spPr>
                <a:xfrm>
                  <a:off x="6022882" y="608875"/>
                  <a:ext cx="904351" cy="793820"/>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9" name="Ευθεία γραμμή σύνδεσης 38">
                  <a:extLst>
                    <a:ext uri="{FF2B5EF4-FFF2-40B4-BE49-F238E27FC236}">
                      <a16:creationId xmlns:a16="http://schemas.microsoft.com/office/drawing/2014/main" id="{5C2D81B0-1BF7-3C68-9850-DED359252F40}"/>
                    </a:ext>
                  </a:extLst>
                </p:cNvPr>
                <p:cNvCxnSpPr>
                  <a:cxnSpLocks/>
                  <a:stCxn id="37" idx="0"/>
                </p:cNvCxnSpPr>
                <p:nvPr/>
              </p:nvCxnSpPr>
              <p:spPr>
                <a:xfrm flipV="1">
                  <a:off x="6475058" y="565240"/>
                  <a:ext cx="2509123" cy="43635"/>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Ευθεία γραμμή σύνδεσης 40">
                  <a:extLst>
                    <a:ext uri="{FF2B5EF4-FFF2-40B4-BE49-F238E27FC236}">
                      <a16:creationId xmlns:a16="http://schemas.microsoft.com/office/drawing/2014/main" id="{4E5171EE-54F5-23DE-8DD9-9ADB2F51A9DA}"/>
                    </a:ext>
                  </a:extLst>
                </p:cNvPr>
                <p:cNvCxnSpPr>
                  <a:cxnSpLocks/>
                  <a:stCxn id="37" idx="4"/>
                  <a:endCxn id="1043" idx="3"/>
                </p:cNvCxnSpPr>
                <p:nvPr/>
              </p:nvCxnSpPr>
              <p:spPr>
                <a:xfrm>
                  <a:off x="6475058" y="1402695"/>
                  <a:ext cx="2388930" cy="1091259"/>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043" name="Οβάλ 1042">
                  <a:extLst>
                    <a:ext uri="{FF2B5EF4-FFF2-40B4-BE49-F238E27FC236}">
                      <a16:creationId xmlns:a16="http://schemas.microsoft.com/office/drawing/2014/main" id="{A957A5D6-09C1-C4AD-3198-3F18BCDFBC05}"/>
                    </a:ext>
                  </a:extLst>
                </p:cNvPr>
                <p:cNvSpPr/>
                <p:nvPr/>
              </p:nvSpPr>
              <p:spPr>
                <a:xfrm>
                  <a:off x="8380987" y="236143"/>
                  <a:ext cx="3298137" cy="2645190"/>
                </a:xfrm>
                <a:prstGeom prst="ellipse">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grpSp>
        <p:sp>
          <p:nvSpPr>
            <p:cNvPr id="1059" name="TextBox 1058">
              <a:extLst>
                <a:ext uri="{FF2B5EF4-FFF2-40B4-BE49-F238E27FC236}">
                  <a16:creationId xmlns:a16="http://schemas.microsoft.com/office/drawing/2014/main" id="{D5C8DF53-6BC4-3557-E5C6-151B65815614}"/>
                </a:ext>
              </a:extLst>
            </p:cNvPr>
            <p:cNvSpPr txBox="1"/>
            <p:nvPr/>
          </p:nvSpPr>
          <p:spPr>
            <a:xfrm>
              <a:off x="10859945" y="125678"/>
              <a:ext cx="2207765" cy="261610"/>
            </a:xfrm>
            <a:prstGeom prst="rect">
              <a:avLst/>
            </a:prstGeom>
            <a:noFill/>
          </p:spPr>
          <p:txBody>
            <a:bodyPr wrap="square" rtlCol="0">
              <a:spAutoFit/>
            </a:bodyPr>
            <a:lstStyle/>
            <a:p>
              <a:r>
                <a:rPr lang="el-GR" sz="1100">
                  <a:solidFill>
                    <a:schemeClr val="bg2"/>
                  </a:solidFill>
                </a:rPr>
                <a:t>Πηγή: Αρκτούρος </a:t>
              </a:r>
            </a:p>
          </p:txBody>
        </p:sp>
      </p:grpSp>
      <p:grpSp>
        <p:nvGrpSpPr>
          <p:cNvPr id="1063" name="Ομάδα 1062">
            <a:extLst>
              <a:ext uri="{FF2B5EF4-FFF2-40B4-BE49-F238E27FC236}">
                <a16:creationId xmlns:a16="http://schemas.microsoft.com/office/drawing/2014/main" id="{4B9645D3-2A76-8AEE-E00B-A7BC90D8968B}"/>
              </a:ext>
            </a:extLst>
          </p:cNvPr>
          <p:cNvGrpSpPr/>
          <p:nvPr/>
        </p:nvGrpSpPr>
        <p:grpSpPr>
          <a:xfrm>
            <a:off x="7219455" y="3611673"/>
            <a:ext cx="5760951" cy="2946424"/>
            <a:chOff x="7219455" y="3611673"/>
            <a:chExt cx="5760951" cy="2946424"/>
          </a:xfrm>
        </p:grpSpPr>
        <p:pic>
          <p:nvPicPr>
            <p:cNvPr id="1061" name="Picture 18" descr="Ζαγόρι topoguide">
              <a:extLst>
                <a:ext uri="{FF2B5EF4-FFF2-40B4-BE49-F238E27FC236}">
                  <a16:creationId xmlns:a16="http://schemas.microsoft.com/office/drawing/2014/main" id="{0BB8F564-D7DD-4FF3-AAB8-618767A3D9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9455" y="3611673"/>
              <a:ext cx="4853101" cy="28875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62" name="TextBox 1061">
              <a:extLst>
                <a:ext uri="{FF2B5EF4-FFF2-40B4-BE49-F238E27FC236}">
                  <a16:creationId xmlns:a16="http://schemas.microsoft.com/office/drawing/2014/main" id="{7C1F4FF2-F47F-9EE2-E7B4-84AA952A8DDB}"/>
                </a:ext>
              </a:extLst>
            </p:cNvPr>
            <p:cNvSpPr txBox="1"/>
            <p:nvPr/>
          </p:nvSpPr>
          <p:spPr>
            <a:xfrm>
              <a:off x="10828877" y="6296487"/>
              <a:ext cx="2151529" cy="261610"/>
            </a:xfrm>
            <a:prstGeom prst="rect">
              <a:avLst/>
            </a:prstGeom>
            <a:noFill/>
          </p:spPr>
          <p:txBody>
            <a:bodyPr wrap="square" rtlCol="0">
              <a:spAutoFit/>
            </a:bodyPr>
            <a:lstStyle/>
            <a:p>
              <a:r>
                <a:rPr lang="el-GR" sz="1100">
                  <a:solidFill>
                    <a:schemeClr val="bg2"/>
                  </a:solidFill>
                </a:rPr>
                <a:t>Πηγή: </a:t>
              </a:r>
              <a:r>
                <a:rPr lang="en-US" sz="1100">
                  <a:solidFill>
                    <a:schemeClr val="bg2"/>
                  </a:solidFill>
                </a:rPr>
                <a:t>topoguide</a:t>
              </a:r>
              <a:endParaRPr lang="el-GR" sz="1100">
                <a:solidFill>
                  <a:schemeClr val="bg2"/>
                </a:solidFill>
              </a:endParaRPr>
            </a:p>
          </p:txBody>
        </p:sp>
      </p:grpSp>
    </p:spTree>
    <p:extLst>
      <p:ext uri="{BB962C8B-B14F-4D97-AF65-F5344CB8AC3E}">
        <p14:creationId xmlns:p14="http://schemas.microsoft.com/office/powerpoint/2010/main" val="266680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0"/>
                                        </p:tgtEl>
                                        <p:attrNameLst>
                                          <p:attrName>style.visibility</p:attrName>
                                        </p:attrNameLst>
                                      </p:cBhvr>
                                      <p:to>
                                        <p:strVal val="visible"/>
                                      </p:to>
                                    </p:set>
                                    <p:animEffect transition="in" filter="fade">
                                      <p:cBhvr>
                                        <p:cTn id="7" dur="500"/>
                                        <p:tgtEl>
                                          <p:spTgt spid="10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3"/>
                                        </p:tgtEl>
                                        <p:attrNameLst>
                                          <p:attrName>style.visibility</p:attrName>
                                        </p:attrNameLst>
                                      </p:cBhvr>
                                      <p:to>
                                        <p:strVal val="visible"/>
                                      </p:to>
                                    </p:set>
                                    <p:animEffect transition="in" filter="fade">
                                      <p:cBhvr>
                                        <p:cTn id="12" dur="500"/>
                                        <p:tgtEl>
                                          <p:spTgt spid="10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8"/>
                                        </p:tgtEl>
                                        <p:attrNameLst>
                                          <p:attrName>style.visibility</p:attrName>
                                        </p:attrNameLst>
                                      </p:cBhvr>
                                      <p:to>
                                        <p:strVal val="visible"/>
                                      </p:to>
                                    </p:set>
                                    <p:animEffect transition="in" filter="fade">
                                      <p:cBhvr>
                                        <p:cTn id="17" dur="500"/>
                                        <p:tgtEl>
                                          <p:spTgt spid="10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63"/>
                                        </p:tgtEl>
                                        <p:attrNameLst>
                                          <p:attrName>style.visibility</p:attrName>
                                        </p:attrNameLst>
                                      </p:cBhvr>
                                      <p:to>
                                        <p:strVal val="visible"/>
                                      </p:to>
                                    </p:set>
                                    <p:animEffect transition="in" filter="fade">
                                      <p:cBhvr>
                                        <p:cTn id="22" dur="500"/>
                                        <p:tgtEl>
                                          <p:spTgt spid="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335297-DA51-CB42-11E2-887BC68012D4}"/>
              </a:ext>
            </a:extLst>
          </p:cNvPr>
          <p:cNvSpPr>
            <a:spLocks noGrp="1"/>
          </p:cNvSpPr>
          <p:nvPr>
            <p:ph type="ctrTitle"/>
          </p:nvPr>
        </p:nvSpPr>
        <p:spPr>
          <a:xfrm>
            <a:off x="1661652" y="168968"/>
            <a:ext cx="9144000" cy="776748"/>
          </a:xfrm>
        </p:spPr>
        <p:txBody>
          <a:bodyPr/>
          <a:lstStyle/>
          <a:p>
            <a:r>
              <a:rPr lang="el-GR"/>
              <a:t>Αιτίες εμφάνισης </a:t>
            </a:r>
          </a:p>
        </p:txBody>
      </p:sp>
      <p:graphicFrame>
        <p:nvGraphicFramePr>
          <p:cNvPr id="43" name="Διάγραμμα 42">
            <a:extLst>
              <a:ext uri="{FF2B5EF4-FFF2-40B4-BE49-F238E27FC236}">
                <a16:creationId xmlns:a16="http://schemas.microsoft.com/office/drawing/2014/main" id="{0A6011F8-D673-132C-3677-51C84813D88F}"/>
              </a:ext>
            </a:extLst>
          </p:cNvPr>
          <p:cNvGraphicFramePr/>
          <p:nvPr>
            <p:extLst>
              <p:ext uri="{D42A27DB-BD31-4B8C-83A1-F6EECF244321}">
                <p14:modId xmlns:p14="http://schemas.microsoft.com/office/powerpoint/2010/main" val="2540557766"/>
              </p:ext>
            </p:extLst>
          </p:nvPr>
        </p:nvGraphicFramePr>
        <p:xfrm>
          <a:off x="0" y="1612486"/>
          <a:ext cx="7965768" cy="4611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Δεν υπάρχει διαθέσιμη περιγραφή για τη φωτογραφία.">
            <a:extLst>
              <a:ext uri="{FF2B5EF4-FFF2-40B4-BE49-F238E27FC236}">
                <a16:creationId xmlns:a16="http://schemas.microsoft.com/office/drawing/2014/main" id="{F25918E9-AE34-185F-B742-5968BAA2B75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3317" b="17358"/>
          <a:stretch>
            <a:fillRect/>
          </a:stretch>
        </p:blipFill>
        <p:spPr bwMode="auto">
          <a:xfrm>
            <a:off x="7737283" y="1681288"/>
            <a:ext cx="3684797" cy="46113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44" name="Ομάδα 43">
            <a:extLst>
              <a:ext uri="{FF2B5EF4-FFF2-40B4-BE49-F238E27FC236}">
                <a16:creationId xmlns:a16="http://schemas.microsoft.com/office/drawing/2014/main" id="{2F0E8305-8C4B-73A2-6234-5D2957DFCA6D}"/>
              </a:ext>
            </a:extLst>
          </p:cNvPr>
          <p:cNvGrpSpPr/>
          <p:nvPr/>
        </p:nvGrpSpPr>
        <p:grpSpPr>
          <a:xfrm>
            <a:off x="9434050" y="168968"/>
            <a:ext cx="2477052" cy="1019466"/>
            <a:chOff x="9502327" y="5735643"/>
            <a:chExt cx="2477052" cy="1019466"/>
          </a:xfrm>
        </p:grpSpPr>
        <p:sp>
          <p:nvSpPr>
            <p:cNvPr id="45" name="Ελεύθερη σχεδίαση: Σχήμα 44">
              <a:extLst>
                <a:ext uri="{FF2B5EF4-FFF2-40B4-BE49-F238E27FC236}">
                  <a16:creationId xmlns:a16="http://schemas.microsoft.com/office/drawing/2014/main" id="{1A59AFFE-4731-C2C3-C42F-010528EFAB89}"/>
                </a:ext>
              </a:extLst>
            </p:cNvPr>
            <p:cNvSpPr/>
            <p:nvPr/>
          </p:nvSpPr>
          <p:spPr>
            <a:xfrm>
              <a:off x="9502327" y="6078793"/>
              <a:ext cx="781049" cy="676316"/>
            </a:xfrm>
            <a:custGeom>
              <a:avLst/>
              <a:gdLst>
                <a:gd name="csX0" fmla="*/ 770944 w 781049"/>
                <a:gd name="csY0" fmla="*/ 69056 h 676316"/>
                <a:gd name="csX1" fmla="*/ 752475 w 781049"/>
                <a:gd name="csY1" fmla="*/ 69056 h 676316"/>
                <a:gd name="csX2" fmla="*/ 752475 w 781049"/>
                <a:gd name="csY2" fmla="*/ 7620 h 676316"/>
                <a:gd name="csX3" fmla="*/ 744855 w 781049"/>
                <a:gd name="csY3" fmla="*/ 0 h 676316"/>
                <a:gd name="csX4" fmla="*/ 734987 w 781049"/>
                <a:gd name="csY4" fmla="*/ 0 h 676316"/>
                <a:gd name="csX5" fmla="*/ 728253 w 781049"/>
                <a:gd name="csY5" fmla="*/ 2791 h 676316"/>
                <a:gd name="csX6" fmla="*/ 685800 w 781049"/>
                <a:gd name="csY6" fmla="*/ 45244 h 676316"/>
                <a:gd name="csX7" fmla="*/ 670169 w 781049"/>
                <a:gd name="csY7" fmla="*/ 45244 h 676316"/>
                <a:gd name="csX8" fmla="*/ 648071 w 781049"/>
                <a:gd name="csY8" fmla="*/ 54397 h 676316"/>
                <a:gd name="csX9" fmla="*/ 595312 w 781049"/>
                <a:gd name="csY9" fmla="*/ 107156 h 676316"/>
                <a:gd name="csX10" fmla="*/ 556517 w 781049"/>
                <a:gd name="csY10" fmla="*/ 114205 h 676316"/>
                <a:gd name="csX11" fmla="*/ 542925 w 781049"/>
                <a:gd name="csY11" fmla="*/ 130493 h 676316"/>
                <a:gd name="csX12" fmla="*/ 542925 w 781049"/>
                <a:gd name="csY12" fmla="*/ 154781 h 676316"/>
                <a:gd name="csX13" fmla="*/ 508425 w 781049"/>
                <a:gd name="csY13" fmla="*/ 189281 h 676316"/>
                <a:gd name="csX14" fmla="*/ 477631 w 781049"/>
                <a:gd name="csY14" fmla="*/ 208074 h 676316"/>
                <a:gd name="csX15" fmla="*/ 129483 w 781049"/>
                <a:gd name="csY15" fmla="*/ 319716 h 676316"/>
                <a:gd name="csX16" fmla="*/ 34290 w 781049"/>
                <a:gd name="csY16" fmla="*/ 415290 h 676316"/>
                <a:gd name="csX17" fmla="*/ 0 w 781049"/>
                <a:gd name="csY17" fmla="*/ 523875 h 676316"/>
                <a:gd name="csX18" fmla="*/ 66675 w 781049"/>
                <a:gd name="csY18" fmla="*/ 494243 h 676316"/>
                <a:gd name="csX19" fmla="*/ 66675 w 781049"/>
                <a:gd name="csY19" fmla="*/ 646595 h 676316"/>
                <a:gd name="csX20" fmla="*/ 94393 w 781049"/>
                <a:gd name="csY20" fmla="*/ 676275 h 676316"/>
                <a:gd name="csX21" fmla="*/ 123797 w 781049"/>
                <a:gd name="csY21" fmla="*/ 649566 h 676316"/>
                <a:gd name="csX22" fmla="*/ 123825 w 781049"/>
                <a:gd name="csY22" fmla="*/ 647700 h 676316"/>
                <a:gd name="csX23" fmla="*/ 123825 w 781049"/>
                <a:gd name="csY23" fmla="*/ 521017 h 676316"/>
                <a:gd name="csX24" fmla="*/ 169545 w 781049"/>
                <a:gd name="csY24" fmla="*/ 515303 h 676316"/>
                <a:gd name="csX25" fmla="*/ 220028 w 781049"/>
                <a:gd name="csY25" fmla="*/ 464820 h 676316"/>
                <a:gd name="csX26" fmla="*/ 409575 w 781049"/>
                <a:gd name="csY26" fmla="*/ 496862 h 676316"/>
                <a:gd name="csX27" fmla="*/ 409575 w 781049"/>
                <a:gd name="csY27" fmla="*/ 646090 h 676316"/>
                <a:gd name="csX28" fmla="*/ 436617 w 781049"/>
                <a:gd name="csY28" fmla="*/ 676275 h 676316"/>
                <a:gd name="csX29" fmla="*/ 466684 w 781049"/>
                <a:gd name="csY29" fmla="*/ 649274 h 676316"/>
                <a:gd name="csX30" fmla="*/ 466725 w 781049"/>
                <a:gd name="csY30" fmla="*/ 647700 h 676316"/>
                <a:gd name="csX31" fmla="*/ 466725 w 781049"/>
                <a:gd name="csY31" fmla="*/ 506101 h 676316"/>
                <a:gd name="csX32" fmla="*/ 504825 w 781049"/>
                <a:gd name="csY32" fmla="*/ 510702 h 676316"/>
                <a:gd name="csX33" fmla="*/ 504825 w 781049"/>
                <a:gd name="csY33" fmla="*/ 646090 h 676316"/>
                <a:gd name="csX34" fmla="*/ 531867 w 781049"/>
                <a:gd name="csY34" fmla="*/ 676275 h 676316"/>
                <a:gd name="csX35" fmla="*/ 561934 w 781049"/>
                <a:gd name="csY35" fmla="*/ 649274 h 676316"/>
                <a:gd name="csX36" fmla="*/ 561975 w 781049"/>
                <a:gd name="csY36" fmla="*/ 647700 h 676316"/>
                <a:gd name="csX37" fmla="*/ 561975 w 781049"/>
                <a:gd name="csY37" fmla="*/ 504292 h 676316"/>
                <a:gd name="csX38" fmla="*/ 702612 w 781049"/>
                <a:gd name="csY38" fmla="*/ 304048 h 676316"/>
                <a:gd name="csX39" fmla="*/ 718480 w 781049"/>
                <a:gd name="csY39" fmla="*/ 268805 h 676316"/>
                <a:gd name="csX40" fmla="*/ 746179 w 781049"/>
                <a:gd name="csY40" fmla="*/ 138255 h 676316"/>
                <a:gd name="csX41" fmla="*/ 752942 w 781049"/>
                <a:gd name="csY41" fmla="*/ 125778 h 676316"/>
                <a:gd name="csX42" fmla="*/ 774487 w 781049"/>
                <a:gd name="csY42" fmla="*/ 104232 h 676316"/>
                <a:gd name="csX43" fmla="*/ 781050 w 781049"/>
                <a:gd name="csY43" fmla="*/ 88392 h 676316"/>
                <a:gd name="csX44" fmla="*/ 781050 w 781049"/>
                <a:gd name="csY44" fmla="*/ 79153 h 676316"/>
                <a:gd name="csX45" fmla="*/ 770944 w 781049"/>
                <a:gd name="csY45" fmla="*/ 69056 h 6763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781049" h="676316">
                  <a:moveTo>
                    <a:pt x="770944" y="69056"/>
                  </a:moveTo>
                  <a:lnTo>
                    <a:pt x="752475" y="69056"/>
                  </a:lnTo>
                  <a:lnTo>
                    <a:pt x="752475" y="7620"/>
                  </a:lnTo>
                  <a:cubicBezTo>
                    <a:pt x="752475" y="3412"/>
                    <a:pt x="749063" y="0"/>
                    <a:pt x="744855" y="0"/>
                  </a:cubicBezTo>
                  <a:lnTo>
                    <a:pt x="734987" y="0"/>
                  </a:lnTo>
                  <a:cubicBezTo>
                    <a:pt x="732461" y="1"/>
                    <a:pt x="730039" y="1005"/>
                    <a:pt x="728253" y="2791"/>
                  </a:cubicBezTo>
                  <a:lnTo>
                    <a:pt x="685800" y="45244"/>
                  </a:lnTo>
                  <a:lnTo>
                    <a:pt x="670169" y="45244"/>
                  </a:lnTo>
                  <a:cubicBezTo>
                    <a:pt x="661882" y="45245"/>
                    <a:pt x="653933" y="48538"/>
                    <a:pt x="648071" y="54397"/>
                  </a:cubicBezTo>
                  <a:lnTo>
                    <a:pt x="595312" y="107156"/>
                  </a:lnTo>
                  <a:lnTo>
                    <a:pt x="556517" y="114205"/>
                  </a:lnTo>
                  <a:cubicBezTo>
                    <a:pt x="548651" y="115643"/>
                    <a:pt x="542933" y="122495"/>
                    <a:pt x="542925" y="130493"/>
                  </a:cubicBezTo>
                  <a:lnTo>
                    <a:pt x="542925" y="154781"/>
                  </a:lnTo>
                  <a:lnTo>
                    <a:pt x="508425" y="189281"/>
                  </a:lnTo>
                  <a:cubicBezTo>
                    <a:pt x="499802" y="197906"/>
                    <a:pt x="489245" y="204348"/>
                    <a:pt x="477631" y="208074"/>
                  </a:cubicBezTo>
                  <a:lnTo>
                    <a:pt x="129483" y="319716"/>
                  </a:lnTo>
                  <a:cubicBezTo>
                    <a:pt x="84125" y="334244"/>
                    <a:pt x="48636" y="369875"/>
                    <a:pt x="34290" y="415290"/>
                  </a:cubicBezTo>
                  <a:lnTo>
                    <a:pt x="0" y="523875"/>
                  </a:lnTo>
                  <a:lnTo>
                    <a:pt x="66675" y="494243"/>
                  </a:lnTo>
                  <a:lnTo>
                    <a:pt x="66675" y="646595"/>
                  </a:lnTo>
                  <a:cubicBezTo>
                    <a:pt x="66443" y="662328"/>
                    <a:pt x="78681" y="675432"/>
                    <a:pt x="94393" y="676275"/>
                  </a:cubicBezTo>
                  <a:cubicBezTo>
                    <a:pt x="109888" y="677019"/>
                    <a:pt x="123053" y="665061"/>
                    <a:pt x="123797" y="649566"/>
                  </a:cubicBezTo>
                  <a:cubicBezTo>
                    <a:pt x="123827" y="648945"/>
                    <a:pt x="123836" y="648322"/>
                    <a:pt x="123825" y="647700"/>
                  </a:cubicBezTo>
                  <a:lnTo>
                    <a:pt x="123825" y="521017"/>
                  </a:lnTo>
                  <a:cubicBezTo>
                    <a:pt x="138594" y="529717"/>
                    <a:pt x="157371" y="527370"/>
                    <a:pt x="169545" y="515303"/>
                  </a:cubicBezTo>
                  <a:lnTo>
                    <a:pt x="220028" y="464820"/>
                  </a:lnTo>
                  <a:lnTo>
                    <a:pt x="409575" y="496862"/>
                  </a:lnTo>
                  <a:lnTo>
                    <a:pt x="409575" y="646090"/>
                  </a:lnTo>
                  <a:cubicBezTo>
                    <a:pt x="409244" y="661700"/>
                    <a:pt x="421065" y="674895"/>
                    <a:pt x="436617" y="676275"/>
                  </a:cubicBezTo>
                  <a:cubicBezTo>
                    <a:pt x="452376" y="677122"/>
                    <a:pt x="465837" y="665034"/>
                    <a:pt x="466684" y="649274"/>
                  </a:cubicBezTo>
                  <a:cubicBezTo>
                    <a:pt x="466712" y="648751"/>
                    <a:pt x="466726" y="648225"/>
                    <a:pt x="466725" y="647700"/>
                  </a:cubicBezTo>
                  <a:lnTo>
                    <a:pt x="466725" y="506101"/>
                  </a:lnTo>
                  <a:lnTo>
                    <a:pt x="504825" y="510702"/>
                  </a:lnTo>
                  <a:lnTo>
                    <a:pt x="504825" y="646090"/>
                  </a:lnTo>
                  <a:cubicBezTo>
                    <a:pt x="504494" y="661700"/>
                    <a:pt x="516315" y="674895"/>
                    <a:pt x="531867" y="676275"/>
                  </a:cubicBezTo>
                  <a:cubicBezTo>
                    <a:pt x="547626" y="677122"/>
                    <a:pt x="561087" y="665034"/>
                    <a:pt x="561934" y="649274"/>
                  </a:cubicBezTo>
                  <a:cubicBezTo>
                    <a:pt x="561962" y="648751"/>
                    <a:pt x="561976" y="648225"/>
                    <a:pt x="561975" y="647700"/>
                  </a:cubicBezTo>
                  <a:lnTo>
                    <a:pt x="561975" y="504292"/>
                  </a:lnTo>
                  <a:lnTo>
                    <a:pt x="702612" y="304048"/>
                  </a:lnTo>
                  <a:cubicBezTo>
                    <a:pt x="710360" y="293570"/>
                    <a:pt x="715771" y="281552"/>
                    <a:pt x="718480" y="268805"/>
                  </a:cubicBezTo>
                  <a:lnTo>
                    <a:pt x="746179" y="138255"/>
                  </a:lnTo>
                  <a:cubicBezTo>
                    <a:pt x="747177" y="133529"/>
                    <a:pt x="749526" y="129194"/>
                    <a:pt x="752942" y="125778"/>
                  </a:cubicBezTo>
                  <a:lnTo>
                    <a:pt x="774487" y="104232"/>
                  </a:lnTo>
                  <a:cubicBezTo>
                    <a:pt x="778689" y="100032"/>
                    <a:pt x="781049" y="94334"/>
                    <a:pt x="781050" y="88392"/>
                  </a:cubicBezTo>
                  <a:lnTo>
                    <a:pt x="781050" y="79153"/>
                  </a:lnTo>
                  <a:cubicBezTo>
                    <a:pt x="781044" y="73575"/>
                    <a:pt x="776522" y="69056"/>
                    <a:pt x="770944" y="69056"/>
                  </a:cubicBezTo>
                  <a:close/>
                </a:path>
              </a:pathLst>
            </a:custGeom>
            <a:solidFill>
              <a:schemeClr val="bg2"/>
            </a:solidFill>
            <a:ln w="9525" cap="flat">
              <a:noFill/>
              <a:prstDash val="solid"/>
              <a:miter/>
            </a:ln>
          </p:spPr>
          <p:txBody>
            <a:bodyPr/>
            <a:lstStyle/>
            <a:p>
              <a:endParaRPr lang="el-GR"/>
            </a:p>
          </p:txBody>
        </p:sp>
        <p:sp>
          <p:nvSpPr>
            <p:cNvPr id="46" name="Ελεύθερη σχεδίαση: Σχήμα 45">
              <a:extLst>
                <a:ext uri="{FF2B5EF4-FFF2-40B4-BE49-F238E27FC236}">
                  <a16:creationId xmlns:a16="http://schemas.microsoft.com/office/drawing/2014/main" id="{AF4DD103-ED54-BDEB-B049-C13FC5CCDF95}"/>
                </a:ext>
              </a:extLst>
            </p:cNvPr>
            <p:cNvSpPr/>
            <p:nvPr/>
          </p:nvSpPr>
          <p:spPr>
            <a:xfrm flipH="1">
              <a:off x="10987177" y="6158795"/>
              <a:ext cx="992202" cy="547271"/>
            </a:xfrm>
            <a:custGeom>
              <a:avLst/>
              <a:gdLst>
                <a:gd name="csX0" fmla="*/ 434695 w 992202"/>
                <a:gd name="csY0" fmla="*/ 37524 h 547271"/>
                <a:gd name="csX1" fmla="*/ 402575 w 992202"/>
                <a:gd name="csY1" fmla="*/ 32723 h 547271"/>
                <a:gd name="csX2" fmla="*/ 256685 w 992202"/>
                <a:gd name="csY2" fmla="*/ 23554 h 547271"/>
                <a:gd name="csX3" fmla="*/ 0 w 992202"/>
                <a:gd name="csY3" fmla="*/ 243896 h 547271"/>
                <a:gd name="csX4" fmla="*/ 0 w 992202"/>
                <a:gd name="csY4" fmla="*/ 288016 h 547271"/>
                <a:gd name="csX5" fmla="*/ 39780 w 992202"/>
                <a:gd name="csY5" fmla="*/ 269946 h 547271"/>
                <a:gd name="csX6" fmla="*/ 42747 w 992202"/>
                <a:gd name="csY6" fmla="*/ 268525 h 547271"/>
                <a:gd name="csX7" fmla="*/ 75578 w 992202"/>
                <a:gd name="csY7" fmla="*/ 354269 h 547271"/>
                <a:gd name="csX8" fmla="*/ 75578 w 992202"/>
                <a:gd name="csY8" fmla="*/ 497192 h 547271"/>
                <a:gd name="csX9" fmla="*/ 124215 w 992202"/>
                <a:gd name="csY9" fmla="*/ 547035 h 547271"/>
                <a:gd name="csX10" fmla="*/ 183207 w 992202"/>
                <a:gd name="csY10" fmla="*/ 503983 h 547271"/>
                <a:gd name="csX11" fmla="*/ 183469 w 992202"/>
                <a:gd name="csY11" fmla="*/ 499256 h 547271"/>
                <a:gd name="csX12" fmla="*/ 183469 w 992202"/>
                <a:gd name="csY12" fmla="*/ 427367 h 547271"/>
                <a:gd name="csX13" fmla="*/ 442409 w 992202"/>
                <a:gd name="csY13" fmla="*/ 384543 h 547271"/>
                <a:gd name="csX14" fmla="*/ 442409 w 992202"/>
                <a:gd name="csY14" fmla="*/ 497192 h 547271"/>
                <a:gd name="csX15" fmla="*/ 491046 w 992202"/>
                <a:gd name="csY15" fmla="*/ 547035 h 547271"/>
                <a:gd name="csX16" fmla="*/ 550038 w 992202"/>
                <a:gd name="csY16" fmla="*/ 503983 h 547271"/>
                <a:gd name="csX17" fmla="*/ 550300 w 992202"/>
                <a:gd name="csY17" fmla="*/ 499256 h 547271"/>
                <a:gd name="csX18" fmla="*/ 550300 w 992202"/>
                <a:gd name="csY18" fmla="*/ 364831 h 547271"/>
                <a:gd name="csX19" fmla="*/ 549923 w 992202"/>
                <a:gd name="csY19" fmla="*/ 361557 h 547271"/>
                <a:gd name="csX20" fmla="*/ 571879 w 992202"/>
                <a:gd name="csY20" fmla="*/ 356852 h 547271"/>
                <a:gd name="csX21" fmla="*/ 571879 w 992202"/>
                <a:gd name="csY21" fmla="*/ 497192 h 547271"/>
                <a:gd name="csX22" fmla="*/ 620516 w 992202"/>
                <a:gd name="csY22" fmla="*/ 547035 h 547271"/>
                <a:gd name="csX23" fmla="*/ 679508 w 992202"/>
                <a:gd name="csY23" fmla="*/ 503983 h 547271"/>
                <a:gd name="csX24" fmla="*/ 679770 w 992202"/>
                <a:gd name="csY24" fmla="*/ 499256 h 547271"/>
                <a:gd name="csX25" fmla="*/ 679770 w 992202"/>
                <a:gd name="csY25" fmla="*/ 325627 h 547271"/>
                <a:gd name="csX26" fmla="*/ 718471 w 992202"/>
                <a:gd name="csY26" fmla="*/ 288314 h 547271"/>
                <a:gd name="csX27" fmla="*/ 891680 w 992202"/>
                <a:gd name="csY27" fmla="*/ 218009 h 547271"/>
                <a:gd name="csX28" fmla="*/ 900495 w 992202"/>
                <a:gd name="csY28" fmla="*/ 217779 h 547271"/>
                <a:gd name="csX29" fmla="*/ 992202 w 992202"/>
                <a:gd name="csY29" fmla="*/ 136164 h 547271"/>
                <a:gd name="csX30" fmla="*/ 992202 w 992202"/>
                <a:gd name="csY30" fmla="*/ 136164 h 547271"/>
                <a:gd name="csX31" fmla="*/ 974799 w 992202"/>
                <a:gd name="csY31" fmla="*/ 116317 h 547271"/>
                <a:gd name="csX32" fmla="*/ 924684 w 992202"/>
                <a:gd name="csY32" fmla="*/ 105169 h 547271"/>
                <a:gd name="csX33" fmla="*/ 924684 w 992202"/>
                <a:gd name="csY33" fmla="*/ 103124 h 547271"/>
                <a:gd name="csX34" fmla="*/ 912816 w 992202"/>
                <a:gd name="csY34" fmla="*/ 80838 h 547271"/>
                <a:gd name="csX35" fmla="*/ 805723 w 992202"/>
                <a:gd name="csY35" fmla="*/ 33568 h 547271"/>
                <a:gd name="csX36" fmla="*/ 751723 w 992202"/>
                <a:gd name="csY36" fmla="*/ 716 h 547271"/>
                <a:gd name="csX37" fmla="*/ 714295 w 992202"/>
                <a:gd name="csY37" fmla="*/ 36622 h 547271"/>
                <a:gd name="csX38" fmla="*/ 615035 w 992202"/>
                <a:gd name="csY38" fmla="*/ 37889 h 547271"/>
                <a:gd name="csX39" fmla="*/ 439323 w 992202"/>
                <a:gd name="csY39" fmla="*/ 37889 h 5472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992202" h="547271">
                  <a:moveTo>
                    <a:pt x="434695" y="37524"/>
                  </a:moveTo>
                  <a:cubicBezTo>
                    <a:pt x="423888" y="36508"/>
                    <a:pt x="413162" y="34905"/>
                    <a:pt x="402575" y="32723"/>
                  </a:cubicBezTo>
                  <a:cubicBezTo>
                    <a:pt x="354724" y="23250"/>
                    <a:pt x="305557" y="20159"/>
                    <a:pt x="256685" y="23554"/>
                  </a:cubicBezTo>
                  <a:cubicBezTo>
                    <a:pt x="74219" y="34807"/>
                    <a:pt x="0" y="131219"/>
                    <a:pt x="0" y="243896"/>
                  </a:cubicBezTo>
                  <a:lnTo>
                    <a:pt x="0" y="288016"/>
                  </a:lnTo>
                  <a:lnTo>
                    <a:pt x="39780" y="269946"/>
                  </a:lnTo>
                  <a:lnTo>
                    <a:pt x="42747" y="268525"/>
                  </a:lnTo>
                  <a:cubicBezTo>
                    <a:pt x="44470" y="299275"/>
                    <a:pt x="55844" y="328980"/>
                    <a:pt x="75578" y="354269"/>
                  </a:cubicBezTo>
                  <a:lnTo>
                    <a:pt x="75578" y="497192"/>
                  </a:lnTo>
                  <a:cubicBezTo>
                    <a:pt x="75102" y="522424"/>
                    <a:pt x="96076" y="543918"/>
                    <a:pt x="124215" y="547035"/>
                  </a:cubicBezTo>
                  <a:cubicBezTo>
                    <a:pt x="153864" y="549644"/>
                    <a:pt x="180276" y="530369"/>
                    <a:pt x="183207" y="503983"/>
                  </a:cubicBezTo>
                  <a:cubicBezTo>
                    <a:pt x="183382" y="502412"/>
                    <a:pt x="183469" y="500835"/>
                    <a:pt x="183469" y="499256"/>
                  </a:cubicBezTo>
                  <a:lnTo>
                    <a:pt x="183469" y="427367"/>
                  </a:lnTo>
                  <a:lnTo>
                    <a:pt x="442409" y="384543"/>
                  </a:lnTo>
                  <a:lnTo>
                    <a:pt x="442409" y="497192"/>
                  </a:lnTo>
                  <a:cubicBezTo>
                    <a:pt x="441933" y="522424"/>
                    <a:pt x="462907" y="543918"/>
                    <a:pt x="491046" y="547035"/>
                  </a:cubicBezTo>
                  <a:cubicBezTo>
                    <a:pt x="520695" y="549644"/>
                    <a:pt x="547107" y="530369"/>
                    <a:pt x="550038" y="503983"/>
                  </a:cubicBezTo>
                  <a:cubicBezTo>
                    <a:pt x="550213" y="502412"/>
                    <a:pt x="550300" y="500835"/>
                    <a:pt x="550300" y="499256"/>
                  </a:cubicBezTo>
                  <a:lnTo>
                    <a:pt x="550300" y="364831"/>
                  </a:lnTo>
                  <a:cubicBezTo>
                    <a:pt x="550300" y="363707"/>
                    <a:pt x="550009" y="362661"/>
                    <a:pt x="549923" y="361557"/>
                  </a:cubicBezTo>
                  <a:lnTo>
                    <a:pt x="571879" y="356852"/>
                  </a:lnTo>
                  <a:lnTo>
                    <a:pt x="571879" y="497192"/>
                  </a:lnTo>
                  <a:cubicBezTo>
                    <a:pt x="571403" y="522424"/>
                    <a:pt x="592377" y="543918"/>
                    <a:pt x="620516" y="547035"/>
                  </a:cubicBezTo>
                  <a:cubicBezTo>
                    <a:pt x="650165" y="549644"/>
                    <a:pt x="676577" y="530369"/>
                    <a:pt x="679508" y="503983"/>
                  </a:cubicBezTo>
                  <a:cubicBezTo>
                    <a:pt x="679683" y="502412"/>
                    <a:pt x="679770" y="500835"/>
                    <a:pt x="679770" y="499256"/>
                  </a:cubicBezTo>
                  <a:lnTo>
                    <a:pt x="679770" y="325627"/>
                  </a:lnTo>
                  <a:lnTo>
                    <a:pt x="718471" y="288314"/>
                  </a:lnTo>
                  <a:cubicBezTo>
                    <a:pt x="763265" y="245140"/>
                    <a:pt x="825681" y="219806"/>
                    <a:pt x="891680" y="218009"/>
                  </a:cubicBezTo>
                  <a:lnTo>
                    <a:pt x="900495" y="217779"/>
                  </a:lnTo>
                  <a:cubicBezTo>
                    <a:pt x="951143" y="217779"/>
                    <a:pt x="992202" y="181238"/>
                    <a:pt x="992202" y="136164"/>
                  </a:cubicBezTo>
                  <a:lnTo>
                    <a:pt x="992202" y="136164"/>
                  </a:lnTo>
                  <a:cubicBezTo>
                    <a:pt x="992205" y="126778"/>
                    <a:pt x="985031" y="118595"/>
                    <a:pt x="974799" y="116317"/>
                  </a:cubicBezTo>
                  <a:lnTo>
                    <a:pt x="924684" y="105169"/>
                  </a:lnTo>
                  <a:lnTo>
                    <a:pt x="924684" y="103124"/>
                  </a:lnTo>
                  <a:cubicBezTo>
                    <a:pt x="924703" y="94483"/>
                    <a:pt x="920343" y="86296"/>
                    <a:pt x="912816" y="80838"/>
                  </a:cubicBezTo>
                  <a:cubicBezTo>
                    <a:pt x="881599" y="58069"/>
                    <a:pt x="844981" y="41906"/>
                    <a:pt x="805723" y="33568"/>
                  </a:cubicBezTo>
                  <a:cubicBezTo>
                    <a:pt x="801005" y="11226"/>
                    <a:pt x="776828" y="-3483"/>
                    <a:pt x="751723" y="716"/>
                  </a:cubicBezTo>
                  <a:cubicBezTo>
                    <a:pt x="731733" y="4058"/>
                    <a:pt x="716543" y="18631"/>
                    <a:pt x="714295" y="36622"/>
                  </a:cubicBezTo>
                  <a:lnTo>
                    <a:pt x="615035" y="37889"/>
                  </a:lnTo>
                  <a:lnTo>
                    <a:pt x="439323" y="37889"/>
                  </a:lnTo>
                  <a:close/>
                </a:path>
              </a:pathLst>
            </a:custGeom>
            <a:solidFill>
              <a:schemeClr val="bg1"/>
            </a:solidFill>
            <a:ln w="10716" cap="flat">
              <a:noFill/>
              <a:prstDash val="solid"/>
              <a:miter/>
            </a:ln>
          </p:spPr>
          <p:txBody>
            <a:bodyPr/>
            <a:lstStyle/>
            <a:p>
              <a:endParaRPr lang="el-GR"/>
            </a:p>
          </p:txBody>
        </p:sp>
        <p:grpSp>
          <p:nvGrpSpPr>
            <p:cNvPr id="47" name="Γραφικό 12" descr="Πόλη περίγραμμα">
              <a:extLst>
                <a:ext uri="{FF2B5EF4-FFF2-40B4-BE49-F238E27FC236}">
                  <a16:creationId xmlns:a16="http://schemas.microsoft.com/office/drawing/2014/main" id="{79FA22ED-B392-33DD-1144-80EA6E052CFE}"/>
                </a:ext>
              </a:extLst>
            </p:cNvPr>
            <p:cNvGrpSpPr/>
            <p:nvPr/>
          </p:nvGrpSpPr>
          <p:grpSpPr>
            <a:xfrm>
              <a:off x="10091008" y="5735643"/>
              <a:ext cx="1088538" cy="912018"/>
              <a:chOff x="10212834" y="5716805"/>
              <a:chExt cx="1088538" cy="912018"/>
            </a:xfrm>
            <a:solidFill>
              <a:schemeClr val="bg2"/>
            </a:solidFill>
          </p:grpSpPr>
          <p:sp>
            <p:nvSpPr>
              <p:cNvPr id="48" name="Ελεύθερη σχεδίαση: Σχήμα 47">
                <a:extLst>
                  <a:ext uri="{FF2B5EF4-FFF2-40B4-BE49-F238E27FC236}">
                    <a16:creationId xmlns:a16="http://schemas.microsoft.com/office/drawing/2014/main" id="{835D6972-3278-DE43-4AC0-C6F86B4D6141}"/>
                  </a:ext>
                </a:extLst>
              </p:cNvPr>
              <p:cNvSpPr/>
              <p:nvPr/>
            </p:nvSpPr>
            <p:spPr>
              <a:xfrm>
                <a:off x="10212834" y="5716805"/>
                <a:ext cx="1088538" cy="912018"/>
              </a:xfrm>
              <a:custGeom>
                <a:avLst/>
                <a:gdLst>
                  <a:gd name="csX0" fmla="*/ 706079 w 1088538"/>
                  <a:gd name="csY0" fmla="*/ 71593 h 912018"/>
                  <a:gd name="csX1" fmla="*/ 706079 w 1088538"/>
                  <a:gd name="csY1" fmla="*/ 456009 h 912018"/>
                  <a:gd name="csX2" fmla="*/ 544269 w 1088538"/>
                  <a:gd name="csY2" fmla="*/ 456009 h 912018"/>
                  <a:gd name="csX3" fmla="*/ 544269 w 1088538"/>
                  <a:gd name="csY3" fmla="*/ 0 h 912018"/>
                  <a:gd name="csX4" fmla="*/ 161810 w 1088538"/>
                  <a:gd name="csY4" fmla="*/ 0 h 912018"/>
                  <a:gd name="csX5" fmla="*/ 161810 w 1088538"/>
                  <a:gd name="csY5" fmla="*/ 338330 h 912018"/>
                  <a:gd name="csX6" fmla="*/ 0 w 1088538"/>
                  <a:gd name="csY6" fmla="*/ 338330 h 912018"/>
                  <a:gd name="csX7" fmla="*/ 0 w 1088538"/>
                  <a:gd name="csY7" fmla="*/ 912019 h 912018"/>
                  <a:gd name="csX8" fmla="*/ 1088539 w 1088538"/>
                  <a:gd name="csY8" fmla="*/ 912019 h 912018"/>
                  <a:gd name="csX9" fmla="*/ 1088539 w 1088538"/>
                  <a:gd name="csY9" fmla="*/ 119401 h 912018"/>
                  <a:gd name="csX10" fmla="*/ 191230 w 1088538"/>
                  <a:gd name="csY10" fmla="*/ 29420 h 912018"/>
                  <a:gd name="csX11" fmla="*/ 514849 w 1088538"/>
                  <a:gd name="csY11" fmla="*/ 29420 h 912018"/>
                  <a:gd name="csX12" fmla="*/ 514849 w 1088538"/>
                  <a:gd name="csY12" fmla="*/ 456009 h 912018"/>
                  <a:gd name="csX13" fmla="*/ 382459 w 1088538"/>
                  <a:gd name="csY13" fmla="*/ 456009 h 912018"/>
                  <a:gd name="csX14" fmla="*/ 382459 w 1088538"/>
                  <a:gd name="csY14" fmla="*/ 338330 h 912018"/>
                  <a:gd name="csX15" fmla="*/ 191230 w 1088538"/>
                  <a:gd name="csY15" fmla="*/ 338330 h 912018"/>
                  <a:gd name="csX16" fmla="*/ 353040 w 1088538"/>
                  <a:gd name="csY16" fmla="*/ 882599 h 912018"/>
                  <a:gd name="csX17" fmla="*/ 220650 w 1088538"/>
                  <a:gd name="csY17" fmla="*/ 882599 h 912018"/>
                  <a:gd name="csX18" fmla="*/ 220650 w 1088538"/>
                  <a:gd name="csY18" fmla="*/ 794339 h 912018"/>
                  <a:gd name="csX19" fmla="*/ 161810 w 1088538"/>
                  <a:gd name="csY19" fmla="*/ 794339 h 912018"/>
                  <a:gd name="csX20" fmla="*/ 161810 w 1088538"/>
                  <a:gd name="csY20" fmla="*/ 882599 h 912018"/>
                  <a:gd name="csX21" fmla="*/ 29420 w 1088538"/>
                  <a:gd name="csY21" fmla="*/ 882599 h 912018"/>
                  <a:gd name="csX22" fmla="*/ 29420 w 1088538"/>
                  <a:gd name="csY22" fmla="*/ 367749 h 912018"/>
                  <a:gd name="csX23" fmla="*/ 353040 w 1088538"/>
                  <a:gd name="csY23" fmla="*/ 367749 h 912018"/>
                  <a:gd name="csX24" fmla="*/ 353040 w 1088538"/>
                  <a:gd name="csY24" fmla="*/ 882599 h 912018"/>
                  <a:gd name="csX25" fmla="*/ 706079 w 1088538"/>
                  <a:gd name="csY25" fmla="*/ 882599 h 912018"/>
                  <a:gd name="csX26" fmla="*/ 573689 w 1088538"/>
                  <a:gd name="csY26" fmla="*/ 882599 h 912018"/>
                  <a:gd name="csX27" fmla="*/ 573689 w 1088538"/>
                  <a:gd name="csY27" fmla="*/ 794339 h 912018"/>
                  <a:gd name="csX28" fmla="*/ 514849 w 1088538"/>
                  <a:gd name="csY28" fmla="*/ 794339 h 912018"/>
                  <a:gd name="csX29" fmla="*/ 514849 w 1088538"/>
                  <a:gd name="csY29" fmla="*/ 882599 h 912018"/>
                  <a:gd name="csX30" fmla="*/ 382459 w 1088538"/>
                  <a:gd name="csY30" fmla="*/ 882599 h 912018"/>
                  <a:gd name="csX31" fmla="*/ 382459 w 1088538"/>
                  <a:gd name="csY31" fmla="*/ 485429 h 912018"/>
                  <a:gd name="csX32" fmla="*/ 706079 w 1088538"/>
                  <a:gd name="csY32" fmla="*/ 485429 h 912018"/>
                  <a:gd name="csX33" fmla="*/ 1059119 w 1088538"/>
                  <a:gd name="csY33" fmla="*/ 882599 h 912018"/>
                  <a:gd name="csX34" fmla="*/ 926729 w 1088538"/>
                  <a:gd name="csY34" fmla="*/ 882599 h 912018"/>
                  <a:gd name="csX35" fmla="*/ 926729 w 1088538"/>
                  <a:gd name="csY35" fmla="*/ 794339 h 912018"/>
                  <a:gd name="csX36" fmla="*/ 867889 w 1088538"/>
                  <a:gd name="csY36" fmla="*/ 794339 h 912018"/>
                  <a:gd name="csX37" fmla="*/ 867889 w 1088538"/>
                  <a:gd name="csY37" fmla="*/ 882599 h 912018"/>
                  <a:gd name="csX38" fmla="*/ 735499 w 1088538"/>
                  <a:gd name="csY38" fmla="*/ 882599 h 912018"/>
                  <a:gd name="csX39" fmla="*/ 735499 w 1088538"/>
                  <a:gd name="csY39" fmla="*/ 104926 h 912018"/>
                  <a:gd name="csX40" fmla="*/ 1059119 w 1088538"/>
                  <a:gd name="csY40" fmla="*/ 145379 h 9120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1088538" h="912018">
                    <a:moveTo>
                      <a:pt x="706079" y="71593"/>
                    </a:moveTo>
                    <a:lnTo>
                      <a:pt x="706079" y="456009"/>
                    </a:lnTo>
                    <a:lnTo>
                      <a:pt x="544269" y="456009"/>
                    </a:lnTo>
                    <a:lnTo>
                      <a:pt x="544269" y="0"/>
                    </a:lnTo>
                    <a:lnTo>
                      <a:pt x="161810" y="0"/>
                    </a:lnTo>
                    <a:lnTo>
                      <a:pt x="161810" y="338330"/>
                    </a:lnTo>
                    <a:lnTo>
                      <a:pt x="0" y="338330"/>
                    </a:lnTo>
                    <a:lnTo>
                      <a:pt x="0" y="912019"/>
                    </a:lnTo>
                    <a:lnTo>
                      <a:pt x="1088539" y="912019"/>
                    </a:lnTo>
                    <a:lnTo>
                      <a:pt x="1088539" y="119401"/>
                    </a:lnTo>
                    <a:close/>
                    <a:moveTo>
                      <a:pt x="191230" y="29420"/>
                    </a:moveTo>
                    <a:lnTo>
                      <a:pt x="514849" y="29420"/>
                    </a:lnTo>
                    <a:lnTo>
                      <a:pt x="514849" y="456009"/>
                    </a:lnTo>
                    <a:lnTo>
                      <a:pt x="382459" y="456009"/>
                    </a:lnTo>
                    <a:lnTo>
                      <a:pt x="382459" y="338330"/>
                    </a:lnTo>
                    <a:lnTo>
                      <a:pt x="191230" y="338330"/>
                    </a:lnTo>
                    <a:close/>
                    <a:moveTo>
                      <a:pt x="353040" y="882599"/>
                    </a:moveTo>
                    <a:lnTo>
                      <a:pt x="220650" y="882599"/>
                    </a:lnTo>
                    <a:lnTo>
                      <a:pt x="220650" y="794339"/>
                    </a:lnTo>
                    <a:lnTo>
                      <a:pt x="161810" y="794339"/>
                    </a:lnTo>
                    <a:lnTo>
                      <a:pt x="161810" y="882599"/>
                    </a:lnTo>
                    <a:lnTo>
                      <a:pt x="29420" y="882599"/>
                    </a:lnTo>
                    <a:lnTo>
                      <a:pt x="29420" y="367749"/>
                    </a:lnTo>
                    <a:lnTo>
                      <a:pt x="353040" y="367749"/>
                    </a:lnTo>
                    <a:lnTo>
                      <a:pt x="353040" y="882599"/>
                    </a:lnTo>
                    <a:close/>
                    <a:moveTo>
                      <a:pt x="706079" y="882599"/>
                    </a:moveTo>
                    <a:lnTo>
                      <a:pt x="573689" y="882599"/>
                    </a:lnTo>
                    <a:lnTo>
                      <a:pt x="573689" y="794339"/>
                    </a:lnTo>
                    <a:lnTo>
                      <a:pt x="514849" y="794339"/>
                    </a:lnTo>
                    <a:lnTo>
                      <a:pt x="514849" y="882599"/>
                    </a:lnTo>
                    <a:lnTo>
                      <a:pt x="382459" y="882599"/>
                    </a:lnTo>
                    <a:lnTo>
                      <a:pt x="382459" y="485429"/>
                    </a:lnTo>
                    <a:lnTo>
                      <a:pt x="706079" y="485429"/>
                    </a:lnTo>
                    <a:close/>
                    <a:moveTo>
                      <a:pt x="1059119" y="882599"/>
                    </a:moveTo>
                    <a:lnTo>
                      <a:pt x="926729" y="882599"/>
                    </a:lnTo>
                    <a:lnTo>
                      <a:pt x="926729" y="794339"/>
                    </a:lnTo>
                    <a:lnTo>
                      <a:pt x="867889" y="794339"/>
                    </a:lnTo>
                    <a:lnTo>
                      <a:pt x="867889" y="882599"/>
                    </a:lnTo>
                    <a:lnTo>
                      <a:pt x="735499" y="882599"/>
                    </a:lnTo>
                    <a:lnTo>
                      <a:pt x="735499" y="104926"/>
                    </a:lnTo>
                    <a:lnTo>
                      <a:pt x="1059119" y="145379"/>
                    </a:lnTo>
                    <a:close/>
                  </a:path>
                </a:pathLst>
              </a:custGeom>
              <a:solidFill>
                <a:schemeClr val="bg2"/>
              </a:solidFill>
              <a:ln w="14684" cap="flat">
                <a:noFill/>
                <a:prstDash val="solid"/>
                <a:miter/>
              </a:ln>
            </p:spPr>
            <p:txBody>
              <a:bodyPr/>
              <a:lstStyle/>
              <a:p>
                <a:endParaRPr lang="el-GR"/>
              </a:p>
            </p:txBody>
          </p:sp>
          <p:sp>
            <p:nvSpPr>
              <p:cNvPr id="49" name="Ορθογώνιο 48">
                <a:extLst>
                  <a:ext uri="{FF2B5EF4-FFF2-40B4-BE49-F238E27FC236}">
                    <a16:creationId xmlns:a16="http://schemas.microsoft.com/office/drawing/2014/main" id="{D0B8CE36-A7CA-5185-76A5-14D4A019F224}"/>
                  </a:ext>
                </a:extLst>
              </p:cNvPr>
              <p:cNvSpPr/>
              <p:nvPr/>
            </p:nvSpPr>
            <p:spPr>
              <a:xfrm>
                <a:off x="10668844" y="6393729"/>
                <a:ext cx="58839" cy="58854"/>
              </a:xfrm>
              <a:prstGeom prst="rect">
                <a:avLst/>
              </a:prstGeom>
              <a:solidFill>
                <a:schemeClr val="bg2"/>
              </a:solidFill>
              <a:ln w="14684" cap="flat">
                <a:noFill/>
                <a:prstDash val="solid"/>
                <a:miter/>
              </a:ln>
            </p:spPr>
            <p:txBody>
              <a:bodyPr/>
              <a:lstStyle/>
              <a:p>
                <a:endParaRPr lang="el-GR"/>
              </a:p>
            </p:txBody>
          </p:sp>
          <p:sp>
            <p:nvSpPr>
              <p:cNvPr id="50" name="Ορθογώνιο 49">
                <a:extLst>
                  <a:ext uri="{FF2B5EF4-FFF2-40B4-BE49-F238E27FC236}">
                    <a16:creationId xmlns:a16="http://schemas.microsoft.com/office/drawing/2014/main" id="{72490FC5-7F87-17EC-BB3F-6BCCB662D7ED}"/>
                  </a:ext>
                </a:extLst>
              </p:cNvPr>
              <p:cNvSpPr/>
              <p:nvPr/>
            </p:nvSpPr>
            <p:spPr>
              <a:xfrm>
                <a:off x="10786523" y="6393729"/>
                <a:ext cx="58839" cy="58854"/>
              </a:xfrm>
              <a:prstGeom prst="rect">
                <a:avLst/>
              </a:prstGeom>
              <a:solidFill>
                <a:schemeClr val="bg2"/>
              </a:solidFill>
              <a:ln w="14684" cap="flat">
                <a:noFill/>
                <a:prstDash val="solid"/>
                <a:miter/>
              </a:ln>
            </p:spPr>
            <p:txBody>
              <a:bodyPr/>
              <a:lstStyle/>
              <a:p>
                <a:endParaRPr lang="el-GR"/>
              </a:p>
            </p:txBody>
          </p:sp>
          <p:sp>
            <p:nvSpPr>
              <p:cNvPr id="51" name="Ορθογώνιο 50">
                <a:extLst>
                  <a:ext uri="{FF2B5EF4-FFF2-40B4-BE49-F238E27FC236}">
                    <a16:creationId xmlns:a16="http://schemas.microsoft.com/office/drawing/2014/main" id="{680F410B-69DF-A4E0-EDCE-E7EC98E8708E}"/>
                  </a:ext>
                </a:extLst>
              </p:cNvPr>
              <p:cNvSpPr/>
              <p:nvPr/>
            </p:nvSpPr>
            <p:spPr>
              <a:xfrm>
                <a:off x="10668844" y="6275784"/>
                <a:ext cx="58839" cy="58854"/>
              </a:xfrm>
              <a:prstGeom prst="rect">
                <a:avLst/>
              </a:prstGeom>
              <a:solidFill>
                <a:schemeClr val="bg2"/>
              </a:solidFill>
              <a:ln w="14684" cap="flat">
                <a:noFill/>
                <a:prstDash val="solid"/>
                <a:miter/>
              </a:ln>
            </p:spPr>
            <p:txBody>
              <a:bodyPr/>
              <a:lstStyle/>
              <a:p>
                <a:endParaRPr lang="el-GR"/>
              </a:p>
            </p:txBody>
          </p:sp>
          <p:sp>
            <p:nvSpPr>
              <p:cNvPr id="52" name="Ορθογώνιο 51">
                <a:extLst>
                  <a:ext uri="{FF2B5EF4-FFF2-40B4-BE49-F238E27FC236}">
                    <a16:creationId xmlns:a16="http://schemas.microsoft.com/office/drawing/2014/main" id="{8CE26BD0-68B4-7275-0BB9-46DB93CB54FD}"/>
                  </a:ext>
                </a:extLst>
              </p:cNvPr>
              <p:cNvSpPr/>
              <p:nvPr/>
            </p:nvSpPr>
            <p:spPr>
              <a:xfrm>
                <a:off x="10786523" y="6275784"/>
                <a:ext cx="58839" cy="58854"/>
              </a:xfrm>
              <a:prstGeom prst="rect">
                <a:avLst/>
              </a:prstGeom>
              <a:solidFill>
                <a:schemeClr val="bg2"/>
              </a:solidFill>
              <a:ln w="14684" cap="flat">
                <a:noFill/>
                <a:prstDash val="solid"/>
                <a:miter/>
              </a:ln>
            </p:spPr>
            <p:txBody>
              <a:bodyPr/>
              <a:lstStyle/>
              <a:p>
                <a:endParaRPr lang="el-GR"/>
              </a:p>
            </p:txBody>
          </p:sp>
          <p:sp>
            <p:nvSpPr>
              <p:cNvPr id="53" name="Ορθογώνιο 52">
                <a:extLst>
                  <a:ext uri="{FF2B5EF4-FFF2-40B4-BE49-F238E27FC236}">
                    <a16:creationId xmlns:a16="http://schemas.microsoft.com/office/drawing/2014/main" id="{8E317A87-E45D-82B1-A9BA-D4DBA9A88B85}"/>
                  </a:ext>
                </a:extLst>
              </p:cNvPr>
              <p:cNvSpPr/>
              <p:nvPr/>
            </p:nvSpPr>
            <p:spPr>
              <a:xfrm>
                <a:off x="10477614" y="5937720"/>
                <a:ext cx="58839" cy="58854"/>
              </a:xfrm>
              <a:prstGeom prst="rect">
                <a:avLst/>
              </a:prstGeom>
              <a:solidFill>
                <a:schemeClr val="bg2"/>
              </a:solidFill>
              <a:ln w="14684" cap="flat">
                <a:noFill/>
                <a:prstDash val="solid"/>
                <a:miter/>
              </a:ln>
            </p:spPr>
            <p:txBody>
              <a:bodyPr/>
              <a:lstStyle/>
              <a:p>
                <a:endParaRPr lang="el-GR"/>
              </a:p>
            </p:txBody>
          </p:sp>
          <p:sp>
            <p:nvSpPr>
              <p:cNvPr id="54" name="Ορθογώνιο 53">
                <a:extLst>
                  <a:ext uri="{FF2B5EF4-FFF2-40B4-BE49-F238E27FC236}">
                    <a16:creationId xmlns:a16="http://schemas.microsoft.com/office/drawing/2014/main" id="{80FB5062-E1AE-3E31-B9E8-6251686EBF28}"/>
                  </a:ext>
                </a:extLst>
              </p:cNvPr>
              <p:cNvSpPr/>
              <p:nvPr/>
            </p:nvSpPr>
            <p:spPr>
              <a:xfrm>
                <a:off x="10595294" y="5937720"/>
                <a:ext cx="58839" cy="58854"/>
              </a:xfrm>
              <a:prstGeom prst="rect">
                <a:avLst/>
              </a:prstGeom>
              <a:solidFill>
                <a:schemeClr val="bg2"/>
              </a:solidFill>
              <a:ln w="14684" cap="flat">
                <a:noFill/>
                <a:prstDash val="solid"/>
                <a:miter/>
              </a:ln>
            </p:spPr>
            <p:txBody>
              <a:bodyPr/>
              <a:lstStyle/>
              <a:p>
                <a:endParaRPr lang="el-GR"/>
              </a:p>
            </p:txBody>
          </p:sp>
          <p:sp>
            <p:nvSpPr>
              <p:cNvPr id="55" name="Ορθογώνιο 54">
                <a:extLst>
                  <a:ext uri="{FF2B5EF4-FFF2-40B4-BE49-F238E27FC236}">
                    <a16:creationId xmlns:a16="http://schemas.microsoft.com/office/drawing/2014/main" id="{A4FCFB88-7DFE-9039-3F8F-CCE0750064C6}"/>
                  </a:ext>
                </a:extLst>
              </p:cNvPr>
              <p:cNvSpPr/>
              <p:nvPr/>
            </p:nvSpPr>
            <p:spPr>
              <a:xfrm>
                <a:off x="10477614" y="5819775"/>
                <a:ext cx="58839" cy="58854"/>
              </a:xfrm>
              <a:prstGeom prst="rect">
                <a:avLst/>
              </a:prstGeom>
              <a:solidFill>
                <a:schemeClr val="bg2"/>
              </a:solidFill>
              <a:ln w="14684" cap="flat">
                <a:noFill/>
                <a:prstDash val="solid"/>
                <a:miter/>
              </a:ln>
            </p:spPr>
            <p:txBody>
              <a:bodyPr/>
              <a:lstStyle/>
              <a:p>
                <a:endParaRPr lang="el-GR"/>
              </a:p>
            </p:txBody>
          </p:sp>
          <p:sp>
            <p:nvSpPr>
              <p:cNvPr id="56" name="Ορθογώνιο 55">
                <a:extLst>
                  <a:ext uri="{FF2B5EF4-FFF2-40B4-BE49-F238E27FC236}">
                    <a16:creationId xmlns:a16="http://schemas.microsoft.com/office/drawing/2014/main" id="{B523A72F-3A4D-B94A-422B-FE719577CAE7}"/>
                  </a:ext>
                </a:extLst>
              </p:cNvPr>
              <p:cNvSpPr/>
              <p:nvPr/>
            </p:nvSpPr>
            <p:spPr>
              <a:xfrm>
                <a:off x="10595294" y="5819775"/>
                <a:ext cx="58839" cy="58854"/>
              </a:xfrm>
              <a:prstGeom prst="rect">
                <a:avLst/>
              </a:prstGeom>
              <a:solidFill>
                <a:schemeClr val="bg2"/>
              </a:solidFill>
              <a:ln w="14684" cap="flat">
                <a:noFill/>
                <a:prstDash val="solid"/>
                <a:miter/>
              </a:ln>
            </p:spPr>
            <p:txBody>
              <a:bodyPr/>
              <a:lstStyle/>
              <a:p>
                <a:endParaRPr lang="el-GR"/>
              </a:p>
            </p:txBody>
          </p:sp>
          <p:sp>
            <p:nvSpPr>
              <p:cNvPr id="57" name="Ορθογώνιο 56">
                <a:extLst>
                  <a:ext uri="{FF2B5EF4-FFF2-40B4-BE49-F238E27FC236}">
                    <a16:creationId xmlns:a16="http://schemas.microsoft.com/office/drawing/2014/main" id="{656A5471-4725-BA58-9668-89B59F52FF55}"/>
                  </a:ext>
                </a:extLst>
              </p:cNvPr>
              <p:cNvSpPr/>
              <p:nvPr/>
            </p:nvSpPr>
            <p:spPr>
              <a:xfrm>
                <a:off x="10315819" y="6393729"/>
                <a:ext cx="58839" cy="58854"/>
              </a:xfrm>
              <a:prstGeom prst="rect">
                <a:avLst/>
              </a:prstGeom>
              <a:solidFill>
                <a:schemeClr val="bg2"/>
              </a:solidFill>
              <a:ln w="14684" cap="flat">
                <a:noFill/>
                <a:prstDash val="solid"/>
                <a:miter/>
              </a:ln>
            </p:spPr>
            <p:txBody>
              <a:bodyPr/>
              <a:lstStyle/>
              <a:p>
                <a:endParaRPr lang="el-GR"/>
              </a:p>
            </p:txBody>
          </p:sp>
          <p:sp>
            <p:nvSpPr>
              <p:cNvPr id="58" name="Ορθογώνιο 57">
                <a:extLst>
                  <a:ext uri="{FF2B5EF4-FFF2-40B4-BE49-F238E27FC236}">
                    <a16:creationId xmlns:a16="http://schemas.microsoft.com/office/drawing/2014/main" id="{2EFF19B0-EC88-A0F5-874E-CE20E6758F87}"/>
                  </a:ext>
                </a:extLst>
              </p:cNvPr>
              <p:cNvSpPr/>
              <p:nvPr/>
            </p:nvSpPr>
            <p:spPr>
              <a:xfrm>
                <a:off x="10433499" y="6393729"/>
                <a:ext cx="58839" cy="58854"/>
              </a:xfrm>
              <a:prstGeom prst="rect">
                <a:avLst/>
              </a:prstGeom>
              <a:solidFill>
                <a:schemeClr val="bg2"/>
              </a:solidFill>
              <a:ln w="14684" cap="flat">
                <a:noFill/>
                <a:prstDash val="solid"/>
                <a:miter/>
              </a:ln>
            </p:spPr>
            <p:txBody>
              <a:bodyPr/>
              <a:lstStyle/>
              <a:p>
                <a:endParaRPr lang="el-GR"/>
              </a:p>
            </p:txBody>
          </p:sp>
          <p:sp>
            <p:nvSpPr>
              <p:cNvPr id="59" name="Ορθογώνιο 58">
                <a:extLst>
                  <a:ext uri="{FF2B5EF4-FFF2-40B4-BE49-F238E27FC236}">
                    <a16:creationId xmlns:a16="http://schemas.microsoft.com/office/drawing/2014/main" id="{4DB94E92-B98C-FDAA-F5F6-9DD909143A05}"/>
                  </a:ext>
                </a:extLst>
              </p:cNvPr>
              <p:cNvSpPr/>
              <p:nvPr/>
            </p:nvSpPr>
            <p:spPr>
              <a:xfrm>
                <a:off x="10315819" y="6275784"/>
                <a:ext cx="58839" cy="58854"/>
              </a:xfrm>
              <a:prstGeom prst="rect">
                <a:avLst/>
              </a:prstGeom>
              <a:solidFill>
                <a:schemeClr val="bg2"/>
              </a:solidFill>
              <a:ln w="14684" cap="flat">
                <a:noFill/>
                <a:prstDash val="solid"/>
                <a:miter/>
              </a:ln>
            </p:spPr>
            <p:txBody>
              <a:bodyPr/>
              <a:lstStyle/>
              <a:p>
                <a:endParaRPr lang="el-GR"/>
              </a:p>
            </p:txBody>
          </p:sp>
          <p:sp>
            <p:nvSpPr>
              <p:cNvPr id="60" name="Ορθογώνιο 59">
                <a:extLst>
                  <a:ext uri="{FF2B5EF4-FFF2-40B4-BE49-F238E27FC236}">
                    <a16:creationId xmlns:a16="http://schemas.microsoft.com/office/drawing/2014/main" id="{1E601217-35FC-2C9E-0167-A5BA0674D149}"/>
                  </a:ext>
                </a:extLst>
              </p:cNvPr>
              <p:cNvSpPr/>
              <p:nvPr/>
            </p:nvSpPr>
            <p:spPr>
              <a:xfrm>
                <a:off x="10433499" y="6275784"/>
                <a:ext cx="58839" cy="58854"/>
              </a:xfrm>
              <a:prstGeom prst="rect">
                <a:avLst/>
              </a:prstGeom>
              <a:solidFill>
                <a:schemeClr val="bg2"/>
              </a:solidFill>
              <a:ln w="14684" cap="flat">
                <a:noFill/>
                <a:prstDash val="solid"/>
                <a:miter/>
              </a:ln>
            </p:spPr>
            <p:txBody>
              <a:bodyPr/>
              <a:lstStyle/>
              <a:p>
                <a:endParaRPr lang="el-GR"/>
              </a:p>
            </p:txBody>
          </p:sp>
          <p:sp>
            <p:nvSpPr>
              <p:cNvPr id="61" name="Ορθογώνιο 60">
                <a:extLst>
                  <a:ext uri="{FF2B5EF4-FFF2-40B4-BE49-F238E27FC236}">
                    <a16:creationId xmlns:a16="http://schemas.microsoft.com/office/drawing/2014/main" id="{E38A1B1E-D65A-7A4E-E954-2E611317FFAF}"/>
                  </a:ext>
                </a:extLst>
              </p:cNvPr>
              <p:cNvSpPr/>
              <p:nvPr/>
            </p:nvSpPr>
            <p:spPr>
              <a:xfrm>
                <a:off x="10315819" y="6158105"/>
                <a:ext cx="58839" cy="58854"/>
              </a:xfrm>
              <a:prstGeom prst="rect">
                <a:avLst/>
              </a:prstGeom>
              <a:solidFill>
                <a:schemeClr val="bg2"/>
              </a:solidFill>
              <a:ln w="14684" cap="flat">
                <a:noFill/>
                <a:prstDash val="solid"/>
                <a:miter/>
              </a:ln>
            </p:spPr>
            <p:txBody>
              <a:bodyPr/>
              <a:lstStyle/>
              <a:p>
                <a:endParaRPr lang="el-GR"/>
              </a:p>
            </p:txBody>
          </p:sp>
          <p:sp>
            <p:nvSpPr>
              <p:cNvPr id="62" name="Ορθογώνιο 61">
                <a:extLst>
                  <a:ext uri="{FF2B5EF4-FFF2-40B4-BE49-F238E27FC236}">
                    <a16:creationId xmlns:a16="http://schemas.microsoft.com/office/drawing/2014/main" id="{6BA44AEE-164D-94CC-130D-FC446822CAC5}"/>
                  </a:ext>
                </a:extLst>
              </p:cNvPr>
              <p:cNvSpPr/>
              <p:nvPr/>
            </p:nvSpPr>
            <p:spPr>
              <a:xfrm>
                <a:off x="10433499" y="6158105"/>
                <a:ext cx="58839" cy="58854"/>
              </a:xfrm>
              <a:prstGeom prst="rect">
                <a:avLst/>
              </a:prstGeom>
              <a:solidFill>
                <a:schemeClr val="bg2"/>
              </a:solidFill>
              <a:ln w="14684" cap="flat">
                <a:noFill/>
                <a:prstDash val="solid"/>
                <a:miter/>
              </a:ln>
            </p:spPr>
            <p:txBody>
              <a:bodyPr/>
              <a:lstStyle/>
              <a:p>
                <a:endParaRPr lang="el-GR"/>
              </a:p>
            </p:txBody>
          </p:sp>
          <p:sp>
            <p:nvSpPr>
              <p:cNvPr id="63" name="Ορθογώνιο 62">
                <a:extLst>
                  <a:ext uri="{FF2B5EF4-FFF2-40B4-BE49-F238E27FC236}">
                    <a16:creationId xmlns:a16="http://schemas.microsoft.com/office/drawing/2014/main" id="{E161D5E7-BEFF-E391-DD8A-FE63ED35542D}"/>
                  </a:ext>
                </a:extLst>
              </p:cNvPr>
              <p:cNvSpPr/>
              <p:nvPr/>
            </p:nvSpPr>
            <p:spPr>
              <a:xfrm>
                <a:off x="11021883" y="6393729"/>
                <a:ext cx="58839" cy="58854"/>
              </a:xfrm>
              <a:prstGeom prst="rect">
                <a:avLst/>
              </a:prstGeom>
              <a:solidFill>
                <a:schemeClr val="bg2"/>
              </a:solidFill>
              <a:ln w="14684" cap="flat">
                <a:noFill/>
                <a:prstDash val="solid"/>
                <a:miter/>
              </a:ln>
            </p:spPr>
            <p:txBody>
              <a:bodyPr/>
              <a:lstStyle/>
              <a:p>
                <a:endParaRPr lang="el-GR"/>
              </a:p>
            </p:txBody>
          </p:sp>
          <p:sp>
            <p:nvSpPr>
              <p:cNvPr id="2048" name="Ορθογώνιο 2047">
                <a:extLst>
                  <a:ext uri="{FF2B5EF4-FFF2-40B4-BE49-F238E27FC236}">
                    <a16:creationId xmlns:a16="http://schemas.microsoft.com/office/drawing/2014/main" id="{302478B3-57F4-CD4F-6351-C3B84D39C864}"/>
                  </a:ext>
                </a:extLst>
              </p:cNvPr>
              <p:cNvSpPr/>
              <p:nvPr/>
            </p:nvSpPr>
            <p:spPr>
              <a:xfrm>
                <a:off x="11139563" y="6393729"/>
                <a:ext cx="58839" cy="58854"/>
              </a:xfrm>
              <a:prstGeom prst="rect">
                <a:avLst/>
              </a:prstGeom>
              <a:solidFill>
                <a:schemeClr val="bg2"/>
              </a:solidFill>
              <a:ln w="14684" cap="flat">
                <a:noFill/>
                <a:prstDash val="solid"/>
                <a:miter/>
              </a:ln>
            </p:spPr>
            <p:txBody>
              <a:bodyPr/>
              <a:lstStyle/>
              <a:p>
                <a:endParaRPr lang="el-GR"/>
              </a:p>
            </p:txBody>
          </p:sp>
          <p:sp>
            <p:nvSpPr>
              <p:cNvPr id="2049" name="Ορθογώνιο 2048">
                <a:extLst>
                  <a:ext uri="{FF2B5EF4-FFF2-40B4-BE49-F238E27FC236}">
                    <a16:creationId xmlns:a16="http://schemas.microsoft.com/office/drawing/2014/main" id="{04457A3B-6FC9-DA82-8B5D-9C2D7E9F1F2A}"/>
                  </a:ext>
                </a:extLst>
              </p:cNvPr>
              <p:cNvSpPr/>
              <p:nvPr/>
            </p:nvSpPr>
            <p:spPr>
              <a:xfrm>
                <a:off x="11021883" y="6275784"/>
                <a:ext cx="58839" cy="58854"/>
              </a:xfrm>
              <a:prstGeom prst="rect">
                <a:avLst/>
              </a:prstGeom>
              <a:solidFill>
                <a:schemeClr val="bg2"/>
              </a:solidFill>
              <a:ln w="14684" cap="flat">
                <a:noFill/>
                <a:prstDash val="solid"/>
                <a:miter/>
              </a:ln>
            </p:spPr>
            <p:txBody>
              <a:bodyPr/>
              <a:lstStyle/>
              <a:p>
                <a:endParaRPr lang="el-GR"/>
              </a:p>
            </p:txBody>
          </p:sp>
          <p:sp>
            <p:nvSpPr>
              <p:cNvPr id="2051" name="Ορθογώνιο 2050">
                <a:extLst>
                  <a:ext uri="{FF2B5EF4-FFF2-40B4-BE49-F238E27FC236}">
                    <a16:creationId xmlns:a16="http://schemas.microsoft.com/office/drawing/2014/main" id="{F40AB44F-4830-862B-DF2F-507AC8EF0EC5}"/>
                  </a:ext>
                </a:extLst>
              </p:cNvPr>
              <p:cNvSpPr/>
              <p:nvPr/>
            </p:nvSpPr>
            <p:spPr>
              <a:xfrm>
                <a:off x="11139563" y="6275784"/>
                <a:ext cx="58839" cy="58854"/>
              </a:xfrm>
              <a:prstGeom prst="rect">
                <a:avLst/>
              </a:prstGeom>
              <a:solidFill>
                <a:schemeClr val="bg2"/>
              </a:solidFill>
              <a:ln w="14684" cap="flat">
                <a:noFill/>
                <a:prstDash val="solid"/>
                <a:miter/>
              </a:ln>
            </p:spPr>
            <p:txBody>
              <a:bodyPr/>
              <a:lstStyle/>
              <a:p>
                <a:endParaRPr lang="el-GR"/>
              </a:p>
            </p:txBody>
          </p:sp>
          <p:sp>
            <p:nvSpPr>
              <p:cNvPr id="2052" name="Ορθογώνιο 2051">
                <a:extLst>
                  <a:ext uri="{FF2B5EF4-FFF2-40B4-BE49-F238E27FC236}">
                    <a16:creationId xmlns:a16="http://schemas.microsoft.com/office/drawing/2014/main" id="{7DA6C9E0-4E58-9BC2-1405-B89410A78CA0}"/>
                  </a:ext>
                </a:extLst>
              </p:cNvPr>
              <p:cNvSpPr/>
              <p:nvPr/>
            </p:nvSpPr>
            <p:spPr>
              <a:xfrm>
                <a:off x="11021883" y="6158105"/>
                <a:ext cx="58839" cy="58854"/>
              </a:xfrm>
              <a:prstGeom prst="rect">
                <a:avLst/>
              </a:prstGeom>
              <a:solidFill>
                <a:schemeClr val="bg2"/>
              </a:solidFill>
              <a:ln w="14684" cap="flat">
                <a:noFill/>
                <a:prstDash val="solid"/>
                <a:miter/>
              </a:ln>
            </p:spPr>
            <p:txBody>
              <a:bodyPr/>
              <a:lstStyle/>
              <a:p>
                <a:endParaRPr lang="el-GR"/>
              </a:p>
            </p:txBody>
          </p:sp>
          <p:sp>
            <p:nvSpPr>
              <p:cNvPr id="2053" name="Ορθογώνιο 2052">
                <a:extLst>
                  <a:ext uri="{FF2B5EF4-FFF2-40B4-BE49-F238E27FC236}">
                    <a16:creationId xmlns:a16="http://schemas.microsoft.com/office/drawing/2014/main" id="{62417D59-E69F-4041-63AC-2171FD1AEE1A}"/>
                  </a:ext>
                </a:extLst>
              </p:cNvPr>
              <p:cNvSpPr/>
              <p:nvPr/>
            </p:nvSpPr>
            <p:spPr>
              <a:xfrm>
                <a:off x="11139563" y="6158105"/>
                <a:ext cx="58839" cy="58854"/>
              </a:xfrm>
              <a:prstGeom prst="rect">
                <a:avLst/>
              </a:prstGeom>
              <a:solidFill>
                <a:schemeClr val="bg2"/>
              </a:solidFill>
              <a:ln w="14684" cap="flat">
                <a:noFill/>
                <a:prstDash val="solid"/>
                <a:miter/>
              </a:ln>
            </p:spPr>
            <p:txBody>
              <a:bodyPr/>
              <a:lstStyle/>
              <a:p>
                <a:endParaRPr lang="el-GR"/>
              </a:p>
            </p:txBody>
          </p:sp>
          <p:sp>
            <p:nvSpPr>
              <p:cNvPr id="2054" name="Ορθογώνιο 2053">
                <a:extLst>
                  <a:ext uri="{FF2B5EF4-FFF2-40B4-BE49-F238E27FC236}">
                    <a16:creationId xmlns:a16="http://schemas.microsoft.com/office/drawing/2014/main" id="{3F6C681C-18DB-A0F9-1BEB-5D6729DBAFF1}"/>
                  </a:ext>
                </a:extLst>
              </p:cNvPr>
              <p:cNvSpPr/>
              <p:nvPr/>
            </p:nvSpPr>
            <p:spPr>
              <a:xfrm>
                <a:off x="11021883" y="6040689"/>
                <a:ext cx="58839" cy="58854"/>
              </a:xfrm>
              <a:prstGeom prst="rect">
                <a:avLst/>
              </a:prstGeom>
              <a:solidFill>
                <a:schemeClr val="bg2"/>
              </a:solidFill>
              <a:ln w="14684" cap="flat">
                <a:noFill/>
                <a:prstDash val="solid"/>
                <a:miter/>
              </a:ln>
            </p:spPr>
            <p:txBody>
              <a:bodyPr/>
              <a:lstStyle/>
              <a:p>
                <a:endParaRPr lang="el-GR"/>
              </a:p>
            </p:txBody>
          </p:sp>
          <p:sp>
            <p:nvSpPr>
              <p:cNvPr id="2055" name="Ορθογώνιο 2054">
                <a:extLst>
                  <a:ext uri="{FF2B5EF4-FFF2-40B4-BE49-F238E27FC236}">
                    <a16:creationId xmlns:a16="http://schemas.microsoft.com/office/drawing/2014/main" id="{FB792DCA-02D3-1809-085C-5244467A0347}"/>
                  </a:ext>
                </a:extLst>
              </p:cNvPr>
              <p:cNvSpPr/>
              <p:nvPr/>
            </p:nvSpPr>
            <p:spPr>
              <a:xfrm>
                <a:off x="11139563" y="6040689"/>
                <a:ext cx="58839" cy="58854"/>
              </a:xfrm>
              <a:prstGeom prst="rect">
                <a:avLst/>
              </a:prstGeom>
              <a:solidFill>
                <a:schemeClr val="bg2"/>
              </a:solidFill>
              <a:ln w="14684" cap="flat">
                <a:noFill/>
                <a:prstDash val="solid"/>
                <a:miter/>
              </a:ln>
            </p:spPr>
            <p:txBody>
              <a:bodyPr/>
              <a:lstStyle/>
              <a:p>
                <a:endParaRPr lang="el-GR"/>
              </a:p>
            </p:txBody>
          </p:sp>
          <p:sp>
            <p:nvSpPr>
              <p:cNvPr id="2056" name="Ορθογώνιο 2055">
                <a:extLst>
                  <a:ext uri="{FF2B5EF4-FFF2-40B4-BE49-F238E27FC236}">
                    <a16:creationId xmlns:a16="http://schemas.microsoft.com/office/drawing/2014/main" id="{C3F4BA48-9E7A-BF7D-022C-ADE7212F135B}"/>
                  </a:ext>
                </a:extLst>
              </p:cNvPr>
              <p:cNvSpPr/>
              <p:nvPr/>
            </p:nvSpPr>
            <p:spPr>
              <a:xfrm>
                <a:off x="11021883" y="5922745"/>
                <a:ext cx="58839" cy="58854"/>
              </a:xfrm>
              <a:prstGeom prst="rect">
                <a:avLst/>
              </a:prstGeom>
              <a:solidFill>
                <a:schemeClr val="bg2"/>
              </a:solidFill>
              <a:ln w="14684" cap="flat">
                <a:noFill/>
                <a:prstDash val="solid"/>
                <a:miter/>
              </a:ln>
            </p:spPr>
            <p:txBody>
              <a:bodyPr/>
              <a:lstStyle/>
              <a:p>
                <a:endParaRPr lang="el-GR"/>
              </a:p>
            </p:txBody>
          </p:sp>
          <p:sp>
            <p:nvSpPr>
              <p:cNvPr id="2057" name="Ορθογώνιο 2056">
                <a:extLst>
                  <a:ext uri="{FF2B5EF4-FFF2-40B4-BE49-F238E27FC236}">
                    <a16:creationId xmlns:a16="http://schemas.microsoft.com/office/drawing/2014/main" id="{91713B9F-1146-0EA5-FAC7-03B82F437192}"/>
                  </a:ext>
                </a:extLst>
              </p:cNvPr>
              <p:cNvSpPr/>
              <p:nvPr/>
            </p:nvSpPr>
            <p:spPr>
              <a:xfrm>
                <a:off x="11139563" y="5922745"/>
                <a:ext cx="58839" cy="58854"/>
              </a:xfrm>
              <a:prstGeom prst="rect">
                <a:avLst/>
              </a:prstGeom>
              <a:solidFill>
                <a:schemeClr val="bg2"/>
              </a:solidFill>
              <a:ln w="14684" cap="flat">
                <a:noFill/>
                <a:prstDash val="solid"/>
                <a:miter/>
              </a:ln>
            </p:spPr>
            <p:txBody>
              <a:bodyPr/>
              <a:lstStyle/>
              <a:p>
                <a:endParaRPr lang="el-GR"/>
              </a:p>
            </p:txBody>
          </p:sp>
        </p:grpSp>
      </p:grpSp>
    </p:spTree>
    <p:extLst>
      <p:ext uri="{BB962C8B-B14F-4D97-AF65-F5344CB8AC3E}">
        <p14:creationId xmlns:p14="http://schemas.microsoft.com/office/powerpoint/2010/main" val="1692787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Ομάδα 8">
            <a:extLst>
              <a:ext uri="{FF2B5EF4-FFF2-40B4-BE49-F238E27FC236}">
                <a16:creationId xmlns:a16="http://schemas.microsoft.com/office/drawing/2014/main" id="{9C10FA50-866E-6BCD-9D3A-01F603E07F0E}"/>
              </a:ext>
            </a:extLst>
          </p:cNvPr>
          <p:cNvGrpSpPr/>
          <p:nvPr/>
        </p:nvGrpSpPr>
        <p:grpSpPr>
          <a:xfrm>
            <a:off x="9424218" y="269565"/>
            <a:ext cx="2477052" cy="1019466"/>
            <a:chOff x="9502327" y="5735643"/>
            <a:chExt cx="2477052" cy="1019466"/>
          </a:xfrm>
        </p:grpSpPr>
        <p:sp>
          <p:nvSpPr>
            <p:cNvPr id="10" name="Ελεύθερη σχεδίαση: Σχήμα 9">
              <a:extLst>
                <a:ext uri="{FF2B5EF4-FFF2-40B4-BE49-F238E27FC236}">
                  <a16:creationId xmlns:a16="http://schemas.microsoft.com/office/drawing/2014/main" id="{C309E2A9-7D29-335B-4E09-C9A0A26A73FA}"/>
                </a:ext>
              </a:extLst>
            </p:cNvPr>
            <p:cNvSpPr/>
            <p:nvPr/>
          </p:nvSpPr>
          <p:spPr>
            <a:xfrm>
              <a:off x="9502327" y="6078793"/>
              <a:ext cx="781049" cy="676316"/>
            </a:xfrm>
            <a:custGeom>
              <a:avLst/>
              <a:gdLst>
                <a:gd name="csX0" fmla="*/ 770944 w 781049"/>
                <a:gd name="csY0" fmla="*/ 69056 h 676316"/>
                <a:gd name="csX1" fmla="*/ 752475 w 781049"/>
                <a:gd name="csY1" fmla="*/ 69056 h 676316"/>
                <a:gd name="csX2" fmla="*/ 752475 w 781049"/>
                <a:gd name="csY2" fmla="*/ 7620 h 676316"/>
                <a:gd name="csX3" fmla="*/ 744855 w 781049"/>
                <a:gd name="csY3" fmla="*/ 0 h 676316"/>
                <a:gd name="csX4" fmla="*/ 734987 w 781049"/>
                <a:gd name="csY4" fmla="*/ 0 h 676316"/>
                <a:gd name="csX5" fmla="*/ 728253 w 781049"/>
                <a:gd name="csY5" fmla="*/ 2791 h 676316"/>
                <a:gd name="csX6" fmla="*/ 685800 w 781049"/>
                <a:gd name="csY6" fmla="*/ 45244 h 676316"/>
                <a:gd name="csX7" fmla="*/ 670169 w 781049"/>
                <a:gd name="csY7" fmla="*/ 45244 h 676316"/>
                <a:gd name="csX8" fmla="*/ 648071 w 781049"/>
                <a:gd name="csY8" fmla="*/ 54397 h 676316"/>
                <a:gd name="csX9" fmla="*/ 595312 w 781049"/>
                <a:gd name="csY9" fmla="*/ 107156 h 676316"/>
                <a:gd name="csX10" fmla="*/ 556517 w 781049"/>
                <a:gd name="csY10" fmla="*/ 114205 h 676316"/>
                <a:gd name="csX11" fmla="*/ 542925 w 781049"/>
                <a:gd name="csY11" fmla="*/ 130493 h 676316"/>
                <a:gd name="csX12" fmla="*/ 542925 w 781049"/>
                <a:gd name="csY12" fmla="*/ 154781 h 676316"/>
                <a:gd name="csX13" fmla="*/ 508425 w 781049"/>
                <a:gd name="csY13" fmla="*/ 189281 h 676316"/>
                <a:gd name="csX14" fmla="*/ 477631 w 781049"/>
                <a:gd name="csY14" fmla="*/ 208074 h 676316"/>
                <a:gd name="csX15" fmla="*/ 129483 w 781049"/>
                <a:gd name="csY15" fmla="*/ 319716 h 676316"/>
                <a:gd name="csX16" fmla="*/ 34290 w 781049"/>
                <a:gd name="csY16" fmla="*/ 415290 h 676316"/>
                <a:gd name="csX17" fmla="*/ 0 w 781049"/>
                <a:gd name="csY17" fmla="*/ 523875 h 676316"/>
                <a:gd name="csX18" fmla="*/ 66675 w 781049"/>
                <a:gd name="csY18" fmla="*/ 494243 h 676316"/>
                <a:gd name="csX19" fmla="*/ 66675 w 781049"/>
                <a:gd name="csY19" fmla="*/ 646595 h 676316"/>
                <a:gd name="csX20" fmla="*/ 94393 w 781049"/>
                <a:gd name="csY20" fmla="*/ 676275 h 676316"/>
                <a:gd name="csX21" fmla="*/ 123797 w 781049"/>
                <a:gd name="csY21" fmla="*/ 649566 h 676316"/>
                <a:gd name="csX22" fmla="*/ 123825 w 781049"/>
                <a:gd name="csY22" fmla="*/ 647700 h 676316"/>
                <a:gd name="csX23" fmla="*/ 123825 w 781049"/>
                <a:gd name="csY23" fmla="*/ 521017 h 676316"/>
                <a:gd name="csX24" fmla="*/ 169545 w 781049"/>
                <a:gd name="csY24" fmla="*/ 515303 h 676316"/>
                <a:gd name="csX25" fmla="*/ 220028 w 781049"/>
                <a:gd name="csY25" fmla="*/ 464820 h 676316"/>
                <a:gd name="csX26" fmla="*/ 409575 w 781049"/>
                <a:gd name="csY26" fmla="*/ 496862 h 676316"/>
                <a:gd name="csX27" fmla="*/ 409575 w 781049"/>
                <a:gd name="csY27" fmla="*/ 646090 h 676316"/>
                <a:gd name="csX28" fmla="*/ 436617 w 781049"/>
                <a:gd name="csY28" fmla="*/ 676275 h 676316"/>
                <a:gd name="csX29" fmla="*/ 466684 w 781049"/>
                <a:gd name="csY29" fmla="*/ 649274 h 676316"/>
                <a:gd name="csX30" fmla="*/ 466725 w 781049"/>
                <a:gd name="csY30" fmla="*/ 647700 h 676316"/>
                <a:gd name="csX31" fmla="*/ 466725 w 781049"/>
                <a:gd name="csY31" fmla="*/ 506101 h 676316"/>
                <a:gd name="csX32" fmla="*/ 504825 w 781049"/>
                <a:gd name="csY32" fmla="*/ 510702 h 676316"/>
                <a:gd name="csX33" fmla="*/ 504825 w 781049"/>
                <a:gd name="csY33" fmla="*/ 646090 h 676316"/>
                <a:gd name="csX34" fmla="*/ 531867 w 781049"/>
                <a:gd name="csY34" fmla="*/ 676275 h 676316"/>
                <a:gd name="csX35" fmla="*/ 561934 w 781049"/>
                <a:gd name="csY35" fmla="*/ 649274 h 676316"/>
                <a:gd name="csX36" fmla="*/ 561975 w 781049"/>
                <a:gd name="csY36" fmla="*/ 647700 h 676316"/>
                <a:gd name="csX37" fmla="*/ 561975 w 781049"/>
                <a:gd name="csY37" fmla="*/ 504292 h 676316"/>
                <a:gd name="csX38" fmla="*/ 702612 w 781049"/>
                <a:gd name="csY38" fmla="*/ 304048 h 676316"/>
                <a:gd name="csX39" fmla="*/ 718480 w 781049"/>
                <a:gd name="csY39" fmla="*/ 268805 h 676316"/>
                <a:gd name="csX40" fmla="*/ 746179 w 781049"/>
                <a:gd name="csY40" fmla="*/ 138255 h 676316"/>
                <a:gd name="csX41" fmla="*/ 752942 w 781049"/>
                <a:gd name="csY41" fmla="*/ 125778 h 676316"/>
                <a:gd name="csX42" fmla="*/ 774487 w 781049"/>
                <a:gd name="csY42" fmla="*/ 104232 h 676316"/>
                <a:gd name="csX43" fmla="*/ 781050 w 781049"/>
                <a:gd name="csY43" fmla="*/ 88392 h 676316"/>
                <a:gd name="csX44" fmla="*/ 781050 w 781049"/>
                <a:gd name="csY44" fmla="*/ 79153 h 676316"/>
                <a:gd name="csX45" fmla="*/ 770944 w 781049"/>
                <a:gd name="csY45" fmla="*/ 69056 h 6763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781049" h="676316">
                  <a:moveTo>
                    <a:pt x="770944" y="69056"/>
                  </a:moveTo>
                  <a:lnTo>
                    <a:pt x="752475" y="69056"/>
                  </a:lnTo>
                  <a:lnTo>
                    <a:pt x="752475" y="7620"/>
                  </a:lnTo>
                  <a:cubicBezTo>
                    <a:pt x="752475" y="3412"/>
                    <a:pt x="749063" y="0"/>
                    <a:pt x="744855" y="0"/>
                  </a:cubicBezTo>
                  <a:lnTo>
                    <a:pt x="734987" y="0"/>
                  </a:lnTo>
                  <a:cubicBezTo>
                    <a:pt x="732461" y="1"/>
                    <a:pt x="730039" y="1005"/>
                    <a:pt x="728253" y="2791"/>
                  </a:cubicBezTo>
                  <a:lnTo>
                    <a:pt x="685800" y="45244"/>
                  </a:lnTo>
                  <a:lnTo>
                    <a:pt x="670169" y="45244"/>
                  </a:lnTo>
                  <a:cubicBezTo>
                    <a:pt x="661882" y="45245"/>
                    <a:pt x="653933" y="48538"/>
                    <a:pt x="648071" y="54397"/>
                  </a:cubicBezTo>
                  <a:lnTo>
                    <a:pt x="595312" y="107156"/>
                  </a:lnTo>
                  <a:lnTo>
                    <a:pt x="556517" y="114205"/>
                  </a:lnTo>
                  <a:cubicBezTo>
                    <a:pt x="548651" y="115643"/>
                    <a:pt x="542933" y="122495"/>
                    <a:pt x="542925" y="130493"/>
                  </a:cubicBezTo>
                  <a:lnTo>
                    <a:pt x="542925" y="154781"/>
                  </a:lnTo>
                  <a:lnTo>
                    <a:pt x="508425" y="189281"/>
                  </a:lnTo>
                  <a:cubicBezTo>
                    <a:pt x="499802" y="197906"/>
                    <a:pt x="489245" y="204348"/>
                    <a:pt x="477631" y="208074"/>
                  </a:cubicBezTo>
                  <a:lnTo>
                    <a:pt x="129483" y="319716"/>
                  </a:lnTo>
                  <a:cubicBezTo>
                    <a:pt x="84125" y="334244"/>
                    <a:pt x="48636" y="369875"/>
                    <a:pt x="34290" y="415290"/>
                  </a:cubicBezTo>
                  <a:lnTo>
                    <a:pt x="0" y="523875"/>
                  </a:lnTo>
                  <a:lnTo>
                    <a:pt x="66675" y="494243"/>
                  </a:lnTo>
                  <a:lnTo>
                    <a:pt x="66675" y="646595"/>
                  </a:lnTo>
                  <a:cubicBezTo>
                    <a:pt x="66443" y="662328"/>
                    <a:pt x="78681" y="675432"/>
                    <a:pt x="94393" y="676275"/>
                  </a:cubicBezTo>
                  <a:cubicBezTo>
                    <a:pt x="109888" y="677019"/>
                    <a:pt x="123053" y="665061"/>
                    <a:pt x="123797" y="649566"/>
                  </a:cubicBezTo>
                  <a:cubicBezTo>
                    <a:pt x="123827" y="648945"/>
                    <a:pt x="123836" y="648322"/>
                    <a:pt x="123825" y="647700"/>
                  </a:cubicBezTo>
                  <a:lnTo>
                    <a:pt x="123825" y="521017"/>
                  </a:lnTo>
                  <a:cubicBezTo>
                    <a:pt x="138594" y="529717"/>
                    <a:pt x="157371" y="527370"/>
                    <a:pt x="169545" y="515303"/>
                  </a:cubicBezTo>
                  <a:lnTo>
                    <a:pt x="220028" y="464820"/>
                  </a:lnTo>
                  <a:lnTo>
                    <a:pt x="409575" y="496862"/>
                  </a:lnTo>
                  <a:lnTo>
                    <a:pt x="409575" y="646090"/>
                  </a:lnTo>
                  <a:cubicBezTo>
                    <a:pt x="409244" y="661700"/>
                    <a:pt x="421065" y="674895"/>
                    <a:pt x="436617" y="676275"/>
                  </a:cubicBezTo>
                  <a:cubicBezTo>
                    <a:pt x="452376" y="677122"/>
                    <a:pt x="465837" y="665034"/>
                    <a:pt x="466684" y="649274"/>
                  </a:cubicBezTo>
                  <a:cubicBezTo>
                    <a:pt x="466712" y="648751"/>
                    <a:pt x="466726" y="648225"/>
                    <a:pt x="466725" y="647700"/>
                  </a:cubicBezTo>
                  <a:lnTo>
                    <a:pt x="466725" y="506101"/>
                  </a:lnTo>
                  <a:lnTo>
                    <a:pt x="504825" y="510702"/>
                  </a:lnTo>
                  <a:lnTo>
                    <a:pt x="504825" y="646090"/>
                  </a:lnTo>
                  <a:cubicBezTo>
                    <a:pt x="504494" y="661700"/>
                    <a:pt x="516315" y="674895"/>
                    <a:pt x="531867" y="676275"/>
                  </a:cubicBezTo>
                  <a:cubicBezTo>
                    <a:pt x="547626" y="677122"/>
                    <a:pt x="561087" y="665034"/>
                    <a:pt x="561934" y="649274"/>
                  </a:cubicBezTo>
                  <a:cubicBezTo>
                    <a:pt x="561962" y="648751"/>
                    <a:pt x="561976" y="648225"/>
                    <a:pt x="561975" y="647700"/>
                  </a:cubicBezTo>
                  <a:lnTo>
                    <a:pt x="561975" y="504292"/>
                  </a:lnTo>
                  <a:lnTo>
                    <a:pt x="702612" y="304048"/>
                  </a:lnTo>
                  <a:cubicBezTo>
                    <a:pt x="710360" y="293570"/>
                    <a:pt x="715771" y="281552"/>
                    <a:pt x="718480" y="268805"/>
                  </a:cubicBezTo>
                  <a:lnTo>
                    <a:pt x="746179" y="138255"/>
                  </a:lnTo>
                  <a:cubicBezTo>
                    <a:pt x="747177" y="133529"/>
                    <a:pt x="749526" y="129194"/>
                    <a:pt x="752942" y="125778"/>
                  </a:cubicBezTo>
                  <a:lnTo>
                    <a:pt x="774487" y="104232"/>
                  </a:lnTo>
                  <a:cubicBezTo>
                    <a:pt x="778689" y="100032"/>
                    <a:pt x="781049" y="94334"/>
                    <a:pt x="781050" y="88392"/>
                  </a:cubicBezTo>
                  <a:lnTo>
                    <a:pt x="781050" y="79153"/>
                  </a:lnTo>
                  <a:cubicBezTo>
                    <a:pt x="781044" y="73575"/>
                    <a:pt x="776522" y="69056"/>
                    <a:pt x="770944" y="69056"/>
                  </a:cubicBezTo>
                  <a:close/>
                </a:path>
              </a:pathLst>
            </a:custGeom>
            <a:solidFill>
              <a:schemeClr val="bg2"/>
            </a:solidFill>
            <a:ln w="9525" cap="flat">
              <a:noFill/>
              <a:prstDash val="solid"/>
              <a:miter/>
            </a:ln>
          </p:spPr>
          <p:txBody>
            <a:bodyPr/>
            <a:lstStyle/>
            <a:p>
              <a:endParaRPr lang="el-GR"/>
            </a:p>
          </p:txBody>
        </p:sp>
        <p:sp>
          <p:nvSpPr>
            <p:cNvPr id="11" name="Ελεύθερη σχεδίαση: Σχήμα 10">
              <a:extLst>
                <a:ext uri="{FF2B5EF4-FFF2-40B4-BE49-F238E27FC236}">
                  <a16:creationId xmlns:a16="http://schemas.microsoft.com/office/drawing/2014/main" id="{2B51BF10-B262-9223-377B-1DAC3BB2DE30}"/>
                </a:ext>
              </a:extLst>
            </p:cNvPr>
            <p:cNvSpPr/>
            <p:nvPr/>
          </p:nvSpPr>
          <p:spPr>
            <a:xfrm flipH="1">
              <a:off x="10987177" y="6158795"/>
              <a:ext cx="992202" cy="547271"/>
            </a:xfrm>
            <a:custGeom>
              <a:avLst/>
              <a:gdLst>
                <a:gd name="csX0" fmla="*/ 434695 w 992202"/>
                <a:gd name="csY0" fmla="*/ 37524 h 547271"/>
                <a:gd name="csX1" fmla="*/ 402575 w 992202"/>
                <a:gd name="csY1" fmla="*/ 32723 h 547271"/>
                <a:gd name="csX2" fmla="*/ 256685 w 992202"/>
                <a:gd name="csY2" fmla="*/ 23554 h 547271"/>
                <a:gd name="csX3" fmla="*/ 0 w 992202"/>
                <a:gd name="csY3" fmla="*/ 243896 h 547271"/>
                <a:gd name="csX4" fmla="*/ 0 w 992202"/>
                <a:gd name="csY4" fmla="*/ 288016 h 547271"/>
                <a:gd name="csX5" fmla="*/ 39780 w 992202"/>
                <a:gd name="csY5" fmla="*/ 269946 h 547271"/>
                <a:gd name="csX6" fmla="*/ 42747 w 992202"/>
                <a:gd name="csY6" fmla="*/ 268525 h 547271"/>
                <a:gd name="csX7" fmla="*/ 75578 w 992202"/>
                <a:gd name="csY7" fmla="*/ 354269 h 547271"/>
                <a:gd name="csX8" fmla="*/ 75578 w 992202"/>
                <a:gd name="csY8" fmla="*/ 497192 h 547271"/>
                <a:gd name="csX9" fmla="*/ 124215 w 992202"/>
                <a:gd name="csY9" fmla="*/ 547035 h 547271"/>
                <a:gd name="csX10" fmla="*/ 183207 w 992202"/>
                <a:gd name="csY10" fmla="*/ 503983 h 547271"/>
                <a:gd name="csX11" fmla="*/ 183469 w 992202"/>
                <a:gd name="csY11" fmla="*/ 499256 h 547271"/>
                <a:gd name="csX12" fmla="*/ 183469 w 992202"/>
                <a:gd name="csY12" fmla="*/ 427367 h 547271"/>
                <a:gd name="csX13" fmla="*/ 442409 w 992202"/>
                <a:gd name="csY13" fmla="*/ 384543 h 547271"/>
                <a:gd name="csX14" fmla="*/ 442409 w 992202"/>
                <a:gd name="csY14" fmla="*/ 497192 h 547271"/>
                <a:gd name="csX15" fmla="*/ 491046 w 992202"/>
                <a:gd name="csY15" fmla="*/ 547035 h 547271"/>
                <a:gd name="csX16" fmla="*/ 550038 w 992202"/>
                <a:gd name="csY16" fmla="*/ 503983 h 547271"/>
                <a:gd name="csX17" fmla="*/ 550300 w 992202"/>
                <a:gd name="csY17" fmla="*/ 499256 h 547271"/>
                <a:gd name="csX18" fmla="*/ 550300 w 992202"/>
                <a:gd name="csY18" fmla="*/ 364831 h 547271"/>
                <a:gd name="csX19" fmla="*/ 549923 w 992202"/>
                <a:gd name="csY19" fmla="*/ 361557 h 547271"/>
                <a:gd name="csX20" fmla="*/ 571879 w 992202"/>
                <a:gd name="csY20" fmla="*/ 356852 h 547271"/>
                <a:gd name="csX21" fmla="*/ 571879 w 992202"/>
                <a:gd name="csY21" fmla="*/ 497192 h 547271"/>
                <a:gd name="csX22" fmla="*/ 620516 w 992202"/>
                <a:gd name="csY22" fmla="*/ 547035 h 547271"/>
                <a:gd name="csX23" fmla="*/ 679508 w 992202"/>
                <a:gd name="csY23" fmla="*/ 503983 h 547271"/>
                <a:gd name="csX24" fmla="*/ 679770 w 992202"/>
                <a:gd name="csY24" fmla="*/ 499256 h 547271"/>
                <a:gd name="csX25" fmla="*/ 679770 w 992202"/>
                <a:gd name="csY25" fmla="*/ 325627 h 547271"/>
                <a:gd name="csX26" fmla="*/ 718471 w 992202"/>
                <a:gd name="csY26" fmla="*/ 288314 h 547271"/>
                <a:gd name="csX27" fmla="*/ 891680 w 992202"/>
                <a:gd name="csY27" fmla="*/ 218009 h 547271"/>
                <a:gd name="csX28" fmla="*/ 900495 w 992202"/>
                <a:gd name="csY28" fmla="*/ 217779 h 547271"/>
                <a:gd name="csX29" fmla="*/ 992202 w 992202"/>
                <a:gd name="csY29" fmla="*/ 136164 h 547271"/>
                <a:gd name="csX30" fmla="*/ 992202 w 992202"/>
                <a:gd name="csY30" fmla="*/ 136164 h 547271"/>
                <a:gd name="csX31" fmla="*/ 974799 w 992202"/>
                <a:gd name="csY31" fmla="*/ 116317 h 547271"/>
                <a:gd name="csX32" fmla="*/ 924684 w 992202"/>
                <a:gd name="csY32" fmla="*/ 105169 h 547271"/>
                <a:gd name="csX33" fmla="*/ 924684 w 992202"/>
                <a:gd name="csY33" fmla="*/ 103124 h 547271"/>
                <a:gd name="csX34" fmla="*/ 912816 w 992202"/>
                <a:gd name="csY34" fmla="*/ 80838 h 547271"/>
                <a:gd name="csX35" fmla="*/ 805723 w 992202"/>
                <a:gd name="csY35" fmla="*/ 33568 h 547271"/>
                <a:gd name="csX36" fmla="*/ 751723 w 992202"/>
                <a:gd name="csY36" fmla="*/ 716 h 547271"/>
                <a:gd name="csX37" fmla="*/ 714295 w 992202"/>
                <a:gd name="csY37" fmla="*/ 36622 h 547271"/>
                <a:gd name="csX38" fmla="*/ 615035 w 992202"/>
                <a:gd name="csY38" fmla="*/ 37889 h 547271"/>
                <a:gd name="csX39" fmla="*/ 439323 w 992202"/>
                <a:gd name="csY39" fmla="*/ 37889 h 5472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992202" h="547271">
                  <a:moveTo>
                    <a:pt x="434695" y="37524"/>
                  </a:moveTo>
                  <a:cubicBezTo>
                    <a:pt x="423888" y="36508"/>
                    <a:pt x="413162" y="34905"/>
                    <a:pt x="402575" y="32723"/>
                  </a:cubicBezTo>
                  <a:cubicBezTo>
                    <a:pt x="354724" y="23250"/>
                    <a:pt x="305557" y="20159"/>
                    <a:pt x="256685" y="23554"/>
                  </a:cubicBezTo>
                  <a:cubicBezTo>
                    <a:pt x="74219" y="34807"/>
                    <a:pt x="0" y="131219"/>
                    <a:pt x="0" y="243896"/>
                  </a:cubicBezTo>
                  <a:lnTo>
                    <a:pt x="0" y="288016"/>
                  </a:lnTo>
                  <a:lnTo>
                    <a:pt x="39780" y="269946"/>
                  </a:lnTo>
                  <a:lnTo>
                    <a:pt x="42747" y="268525"/>
                  </a:lnTo>
                  <a:cubicBezTo>
                    <a:pt x="44470" y="299275"/>
                    <a:pt x="55844" y="328980"/>
                    <a:pt x="75578" y="354269"/>
                  </a:cubicBezTo>
                  <a:lnTo>
                    <a:pt x="75578" y="497192"/>
                  </a:lnTo>
                  <a:cubicBezTo>
                    <a:pt x="75102" y="522424"/>
                    <a:pt x="96076" y="543918"/>
                    <a:pt x="124215" y="547035"/>
                  </a:cubicBezTo>
                  <a:cubicBezTo>
                    <a:pt x="153864" y="549644"/>
                    <a:pt x="180276" y="530369"/>
                    <a:pt x="183207" y="503983"/>
                  </a:cubicBezTo>
                  <a:cubicBezTo>
                    <a:pt x="183382" y="502412"/>
                    <a:pt x="183469" y="500835"/>
                    <a:pt x="183469" y="499256"/>
                  </a:cubicBezTo>
                  <a:lnTo>
                    <a:pt x="183469" y="427367"/>
                  </a:lnTo>
                  <a:lnTo>
                    <a:pt x="442409" y="384543"/>
                  </a:lnTo>
                  <a:lnTo>
                    <a:pt x="442409" y="497192"/>
                  </a:lnTo>
                  <a:cubicBezTo>
                    <a:pt x="441933" y="522424"/>
                    <a:pt x="462907" y="543918"/>
                    <a:pt x="491046" y="547035"/>
                  </a:cubicBezTo>
                  <a:cubicBezTo>
                    <a:pt x="520695" y="549644"/>
                    <a:pt x="547107" y="530369"/>
                    <a:pt x="550038" y="503983"/>
                  </a:cubicBezTo>
                  <a:cubicBezTo>
                    <a:pt x="550213" y="502412"/>
                    <a:pt x="550300" y="500835"/>
                    <a:pt x="550300" y="499256"/>
                  </a:cubicBezTo>
                  <a:lnTo>
                    <a:pt x="550300" y="364831"/>
                  </a:lnTo>
                  <a:cubicBezTo>
                    <a:pt x="550300" y="363707"/>
                    <a:pt x="550009" y="362661"/>
                    <a:pt x="549923" y="361557"/>
                  </a:cubicBezTo>
                  <a:lnTo>
                    <a:pt x="571879" y="356852"/>
                  </a:lnTo>
                  <a:lnTo>
                    <a:pt x="571879" y="497192"/>
                  </a:lnTo>
                  <a:cubicBezTo>
                    <a:pt x="571403" y="522424"/>
                    <a:pt x="592377" y="543918"/>
                    <a:pt x="620516" y="547035"/>
                  </a:cubicBezTo>
                  <a:cubicBezTo>
                    <a:pt x="650165" y="549644"/>
                    <a:pt x="676577" y="530369"/>
                    <a:pt x="679508" y="503983"/>
                  </a:cubicBezTo>
                  <a:cubicBezTo>
                    <a:pt x="679683" y="502412"/>
                    <a:pt x="679770" y="500835"/>
                    <a:pt x="679770" y="499256"/>
                  </a:cubicBezTo>
                  <a:lnTo>
                    <a:pt x="679770" y="325627"/>
                  </a:lnTo>
                  <a:lnTo>
                    <a:pt x="718471" y="288314"/>
                  </a:lnTo>
                  <a:cubicBezTo>
                    <a:pt x="763265" y="245140"/>
                    <a:pt x="825681" y="219806"/>
                    <a:pt x="891680" y="218009"/>
                  </a:cubicBezTo>
                  <a:lnTo>
                    <a:pt x="900495" y="217779"/>
                  </a:lnTo>
                  <a:cubicBezTo>
                    <a:pt x="951143" y="217779"/>
                    <a:pt x="992202" y="181238"/>
                    <a:pt x="992202" y="136164"/>
                  </a:cubicBezTo>
                  <a:lnTo>
                    <a:pt x="992202" y="136164"/>
                  </a:lnTo>
                  <a:cubicBezTo>
                    <a:pt x="992205" y="126778"/>
                    <a:pt x="985031" y="118595"/>
                    <a:pt x="974799" y="116317"/>
                  </a:cubicBezTo>
                  <a:lnTo>
                    <a:pt x="924684" y="105169"/>
                  </a:lnTo>
                  <a:lnTo>
                    <a:pt x="924684" y="103124"/>
                  </a:lnTo>
                  <a:cubicBezTo>
                    <a:pt x="924703" y="94483"/>
                    <a:pt x="920343" y="86296"/>
                    <a:pt x="912816" y="80838"/>
                  </a:cubicBezTo>
                  <a:cubicBezTo>
                    <a:pt x="881599" y="58069"/>
                    <a:pt x="844981" y="41906"/>
                    <a:pt x="805723" y="33568"/>
                  </a:cubicBezTo>
                  <a:cubicBezTo>
                    <a:pt x="801005" y="11226"/>
                    <a:pt x="776828" y="-3483"/>
                    <a:pt x="751723" y="716"/>
                  </a:cubicBezTo>
                  <a:cubicBezTo>
                    <a:pt x="731733" y="4058"/>
                    <a:pt x="716543" y="18631"/>
                    <a:pt x="714295" y="36622"/>
                  </a:cubicBezTo>
                  <a:lnTo>
                    <a:pt x="615035" y="37889"/>
                  </a:lnTo>
                  <a:lnTo>
                    <a:pt x="439323" y="37889"/>
                  </a:lnTo>
                  <a:close/>
                </a:path>
              </a:pathLst>
            </a:custGeom>
            <a:solidFill>
              <a:schemeClr val="bg1"/>
            </a:solidFill>
            <a:ln w="10716" cap="flat">
              <a:noFill/>
              <a:prstDash val="solid"/>
              <a:miter/>
            </a:ln>
          </p:spPr>
          <p:txBody>
            <a:bodyPr/>
            <a:lstStyle/>
            <a:p>
              <a:endParaRPr lang="el-GR"/>
            </a:p>
          </p:txBody>
        </p:sp>
        <p:grpSp>
          <p:nvGrpSpPr>
            <p:cNvPr id="12" name="Γραφικό 12" descr="Πόλη περίγραμμα">
              <a:extLst>
                <a:ext uri="{FF2B5EF4-FFF2-40B4-BE49-F238E27FC236}">
                  <a16:creationId xmlns:a16="http://schemas.microsoft.com/office/drawing/2014/main" id="{8F088D53-D700-8ED3-C69E-EE9C0C21ADF2}"/>
                </a:ext>
              </a:extLst>
            </p:cNvPr>
            <p:cNvGrpSpPr/>
            <p:nvPr/>
          </p:nvGrpSpPr>
          <p:grpSpPr>
            <a:xfrm>
              <a:off x="10091008" y="5735643"/>
              <a:ext cx="1088538" cy="912018"/>
              <a:chOff x="10212834" y="5716805"/>
              <a:chExt cx="1088538" cy="912018"/>
            </a:xfrm>
            <a:solidFill>
              <a:schemeClr val="bg2"/>
            </a:solidFill>
          </p:grpSpPr>
          <p:sp>
            <p:nvSpPr>
              <p:cNvPr id="13" name="Ελεύθερη σχεδίαση: Σχήμα 12">
                <a:extLst>
                  <a:ext uri="{FF2B5EF4-FFF2-40B4-BE49-F238E27FC236}">
                    <a16:creationId xmlns:a16="http://schemas.microsoft.com/office/drawing/2014/main" id="{2616F26C-9580-027A-A562-21A2FDE5FAE9}"/>
                  </a:ext>
                </a:extLst>
              </p:cNvPr>
              <p:cNvSpPr/>
              <p:nvPr/>
            </p:nvSpPr>
            <p:spPr>
              <a:xfrm>
                <a:off x="10212834" y="5716805"/>
                <a:ext cx="1088538" cy="912018"/>
              </a:xfrm>
              <a:custGeom>
                <a:avLst/>
                <a:gdLst>
                  <a:gd name="csX0" fmla="*/ 706079 w 1088538"/>
                  <a:gd name="csY0" fmla="*/ 71593 h 912018"/>
                  <a:gd name="csX1" fmla="*/ 706079 w 1088538"/>
                  <a:gd name="csY1" fmla="*/ 456009 h 912018"/>
                  <a:gd name="csX2" fmla="*/ 544269 w 1088538"/>
                  <a:gd name="csY2" fmla="*/ 456009 h 912018"/>
                  <a:gd name="csX3" fmla="*/ 544269 w 1088538"/>
                  <a:gd name="csY3" fmla="*/ 0 h 912018"/>
                  <a:gd name="csX4" fmla="*/ 161810 w 1088538"/>
                  <a:gd name="csY4" fmla="*/ 0 h 912018"/>
                  <a:gd name="csX5" fmla="*/ 161810 w 1088538"/>
                  <a:gd name="csY5" fmla="*/ 338330 h 912018"/>
                  <a:gd name="csX6" fmla="*/ 0 w 1088538"/>
                  <a:gd name="csY6" fmla="*/ 338330 h 912018"/>
                  <a:gd name="csX7" fmla="*/ 0 w 1088538"/>
                  <a:gd name="csY7" fmla="*/ 912019 h 912018"/>
                  <a:gd name="csX8" fmla="*/ 1088539 w 1088538"/>
                  <a:gd name="csY8" fmla="*/ 912019 h 912018"/>
                  <a:gd name="csX9" fmla="*/ 1088539 w 1088538"/>
                  <a:gd name="csY9" fmla="*/ 119401 h 912018"/>
                  <a:gd name="csX10" fmla="*/ 191230 w 1088538"/>
                  <a:gd name="csY10" fmla="*/ 29420 h 912018"/>
                  <a:gd name="csX11" fmla="*/ 514849 w 1088538"/>
                  <a:gd name="csY11" fmla="*/ 29420 h 912018"/>
                  <a:gd name="csX12" fmla="*/ 514849 w 1088538"/>
                  <a:gd name="csY12" fmla="*/ 456009 h 912018"/>
                  <a:gd name="csX13" fmla="*/ 382459 w 1088538"/>
                  <a:gd name="csY13" fmla="*/ 456009 h 912018"/>
                  <a:gd name="csX14" fmla="*/ 382459 w 1088538"/>
                  <a:gd name="csY14" fmla="*/ 338330 h 912018"/>
                  <a:gd name="csX15" fmla="*/ 191230 w 1088538"/>
                  <a:gd name="csY15" fmla="*/ 338330 h 912018"/>
                  <a:gd name="csX16" fmla="*/ 353040 w 1088538"/>
                  <a:gd name="csY16" fmla="*/ 882599 h 912018"/>
                  <a:gd name="csX17" fmla="*/ 220650 w 1088538"/>
                  <a:gd name="csY17" fmla="*/ 882599 h 912018"/>
                  <a:gd name="csX18" fmla="*/ 220650 w 1088538"/>
                  <a:gd name="csY18" fmla="*/ 794339 h 912018"/>
                  <a:gd name="csX19" fmla="*/ 161810 w 1088538"/>
                  <a:gd name="csY19" fmla="*/ 794339 h 912018"/>
                  <a:gd name="csX20" fmla="*/ 161810 w 1088538"/>
                  <a:gd name="csY20" fmla="*/ 882599 h 912018"/>
                  <a:gd name="csX21" fmla="*/ 29420 w 1088538"/>
                  <a:gd name="csY21" fmla="*/ 882599 h 912018"/>
                  <a:gd name="csX22" fmla="*/ 29420 w 1088538"/>
                  <a:gd name="csY22" fmla="*/ 367749 h 912018"/>
                  <a:gd name="csX23" fmla="*/ 353040 w 1088538"/>
                  <a:gd name="csY23" fmla="*/ 367749 h 912018"/>
                  <a:gd name="csX24" fmla="*/ 353040 w 1088538"/>
                  <a:gd name="csY24" fmla="*/ 882599 h 912018"/>
                  <a:gd name="csX25" fmla="*/ 706079 w 1088538"/>
                  <a:gd name="csY25" fmla="*/ 882599 h 912018"/>
                  <a:gd name="csX26" fmla="*/ 573689 w 1088538"/>
                  <a:gd name="csY26" fmla="*/ 882599 h 912018"/>
                  <a:gd name="csX27" fmla="*/ 573689 w 1088538"/>
                  <a:gd name="csY27" fmla="*/ 794339 h 912018"/>
                  <a:gd name="csX28" fmla="*/ 514849 w 1088538"/>
                  <a:gd name="csY28" fmla="*/ 794339 h 912018"/>
                  <a:gd name="csX29" fmla="*/ 514849 w 1088538"/>
                  <a:gd name="csY29" fmla="*/ 882599 h 912018"/>
                  <a:gd name="csX30" fmla="*/ 382459 w 1088538"/>
                  <a:gd name="csY30" fmla="*/ 882599 h 912018"/>
                  <a:gd name="csX31" fmla="*/ 382459 w 1088538"/>
                  <a:gd name="csY31" fmla="*/ 485429 h 912018"/>
                  <a:gd name="csX32" fmla="*/ 706079 w 1088538"/>
                  <a:gd name="csY32" fmla="*/ 485429 h 912018"/>
                  <a:gd name="csX33" fmla="*/ 1059119 w 1088538"/>
                  <a:gd name="csY33" fmla="*/ 882599 h 912018"/>
                  <a:gd name="csX34" fmla="*/ 926729 w 1088538"/>
                  <a:gd name="csY34" fmla="*/ 882599 h 912018"/>
                  <a:gd name="csX35" fmla="*/ 926729 w 1088538"/>
                  <a:gd name="csY35" fmla="*/ 794339 h 912018"/>
                  <a:gd name="csX36" fmla="*/ 867889 w 1088538"/>
                  <a:gd name="csY36" fmla="*/ 794339 h 912018"/>
                  <a:gd name="csX37" fmla="*/ 867889 w 1088538"/>
                  <a:gd name="csY37" fmla="*/ 882599 h 912018"/>
                  <a:gd name="csX38" fmla="*/ 735499 w 1088538"/>
                  <a:gd name="csY38" fmla="*/ 882599 h 912018"/>
                  <a:gd name="csX39" fmla="*/ 735499 w 1088538"/>
                  <a:gd name="csY39" fmla="*/ 104926 h 912018"/>
                  <a:gd name="csX40" fmla="*/ 1059119 w 1088538"/>
                  <a:gd name="csY40" fmla="*/ 145379 h 9120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1088538" h="912018">
                    <a:moveTo>
                      <a:pt x="706079" y="71593"/>
                    </a:moveTo>
                    <a:lnTo>
                      <a:pt x="706079" y="456009"/>
                    </a:lnTo>
                    <a:lnTo>
                      <a:pt x="544269" y="456009"/>
                    </a:lnTo>
                    <a:lnTo>
                      <a:pt x="544269" y="0"/>
                    </a:lnTo>
                    <a:lnTo>
                      <a:pt x="161810" y="0"/>
                    </a:lnTo>
                    <a:lnTo>
                      <a:pt x="161810" y="338330"/>
                    </a:lnTo>
                    <a:lnTo>
                      <a:pt x="0" y="338330"/>
                    </a:lnTo>
                    <a:lnTo>
                      <a:pt x="0" y="912019"/>
                    </a:lnTo>
                    <a:lnTo>
                      <a:pt x="1088539" y="912019"/>
                    </a:lnTo>
                    <a:lnTo>
                      <a:pt x="1088539" y="119401"/>
                    </a:lnTo>
                    <a:close/>
                    <a:moveTo>
                      <a:pt x="191230" y="29420"/>
                    </a:moveTo>
                    <a:lnTo>
                      <a:pt x="514849" y="29420"/>
                    </a:lnTo>
                    <a:lnTo>
                      <a:pt x="514849" y="456009"/>
                    </a:lnTo>
                    <a:lnTo>
                      <a:pt x="382459" y="456009"/>
                    </a:lnTo>
                    <a:lnTo>
                      <a:pt x="382459" y="338330"/>
                    </a:lnTo>
                    <a:lnTo>
                      <a:pt x="191230" y="338330"/>
                    </a:lnTo>
                    <a:close/>
                    <a:moveTo>
                      <a:pt x="353040" y="882599"/>
                    </a:moveTo>
                    <a:lnTo>
                      <a:pt x="220650" y="882599"/>
                    </a:lnTo>
                    <a:lnTo>
                      <a:pt x="220650" y="794339"/>
                    </a:lnTo>
                    <a:lnTo>
                      <a:pt x="161810" y="794339"/>
                    </a:lnTo>
                    <a:lnTo>
                      <a:pt x="161810" y="882599"/>
                    </a:lnTo>
                    <a:lnTo>
                      <a:pt x="29420" y="882599"/>
                    </a:lnTo>
                    <a:lnTo>
                      <a:pt x="29420" y="367749"/>
                    </a:lnTo>
                    <a:lnTo>
                      <a:pt x="353040" y="367749"/>
                    </a:lnTo>
                    <a:lnTo>
                      <a:pt x="353040" y="882599"/>
                    </a:lnTo>
                    <a:close/>
                    <a:moveTo>
                      <a:pt x="706079" y="882599"/>
                    </a:moveTo>
                    <a:lnTo>
                      <a:pt x="573689" y="882599"/>
                    </a:lnTo>
                    <a:lnTo>
                      <a:pt x="573689" y="794339"/>
                    </a:lnTo>
                    <a:lnTo>
                      <a:pt x="514849" y="794339"/>
                    </a:lnTo>
                    <a:lnTo>
                      <a:pt x="514849" y="882599"/>
                    </a:lnTo>
                    <a:lnTo>
                      <a:pt x="382459" y="882599"/>
                    </a:lnTo>
                    <a:lnTo>
                      <a:pt x="382459" y="485429"/>
                    </a:lnTo>
                    <a:lnTo>
                      <a:pt x="706079" y="485429"/>
                    </a:lnTo>
                    <a:close/>
                    <a:moveTo>
                      <a:pt x="1059119" y="882599"/>
                    </a:moveTo>
                    <a:lnTo>
                      <a:pt x="926729" y="882599"/>
                    </a:lnTo>
                    <a:lnTo>
                      <a:pt x="926729" y="794339"/>
                    </a:lnTo>
                    <a:lnTo>
                      <a:pt x="867889" y="794339"/>
                    </a:lnTo>
                    <a:lnTo>
                      <a:pt x="867889" y="882599"/>
                    </a:lnTo>
                    <a:lnTo>
                      <a:pt x="735499" y="882599"/>
                    </a:lnTo>
                    <a:lnTo>
                      <a:pt x="735499" y="104926"/>
                    </a:lnTo>
                    <a:lnTo>
                      <a:pt x="1059119" y="145379"/>
                    </a:lnTo>
                    <a:close/>
                  </a:path>
                </a:pathLst>
              </a:custGeom>
              <a:solidFill>
                <a:schemeClr val="bg2"/>
              </a:solidFill>
              <a:ln w="14684" cap="flat">
                <a:noFill/>
                <a:prstDash val="solid"/>
                <a:miter/>
              </a:ln>
            </p:spPr>
            <p:txBody>
              <a:bodyPr/>
              <a:lstStyle/>
              <a:p>
                <a:endParaRPr lang="el-GR"/>
              </a:p>
            </p:txBody>
          </p:sp>
          <p:sp>
            <p:nvSpPr>
              <p:cNvPr id="14" name="Ορθογώνιο 13">
                <a:extLst>
                  <a:ext uri="{FF2B5EF4-FFF2-40B4-BE49-F238E27FC236}">
                    <a16:creationId xmlns:a16="http://schemas.microsoft.com/office/drawing/2014/main" id="{CAB6C04D-0C9B-0E26-47DC-D84B72C4DE27}"/>
                  </a:ext>
                </a:extLst>
              </p:cNvPr>
              <p:cNvSpPr/>
              <p:nvPr/>
            </p:nvSpPr>
            <p:spPr>
              <a:xfrm>
                <a:off x="10668844" y="6393729"/>
                <a:ext cx="58839" cy="58854"/>
              </a:xfrm>
              <a:prstGeom prst="rect">
                <a:avLst/>
              </a:prstGeom>
              <a:solidFill>
                <a:schemeClr val="bg2"/>
              </a:solidFill>
              <a:ln w="14684" cap="flat">
                <a:noFill/>
                <a:prstDash val="solid"/>
                <a:miter/>
              </a:ln>
            </p:spPr>
            <p:txBody>
              <a:bodyPr/>
              <a:lstStyle/>
              <a:p>
                <a:endParaRPr lang="el-GR"/>
              </a:p>
            </p:txBody>
          </p:sp>
          <p:sp>
            <p:nvSpPr>
              <p:cNvPr id="15" name="Ορθογώνιο 14">
                <a:extLst>
                  <a:ext uri="{FF2B5EF4-FFF2-40B4-BE49-F238E27FC236}">
                    <a16:creationId xmlns:a16="http://schemas.microsoft.com/office/drawing/2014/main" id="{2D73CCDB-B4AF-B89A-6D38-C1B2FBDD8921}"/>
                  </a:ext>
                </a:extLst>
              </p:cNvPr>
              <p:cNvSpPr/>
              <p:nvPr/>
            </p:nvSpPr>
            <p:spPr>
              <a:xfrm>
                <a:off x="10786523" y="6393729"/>
                <a:ext cx="58839" cy="58854"/>
              </a:xfrm>
              <a:prstGeom prst="rect">
                <a:avLst/>
              </a:prstGeom>
              <a:solidFill>
                <a:schemeClr val="bg2"/>
              </a:solidFill>
              <a:ln w="14684" cap="flat">
                <a:noFill/>
                <a:prstDash val="solid"/>
                <a:miter/>
              </a:ln>
            </p:spPr>
            <p:txBody>
              <a:bodyPr/>
              <a:lstStyle/>
              <a:p>
                <a:endParaRPr lang="el-GR"/>
              </a:p>
            </p:txBody>
          </p:sp>
          <p:sp>
            <p:nvSpPr>
              <p:cNvPr id="16" name="Ορθογώνιο 15">
                <a:extLst>
                  <a:ext uri="{FF2B5EF4-FFF2-40B4-BE49-F238E27FC236}">
                    <a16:creationId xmlns:a16="http://schemas.microsoft.com/office/drawing/2014/main" id="{81EB868E-7303-7C43-4520-FD1CF9188B58}"/>
                  </a:ext>
                </a:extLst>
              </p:cNvPr>
              <p:cNvSpPr/>
              <p:nvPr/>
            </p:nvSpPr>
            <p:spPr>
              <a:xfrm>
                <a:off x="10668844" y="6275784"/>
                <a:ext cx="58839" cy="58854"/>
              </a:xfrm>
              <a:prstGeom prst="rect">
                <a:avLst/>
              </a:prstGeom>
              <a:solidFill>
                <a:schemeClr val="bg2"/>
              </a:solidFill>
              <a:ln w="14684" cap="flat">
                <a:noFill/>
                <a:prstDash val="solid"/>
                <a:miter/>
              </a:ln>
            </p:spPr>
            <p:txBody>
              <a:bodyPr/>
              <a:lstStyle/>
              <a:p>
                <a:endParaRPr lang="el-GR"/>
              </a:p>
            </p:txBody>
          </p:sp>
          <p:sp>
            <p:nvSpPr>
              <p:cNvPr id="17" name="Ορθογώνιο 16">
                <a:extLst>
                  <a:ext uri="{FF2B5EF4-FFF2-40B4-BE49-F238E27FC236}">
                    <a16:creationId xmlns:a16="http://schemas.microsoft.com/office/drawing/2014/main" id="{C4B78B9B-885C-66FC-9663-45E871584FB9}"/>
                  </a:ext>
                </a:extLst>
              </p:cNvPr>
              <p:cNvSpPr/>
              <p:nvPr/>
            </p:nvSpPr>
            <p:spPr>
              <a:xfrm>
                <a:off x="10786523" y="6275784"/>
                <a:ext cx="58839" cy="58854"/>
              </a:xfrm>
              <a:prstGeom prst="rect">
                <a:avLst/>
              </a:prstGeom>
              <a:solidFill>
                <a:schemeClr val="bg2"/>
              </a:solidFill>
              <a:ln w="14684" cap="flat">
                <a:noFill/>
                <a:prstDash val="solid"/>
                <a:miter/>
              </a:ln>
            </p:spPr>
            <p:txBody>
              <a:bodyPr/>
              <a:lstStyle/>
              <a:p>
                <a:endParaRPr lang="el-GR"/>
              </a:p>
            </p:txBody>
          </p:sp>
          <p:sp>
            <p:nvSpPr>
              <p:cNvPr id="18" name="Ορθογώνιο 17">
                <a:extLst>
                  <a:ext uri="{FF2B5EF4-FFF2-40B4-BE49-F238E27FC236}">
                    <a16:creationId xmlns:a16="http://schemas.microsoft.com/office/drawing/2014/main" id="{2C836D2E-7BED-634C-FBD4-E0C07D59BD5A}"/>
                  </a:ext>
                </a:extLst>
              </p:cNvPr>
              <p:cNvSpPr/>
              <p:nvPr/>
            </p:nvSpPr>
            <p:spPr>
              <a:xfrm>
                <a:off x="10477614" y="5937720"/>
                <a:ext cx="58839" cy="58854"/>
              </a:xfrm>
              <a:prstGeom prst="rect">
                <a:avLst/>
              </a:prstGeom>
              <a:solidFill>
                <a:schemeClr val="bg2"/>
              </a:solidFill>
              <a:ln w="14684" cap="flat">
                <a:noFill/>
                <a:prstDash val="solid"/>
                <a:miter/>
              </a:ln>
            </p:spPr>
            <p:txBody>
              <a:bodyPr/>
              <a:lstStyle/>
              <a:p>
                <a:endParaRPr lang="el-GR"/>
              </a:p>
            </p:txBody>
          </p:sp>
          <p:sp>
            <p:nvSpPr>
              <p:cNvPr id="19" name="Ορθογώνιο 18">
                <a:extLst>
                  <a:ext uri="{FF2B5EF4-FFF2-40B4-BE49-F238E27FC236}">
                    <a16:creationId xmlns:a16="http://schemas.microsoft.com/office/drawing/2014/main" id="{CE832036-FE5D-0EFB-1E13-1F2C6B3BC93A}"/>
                  </a:ext>
                </a:extLst>
              </p:cNvPr>
              <p:cNvSpPr/>
              <p:nvPr/>
            </p:nvSpPr>
            <p:spPr>
              <a:xfrm>
                <a:off x="10595294" y="5937720"/>
                <a:ext cx="58839" cy="58854"/>
              </a:xfrm>
              <a:prstGeom prst="rect">
                <a:avLst/>
              </a:prstGeom>
              <a:solidFill>
                <a:schemeClr val="bg2"/>
              </a:solidFill>
              <a:ln w="14684" cap="flat">
                <a:noFill/>
                <a:prstDash val="solid"/>
                <a:miter/>
              </a:ln>
            </p:spPr>
            <p:txBody>
              <a:bodyPr/>
              <a:lstStyle/>
              <a:p>
                <a:endParaRPr lang="el-GR"/>
              </a:p>
            </p:txBody>
          </p:sp>
          <p:sp>
            <p:nvSpPr>
              <p:cNvPr id="20" name="Ορθογώνιο 19">
                <a:extLst>
                  <a:ext uri="{FF2B5EF4-FFF2-40B4-BE49-F238E27FC236}">
                    <a16:creationId xmlns:a16="http://schemas.microsoft.com/office/drawing/2014/main" id="{E373A433-F524-4E41-2325-3CC8EA300D5F}"/>
                  </a:ext>
                </a:extLst>
              </p:cNvPr>
              <p:cNvSpPr/>
              <p:nvPr/>
            </p:nvSpPr>
            <p:spPr>
              <a:xfrm>
                <a:off x="10477614" y="5819775"/>
                <a:ext cx="58839" cy="58854"/>
              </a:xfrm>
              <a:prstGeom prst="rect">
                <a:avLst/>
              </a:prstGeom>
              <a:solidFill>
                <a:schemeClr val="bg2"/>
              </a:solidFill>
              <a:ln w="14684" cap="flat">
                <a:noFill/>
                <a:prstDash val="solid"/>
                <a:miter/>
              </a:ln>
            </p:spPr>
            <p:txBody>
              <a:bodyPr/>
              <a:lstStyle/>
              <a:p>
                <a:endParaRPr lang="el-GR"/>
              </a:p>
            </p:txBody>
          </p:sp>
          <p:sp>
            <p:nvSpPr>
              <p:cNvPr id="21" name="Ορθογώνιο 20">
                <a:extLst>
                  <a:ext uri="{FF2B5EF4-FFF2-40B4-BE49-F238E27FC236}">
                    <a16:creationId xmlns:a16="http://schemas.microsoft.com/office/drawing/2014/main" id="{CF3563F1-AB55-8CD7-070B-6362F5B36E68}"/>
                  </a:ext>
                </a:extLst>
              </p:cNvPr>
              <p:cNvSpPr/>
              <p:nvPr/>
            </p:nvSpPr>
            <p:spPr>
              <a:xfrm>
                <a:off x="10595294" y="5819775"/>
                <a:ext cx="58839" cy="58854"/>
              </a:xfrm>
              <a:prstGeom prst="rect">
                <a:avLst/>
              </a:prstGeom>
              <a:solidFill>
                <a:schemeClr val="bg2"/>
              </a:solidFill>
              <a:ln w="14684" cap="flat">
                <a:noFill/>
                <a:prstDash val="solid"/>
                <a:miter/>
              </a:ln>
            </p:spPr>
            <p:txBody>
              <a:bodyPr/>
              <a:lstStyle/>
              <a:p>
                <a:endParaRPr lang="el-GR"/>
              </a:p>
            </p:txBody>
          </p:sp>
          <p:sp>
            <p:nvSpPr>
              <p:cNvPr id="22" name="Ορθογώνιο 21">
                <a:extLst>
                  <a:ext uri="{FF2B5EF4-FFF2-40B4-BE49-F238E27FC236}">
                    <a16:creationId xmlns:a16="http://schemas.microsoft.com/office/drawing/2014/main" id="{6DD7073E-46B2-1232-E650-35EA6189075F}"/>
                  </a:ext>
                </a:extLst>
              </p:cNvPr>
              <p:cNvSpPr/>
              <p:nvPr/>
            </p:nvSpPr>
            <p:spPr>
              <a:xfrm>
                <a:off x="10315819" y="6393729"/>
                <a:ext cx="58839" cy="58854"/>
              </a:xfrm>
              <a:prstGeom prst="rect">
                <a:avLst/>
              </a:prstGeom>
              <a:solidFill>
                <a:schemeClr val="bg2"/>
              </a:solidFill>
              <a:ln w="14684" cap="flat">
                <a:noFill/>
                <a:prstDash val="solid"/>
                <a:miter/>
              </a:ln>
            </p:spPr>
            <p:txBody>
              <a:bodyPr/>
              <a:lstStyle/>
              <a:p>
                <a:endParaRPr lang="el-GR"/>
              </a:p>
            </p:txBody>
          </p:sp>
          <p:sp>
            <p:nvSpPr>
              <p:cNvPr id="23" name="Ορθογώνιο 22">
                <a:extLst>
                  <a:ext uri="{FF2B5EF4-FFF2-40B4-BE49-F238E27FC236}">
                    <a16:creationId xmlns:a16="http://schemas.microsoft.com/office/drawing/2014/main" id="{8CCAFD72-A915-B774-E7CC-69B0BFE1B4E0}"/>
                  </a:ext>
                </a:extLst>
              </p:cNvPr>
              <p:cNvSpPr/>
              <p:nvPr/>
            </p:nvSpPr>
            <p:spPr>
              <a:xfrm>
                <a:off x="10433499" y="6393729"/>
                <a:ext cx="58839" cy="58854"/>
              </a:xfrm>
              <a:prstGeom prst="rect">
                <a:avLst/>
              </a:prstGeom>
              <a:solidFill>
                <a:schemeClr val="bg2"/>
              </a:solidFill>
              <a:ln w="14684" cap="flat">
                <a:noFill/>
                <a:prstDash val="solid"/>
                <a:miter/>
              </a:ln>
            </p:spPr>
            <p:txBody>
              <a:bodyPr/>
              <a:lstStyle/>
              <a:p>
                <a:endParaRPr lang="el-GR"/>
              </a:p>
            </p:txBody>
          </p:sp>
          <p:sp>
            <p:nvSpPr>
              <p:cNvPr id="24" name="Ορθογώνιο 23">
                <a:extLst>
                  <a:ext uri="{FF2B5EF4-FFF2-40B4-BE49-F238E27FC236}">
                    <a16:creationId xmlns:a16="http://schemas.microsoft.com/office/drawing/2014/main" id="{F361865C-1428-E146-368A-3F72CC21E230}"/>
                  </a:ext>
                </a:extLst>
              </p:cNvPr>
              <p:cNvSpPr/>
              <p:nvPr/>
            </p:nvSpPr>
            <p:spPr>
              <a:xfrm>
                <a:off x="10315819" y="6275784"/>
                <a:ext cx="58839" cy="58854"/>
              </a:xfrm>
              <a:prstGeom prst="rect">
                <a:avLst/>
              </a:prstGeom>
              <a:solidFill>
                <a:schemeClr val="bg2"/>
              </a:solidFill>
              <a:ln w="14684" cap="flat">
                <a:noFill/>
                <a:prstDash val="solid"/>
                <a:miter/>
              </a:ln>
            </p:spPr>
            <p:txBody>
              <a:bodyPr/>
              <a:lstStyle/>
              <a:p>
                <a:endParaRPr lang="el-GR"/>
              </a:p>
            </p:txBody>
          </p:sp>
          <p:sp>
            <p:nvSpPr>
              <p:cNvPr id="25" name="Ορθογώνιο 24">
                <a:extLst>
                  <a:ext uri="{FF2B5EF4-FFF2-40B4-BE49-F238E27FC236}">
                    <a16:creationId xmlns:a16="http://schemas.microsoft.com/office/drawing/2014/main" id="{4DF80BCA-A43D-AB9C-1FA4-6A3C984B527E}"/>
                  </a:ext>
                </a:extLst>
              </p:cNvPr>
              <p:cNvSpPr/>
              <p:nvPr/>
            </p:nvSpPr>
            <p:spPr>
              <a:xfrm>
                <a:off x="10433499" y="6275784"/>
                <a:ext cx="58839" cy="58854"/>
              </a:xfrm>
              <a:prstGeom prst="rect">
                <a:avLst/>
              </a:prstGeom>
              <a:solidFill>
                <a:schemeClr val="bg2"/>
              </a:solidFill>
              <a:ln w="14684" cap="flat">
                <a:noFill/>
                <a:prstDash val="solid"/>
                <a:miter/>
              </a:ln>
            </p:spPr>
            <p:txBody>
              <a:bodyPr/>
              <a:lstStyle/>
              <a:p>
                <a:endParaRPr lang="el-GR"/>
              </a:p>
            </p:txBody>
          </p:sp>
          <p:sp>
            <p:nvSpPr>
              <p:cNvPr id="26" name="Ορθογώνιο 25">
                <a:extLst>
                  <a:ext uri="{FF2B5EF4-FFF2-40B4-BE49-F238E27FC236}">
                    <a16:creationId xmlns:a16="http://schemas.microsoft.com/office/drawing/2014/main" id="{A471019F-1556-1399-0417-4632F24C6B72}"/>
                  </a:ext>
                </a:extLst>
              </p:cNvPr>
              <p:cNvSpPr/>
              <p:nvPr/>
            </p:nvSpPr>
            <p:spPr>
              <a:xfrm>
                <a:off x="10315819" y="6158105"/>
                <a:ext cx="58839" cy="58854"/>
              </a:xfrm>
              <a:prstGeom prst="rect">
                <a:avLst/>
              </a:prstGeom>
              <a:solidFill>
                <a:schemeClr val="bg2"/>
              </a:solidFill>
              <a:ln w="14684" cap="flat">
                <a:noFill/>
                <a:prstDash val="solid"/>
                <a:miter/>
              </a:ln>
            </p:spPr>
            <p:txBody>
              <a:bodyPr/>
              <a:lstStyle/>
              <a:p>
                <a:endParaRPr lang="el-GR"/>
              </a:p>
            </p:txBody>
          </p:sp>
          <p:sp>
            <p:nvSpPr>
              <p:cNvPr id="27" name="Ορθογώνιο 26">
                <a:extLst>
                  <a:ext uri="{FF2B5EF4-FFF2-40B4-BE49-F238E27FC236}">
                    <a16:creationId xmlns:a16="http://schemas.microsoft.com/office/drawing/2014/main" id="{E60476DF-769B-824B-ED54-83D1F1487B76}"/>
                  </a:ext>
                </a:extLst>
              </p:cNvPr>
              <p:cNvSpPr/>
              <p:nvPr/>
            </p:nvSpPr>
            <p:spPr>
              <a:xfrm>
                <a:off x="10433499" y="6158105"/>
                <a:ext cx="58839" cy="58854"/>
              </a:xfrm>
              <a:prstGeom prst="rect">
                <a:avLst/>
              </a:prstGeom>
              <a:solidFill>
                <a:schemeClr val="bg2"/>
              </a:solidFill>
              <a:ln w="14684" cap="flat">
                <a:noFill/>
                <a:prstDash val="solid"/>
                <a:miter/>
              </a:ln>
            </p:spPr>
            <p:txBody>
              <a:bodyPr/>
              <a:lstStyle/>
              <a:p>
                <a:endParaRPr lang="el-GR"/>
              </a:p>
            </p:txBody>
          </p:sp>
          <p:sp>
            <p:nvSpPr>
              <p:cNvPr id="28" name="Ορθογώνιο 27">
                <a:extLst>
                  <a:ext uri="{FF2B5EF4-FFF2-40B4-BE49-F238E27FC236}">
                    <a16:creationId xmlns:a16="http://schemas.microsoft.com/office/drawing/2014/main" id="{66EC19A9-AFDA-EF43-F301-2C0FB74EE4E9}"/>
                  </a:ext>
                </a:extLst>
              </p:cNvPr>
              <p:cNvSpPr/>
              <p:nvPr/>
            </p:nvSpPr>
            <p:spPr>
              <a:xfrm>
                <a:off x="11021883" y="6393729"/>
                <a:ext cx="58839" cy="58854"/>
              </a:xfrm>
              <a:prstGeom prst="rect">
                <a:avLst/>
              </a:prstGeom>
              <a:solidFill>
                <a:schemeClr val="bg2"/>
              </a:solidFill>
              <a:ln w="14684" cap="flat">
                <a:noFill/>
                <a:prstDash val="solid"/>
                <a:miter/>
              </a:ln>
            </p:spPr>
            <p:txBody>
              <a:bodyPr/>
              <a:lstStyle/>
              <a:p>
                <a:endParaRPr lang="el-GR"/>
              </a:p>
            </p:txBody>
          </p:sp>
          <p:sp>
            <p:nvSpPr>
              <p:cNvPr id="29" name="Ορθογώνιο 28">
                <a:extLst>
                  <a:ext uri="{FF2B5EF4-FFF2-40B4-BE49-F238E27FC236}">
                    <a16:creationId xmlns:a16="http://schemas.microsoft.com/office/drawing/2014/main" id="{8CBABC24-82A3-C70F-D28A-05F8B2E6F55B}"/>
                  </a:ext>
                </a:extLst>
              </p:cNvPr>
              <p:cNvSpPr/>
              <p:nvPr/>
            </p:nvSpPr>
            <p:spPr>
              <a:xfrm>
                <a:off x="11139563" y="6393729"/>
                <a:ext cx="58839" cy="58854"/>
              </a:xfrm>
              <a:prstGeom prst="rect">
                <a:avLst/>
              </a:prstGeom>
              <a:solidFill>
                <a:schemeClr val="bg2"/>
              </a:solidFill>
              <a:ln w="14684" cap="flat">
                <a:noFill/>
                <a:prstDash val="solid"/>
                <a:miter/>
              </a:ln>
            </p:spPr>
            <p:txBody>
              <a:bodyPr/>
              <a:lstStyle/>
              <a:p>
                <a:endParaRPr lang="el-GR"/>
              </a:p>
            </p:txBody>
          </p:sp>
          <p:sp>
            <p:nvSpPr>
              <p:cNvPr id="30" name="Ορθογώνιο 29">
                <a:extLst>
                  <a:ext uri="{FF2B5EF4-FFF2-40B4-BE49-F238E27FC236}">
                    <a16:creationId xmlns:a16="http://schemas.microsoft.com/office/drawing/2014/main" id="{8FB8B5F3-2015-A78E-39AF-F4E4D55E48B4}"/>
                  </a:ext>
                </a:extLst>
              </p:cNvPr>
              <p:cNvSpPr/>
              <p:nvPr/>
            </p:nvSpPr>
            <p:spPr>
              <a:xfrm>
                <a:off x="11021883" y="6275784"/>
                <a:ext cx="58839" cy="58854"/>
              </a:xfrm>
              <a:prstGeom prst="rect">
                <a:avLst/>
              </a:prstGeom>
              <a:solidFill>
                <a:schemeClr val="bg2"/>
              </a:solidFill>
              <a:ln w="14684" cap="flat">
                <a:noFill/>
                <a:prstDash val="solid"/>
                <a:miter/>
              </a:ln>
            </p:spPr>
            <p:txBody>
              <a:bodyPr/>
              <a:lstStyle/>
              <a:p>
                <a:endParaRPr lang="el-GR"/>
              </a:p>
            </p:txBody>
          </p:sp>
          <p:sp>
            <p:nvSpPr>
              <p:cNvPr id="31" name="Ορθογώνιο 30">
                <a:extLst>
                  <a:ext uri="{FF2B5EF4-FFF2-40B4-BE49-F238E27FC236}">
                    <a16:creationId xmlns:a16="http://schemas.microsoft.com/office/drawing/2014/main" id="{92DE6374-16B4-0715-DAEB-FD40FF5FE234}"/>
                  </a:ext>
                </a:extLst>
              </p:cNvPr>
              <p:cNvSpPr/>
              <p:nvPr/>
            </p:nvSpPr>
            <p:spPr>
              <a:xfrm>
                <a:off x="11139563" y="6275784"/>
                <a:ext cx="58839" cy="58854"/>
              </a:xfrm>
              <a:prstGeom prst="rect">
                <a:avLst/>
              </a:prstGeom>
              <a:solidFill>
                <a:schemeClr val="bg2"/>
              </a:solidFill>
              <a:ln w="14684" cap="flat">
                <a:noFill/>
                <a:prstDash val="solid"/>
                <a:miter/>
              </a:ln>
            </p:spPr>
            <p:txBody>
              <a:bodyPr/>
              <a:lstStyle/>
              <a:p>
                <a:endParaRPr lang="el-GR"/>
              </a:p>
            </p:txBody>
          </p:sp>
          <p:sp>
            <p:nvSpPr>
              <p:cNvPr id="32" name="Ορθογώνιο 31">
                <a:extLst>
                  <a:ext uri="{FF2B5EF4-FFF2-40B4-BE49-F238E27FC236}">
                    <a16:creationId xmlns:a16="http://schemas.microsoft.com/office/drawing/2014/main" id="{A0229964-0EF0-AF3C-057E-5D5C63670030}"/>
                  </a:ext>
                </a:extLst>
              </p:cNvPr>
              <p:cNvSpPr/>
              <p:nvPr/>
            </p:nvSpPr>
            <p:spPr>
              <a:xfrm>
                <a:off x="11021883" y="6158105"/>
                <a:ext cx="58839" cy="58854"/>
              </a:xfrm>
              <a:prstGeom prst="rect">
                <a:avLst/>
              </a:prstGeom>
              <a:solidFill>
                <a:schemeClr val="bg2"/>
              </a:solidFill>
              <a:ln w="14684" cap="flat">
                <a:noFill/>
                <a:prstDash val="solid"/>
                <a:miter/>
              </a:ln>
            </p:spPr>
            <p:txBody>
              <a:bodyPr/>
              <a:lstStyle/>
              <a:p>
                <a:endParaRPr lang="el-GR"/>
              </a:p>
            </p:txBody>
          </p:sp>
          <p:sp>
            <p:nvSpPr>
              <p:cNvPr id="33" name="Ορθογώνιο 32">
                <a:extLst>
                  <a:ext uri="{FF2B5EF4-FFF2-40B4-BE49-F238E27FC236}">
                    <a16:creationId xmlns:a16="http://schemas.microsoft.com/office/drawing/2014/main" id="{913BEC13-48D7-A1EA-0358-1CEB2D4F1594}"/>
                  </a:ext>
                </a:extLst>
              </p:cNvPr>
              <p:cNvSpPr/>
              <p:nvPr/>
            </p:nvSpPr>
            <p:spPr>
              <a:xfrm>
                <a:off x="11139563" y="6158105"/>
                <a:ext cx="58839" cy="58854"/>
              </a:xfrm>
              <a:prstGeom prst="rect">
                <a:avLst/>
              </a:prstGeom>
              <a:solidFill>
                <a:schemeClr val="bg2"/>
              </a:solidFill>
              <a:ln w="14684" cap="flat">
                <a:noFill/>
                <a:prstDash val="solid"/>
                <a:miter/>
              </a:ln>
            </p:spPr>
            <p:txBody>
              <a:bodyPr/>
              <a:lstStyle/>
              <a:p>
                <a:endParaRPr lang="el-GR"/>
              </a:p>
            </p:txBody>
          </p:sp>
          <p:sp>
            <p:nvSpPr>
              <p:cNvPr id="34" name="Ορθογώνιο 33">
                <a:extLst>
                  <a:ext uri="{FF2B5EF4-FFF2-40B4-BE49-F238E27FC236}">
                    <a16:creationId xmlns:a16="http://schemas.microsoft.com/office/drawing/2014/main" id="{13F7B9A8-89ED-A6B7-90DB-FD08C761B4A1}"/>
                  </a:ext>
                </a:extLst>
              </p:cNvPr>
              <p:cNvSpPr/>
              <p:nvPr/>
            </p:nvSpPr>
            <p:spPr>
              <a:xfrm>
                <a:off x="11021883" y="6040689"/>
                <a:ext cx="58839" cy="58854"/>
              </a:xfrm>
              <a:prstGeom prst="rect">
                <a:avLst/>
              </a:prstGeom>
              <a:solidFill>
                <a:schemeClr val="bg2"/>
              </a:solidFill>
              <a:ln w="14684" cap="flat">
                <a:noFill/>
                <a:prstDash val="solid"/>
                <a:miter/>
              </a:ln>
            </p:spPr>
            <p:txBody>
              <a:bodyPr/>
              <a:lstStyle/>
              <a:p>
                <a:endParaRPr lang="el-GR"/>
              </a:p>
            </p:txBody>
          </p:sp>
          <p:sp>
            <p:nvSpPr>
              <p:cNvPr id="35" name="Ορθογώνιο 34">
                <a:extLst>
                  <a:ext uri="{FF2B5EF4-FFF2-40B4-BE49-F238E27FC236}">
                    <a16:creationId xmlns:a16="http://schemas.microsoft.com/office/drawing/2014/main" id="{217DB068-4B29-FC83-1BF1-A083BD36B453}"/>
                  </a:ext>
                </a:extLst>
              </p:cNvPr>
              <p:cNvSpPr/>
              <p:nvPr/>
            </p:nvSpPr>
            <p:spPr>
              <a:xfrm>
                <a:off x="11139563" y="6040689"/>
                <a:ext cx="58839" cy="58854"/>
              </a:xfrm>
              <a:prstGeom prst="rect">
                <a:avLst/>
              </a:prstGeom>
              <a:solidFill>
                <a:schemeClr val="bg2"/>
              </a:solidFill>
              <a:ln w="14684" cap="flat">
                <a:noFill/>
                <a:prstDash val="solid"/>
                <a:miter/>
              </a:ln>
            </p:spPr>
            <p:txBody>
              <a:bodyPr/>
              <a:lstStyle/>
              <a:p>
                <a:endParaRPr lang="el-GR"/>
              </a:p>
            </p:txBody>
          </p:sp>
          <p:sp>
            <p:nvSpPr>
              <p:cNvPr id="36" name="Ορθογώνιο 35">
                <a:extLst>
                  <a:ext uri="{FF2B5EF4-FFF2-40B4-BE49-F238E27FC236}">
                    <a16:creationId xmlns:a16="http://schemas.microsoft.com/office/drawing/2014/main" id="{E063757B-5200-DAD7-B0AE-8664C0BFFFE7}"/>
                  </a:ext>
                </a:extLst>
              </p:cNvPr>
              <p:cNvSpPr/>
              <p:nvPr/>
            </p:nvSpPr>
            <p:spPr>
              <a:xfrm>
                <a:off x="11021883" y="5922745"/>
                <a:ext cx="58839" cy="58854"/>
              </a:xfrm>
              <a:prstGeom prst="rect">
                <a:avLst/>
              </a:prstGeom>
              <a:solidFill>
                <a:schemeClr val="bg2"/>
              </a:solidFill>
              <a:ln w="14684" cap="flat">
                <a:noFill/>
                <a:prstDash val="solid"/>
                <a:miter/>
              </a:ln>
            </p:spPr>
            <p:txBody>
              <a:bodyPr/>
              <a:lstStyle/>
              <a:p>
                <a:endParaRPr lang="el-GR"/>
              </a:p>
            </p:txBody>
          </p:sp>
          <p:sp>
            <p:nvSpPr>
              <p:cNvPr id="37" name="Ορθογώνιο 36">
                <a:extLst>
                  <a:ext uri="{FF2B5EF4-FFF2-40B4-BE49-F238E27FC236}">
                    <a16:creationId xmlns:a16="http://schemas.microsoft.com/office/drawing/2014/main" id="{04C48821-327E-C522-E66E-F0D3C2B9F6DF}"/>
                  </a:ext>
                </a:extLst>
              </p:cNvPr>
              <p:cNvSpPr/>
              <p:nvPr/>
            </p:nvSpPr>
            <p:spPr>
              <a:xfrm>
                <a:off x="11139563" y="5922745"/>
                <a:ext cx="58839" cy="58854"/>
              </a:xfrm>
              <a:prstGeom prst="rect">
                <a:avLst/>
              </a:prstGeom>
              <a:solidFill>
                <a:schemeClr val="bg2"/>
              </a:solidFill>
              <a:ln w="14684" cap="flat">
                <a:noFill/>
                <a:prstDash val="solid"/>
                <a:miter/>
              </a:ln>
            </p:spPr>
            <p:txBody>
              <a:bodyPr/>
              <a:lstStyle/>
              <a:p>
                <a:endParaRPr lang="el-GR"/>
              </a:p>
            </p:txBody>
          </p:sp>
        </p:grpSp>
      </p:grpSp>
      <p:sp>
        <p:nvSpPr>
          <p:cNvPr id="38" name="Ορθογώνιο: Στρογγύλεμα γωνιών 37">
            <a:extLst>
              <a:ext uri="{FF2B5EF4-FFF2-40B4-BE49-F238E27FC236}">
                <a16:creationId xmlns:a16="http://schemas.microsoft.com/office/drawing/2014/main" id="{3D5E3963-BCFD-F91D-12EC-D6961D99AAB8}"/>
              </a:ext>
            </a:extLst>
          </p:cNvPr>
          <p:cNvSpPr/>
          <p:nvPr/>
        </p:nvSpPr>
        <p:spPr>
          <a:xfrm>
            <a:off x="255639" y="2831690"/>
            <a:ext cx="3401961" cy="15436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a:t>Εύκολη πρόσβαση σε τροφή </a:t>
            </a:r>
          </a:p>
        </p:txBody>
      </p:sp>
      <p:cxnSp>
        <p:nvCxnSpPr>
          <p:cNvPr id="40" name="Ευθύγραμμο βέλος σύνδεσης 39">
            <a:extLst>
              <a:ext uri="{FF2B5EF4-FFF2-40B4-BE49-F238E27FC236}">
                <a16:creationId xmlns:a16="http://schemas.microsoft.com/office/drawing/2014/main" id="{6E5A5E77-A625-7A6E-2FFB-24CB933B07C8}"/>
              </a:ext>
            </a:extLst>
          </p:cNvPr>
          <p:cNvCxnSpPr>
            <a:cxnSpLocks/>
          </p:cNvCxnSpPr>
          <p:nvPr/>
        </p:nvCxnSpPr>
        <p:spPr>
          <a:xfrm flipV="1">
            <a:off x="3657600" y="2369574"/>
            <a:ext cx="1553497" cy="7669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2" name="Ευθύγραμμο βέλος σύνδεσης 41">
            <a:extLst>
              <a:ext uri="{FF2B5EF4-FFF2-40B4-BE49-F238E27FC236}">
                <a16:creationId xmlns:a16="http://schemas.microsoft.com/office/drawing/2014/main" id="{912EFA8E-2D0D-A9E2-3589-DA29606E727E}"/>
              </a:ext>
            </a:extLst>
          </p:cNvPr>
          <p:cNvCxnSpPr>
            <a:cxnSpLocks/>
          </p:cNvCxnSpPr>
          <p:nvPr/>
        </p:nvCxnSpPr>
        <p:spPr>
          <a:xfrm>
            <a:off x="3657599" y="3603522"/>
            <a:ext cx="171081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4" name="Ευθύγραμμο βέλος σύνδεσης 43">
            <a:extLst>
              <a:ext uri="{FF2B5EF4-FFF2-40B4-BE49-F238E27FC236}">
                <a16:creationId xmlns:a16="http://schemas.microsoft.com/office/drawing/2014/main" id="{5FAF631C-3A50-8315-A367-5E65CE265B14}"/>
              </a:ext>
            </a:extLst>
          </p:cNvPr>
          <p:cNvCxnSpPr>
            <a:cxnSpLocks/>
          </p:cNvCxnSpPr>
          <p:nvPr/>
        </p:nvCxnSpPr>
        <p:spPr>
          <a:xfrm>
            <a:off x="3657598" y="4119715"/>
            <a:ext cx="1553499" cy="6489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9D46CD3-C883-5319-BE04-BC69107D9D06}"/>
              </a:ext>
            </a:extLst>
          </p:cNvPr>
          <p:cNvSpPr txBox="1"/>
          <p:nvPr/>
        </p:nvSpPr>
        <p:spPr>
          <a:xfrm>
            <a:off x="5368413" y="2107964"/>
            <a:ext cx="3849328" cy="523220"/>
          </a:xfrm>
          <a:prstGeom prst="rect">
            <a:avLst/>
          </a:prstGeom>
          <a:noFill/>
        </p:spPr>
        <p:txBody>
          <a:bodyPr wrap="square" rtlCol="0">
            <a:spAutoFit/>
          </a:bodyPr>
          <a:lstStyle/>
          <a:p>
            <a:r>
              <a:rPr lang="el-GR" sz="2800" b="1">
                <a:solidFill>
                  <a:schemeClr val="bg1"/>
                </a:solidFill>
              </a:rPr>
              <a:t>Αστικά απορρίμματα </a:t>
            </a:r>
          </a:p>
        </p:txBody>
      </p:sp>
      <p:sp>
        <p:nvSpPr>
          <p:cNvPr id="50" name="TextBox 49">
            <a:extLst>
              <a:ext uri="{FF2B5EF4-FFF2-40B4-BE49-F238E27FC236}">
                <a16:creationId xmlns:a16="http://schemas.microsoft.com/office/drawing/2014/main" id="{82C98398-0619-CA5A-C3F5-D80C48840FA0}"/>
              </a:ext>
            </a:extLst>
          </p:cNvPr>
          <p:cNvSpPr txBox="1"/>
          <p:nvPr/>
        </p:nvSpPr>
        <p:spPr>
          <a:xfrm>
            <a:off x="5575708" y="3341912"/>
            <a:ext cx="5525729" cy="523220"/>
          </a:xfrm>
          <a:prstGeom prst="rect">
            <a:avLst/>
          </a:prstGeom>
          <a:noFill/>
        </p:spPr>
        <p:txBody>
          <a:bodyPr wrap="square" rtlCol="0">
            <a:spAutoFit/>
          </a:bodyPr>
          <a:lstStyle/>
          <a:p>
            <a:r>
              <a:rPr lang="el-GR" sz="2800" b="1">
                <a:solidFill>
                  <a:schemeClr val="bg1"/>
                </a:solidFill>
              </a:rPr>
              <a:t>Κτηνοτροφικές εγκαταστάσεις </a:t>
            </a:r>
          </a:p>
        </p:txBody>
      </p:sp>
      <p:sp>
        <p:nvSpPr>
          <p:cNvPr id="51" name="TextBox 50">
            <a:extLst>
              <a:ext uri="{FF2B5EF4-FFF2-40B4-BE49-F238E27FC236}">
                <a16:creationId xmlns:a16="http://schemas.microsoft.com/office/drawing/2014/main" id="{89801803-C4D7-8C63-0871-858013D1DD6D}"/>
              </a:ext>
            </a:extLst>
          </p:cNvPr>
          <p:cNvSpPr txBox="1"/>
          <p:nvPr/>
        </p:nvSpPr>
        <p:spPr>
          <a:xfrm>
            <a:off x="5506064" y="4575860"/>
            <a:ext cx="4407514" cy="523220"/>
          </a:xfrm>
          <a:prstGeom prst="rect">
            <a:avLst/>
          </a:prstGeom>
          <a:noFill/>
        </p:spPr>
        <p:txBody>
          <a:bodyPr wrap="square" rtlCol="0">
            <a:spAutoFit/>
          </a:bodyPr>
          <a:lstStyle/>
          <a:p>
            <a:r>
              <a:rPr lang="el-GR" sz="2800" b="1">
                <a:solidFill>
                  <a:schemeClr val="bg1"/>
                </a:solidFill>
              </a:rPr>
              <a:t>Γεωργικές καλλιέργειες </a:t>
            </a:r>
          </a:p>
        </p:txBody>
      </p:sp>
      <p:pic>
        <p:nvPicPr>
          <p:cNvPr id="53" name="Γραφικό 52" descr="Ελάφι περίγραμμα">
            <a:extLst>
              <a:ext uri="{FF2B5EF4-FFF2-40B4-BE49-F238E27FC236}">
                <a16:creationId xmlns:a16="http://schemas.microsoft.com/office/drawing/2014/main" id="{2819185E-B689-1E68-5AA0-2706957952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639" y="5783826"/>
            <a:ext cx="914400" cy="914400"/>
          </a:xfrm>
          <a:prstGeom prst="rect">
            <a:avLst/>
          </a:prstGeom>
        </p:spPr>
      </p:pic>
      <p:sp>
        <p:nvSpPr>
          <p:cNvPr id="54" name="TextBox 53">
            <a:extLst>
              <a:ext uri="{FF2B5EF4-FFF2-40B4-BE49-F238E27FC236}">
                <a16:creationId xmlns:a16="http://schemas.microsoft.com/office/drawing/2014/main" id="{93978108-C1E6-563B-F1C3-C4996B019EC0}"/>
              </a:ext>
            </a:extLst>
          </p:cNvPr>
          <p:cNvSpPr txBox="1"/>
          <p:nvPr/>
        </p:nvSpPr>
        <p:spPr>
          <a:xfrm>
            <a:off x="1361766" y="6058421"/>
            <a:ext cx="4591664" cy="523220"/>
          </a:xfrm>
          <a:prstGeom prst="rect">
            <a:avLst/>
          </a:prstGeom>
          <a:noFill/>
        </p:spPr>
        <p:txBody>
          <a:bodyPr wrap="square" rtlCol="0">
            <a:spAutoFit/>
          </a:bodyPr>
          <a:lstStyle/>
          <a:p>
            <a:r>
              <a:rPr lang="el-GR" sz="2800" b="1">
                <a:solidFill>
                  <a:schemeClr val="bg1"/>
                </a:solidFill>
              </a:rPr>
              <a:t>Έντονη κυνηγετική πίεση </a:t>
            </a:r>
          </a:p>
        </p:txBody>
      </p:sp>
      <p:sp>
        <p:nvSpPr>
          <p:cNvPr id="3" name="TextBox 2">
            <a:extLst>
              <a:ext uri="{FF2B5EF4-FFF2-40B4-BE49-F238E27FC236}">
                <a16:creationId xmlns:a16="http://schemas.microsoft.com/office/drawing/2014/main" id="{5EF8193A-5467-A623-4301-37EAB33CD0F8}"/>
              </a:ext>
            </a:extLst>
          </p:cNvPr>
          <p:cNvSpPr txBox="1"/>
          <p:nvPr/>
        </p:nvSpPr>
        <p:spPr>
          <a:xfrm>
            <a:off x="1665401" y="326144"/>
            <a:ext cx="6177914" cy="769441"/>
          </a:xfrm>
          <a:prstGeom prst="rect">
            <a:avLst/>
          </a:prstGeom>
          <a:noFill/>
        </p:spPr>
        <p:txBody>
          <a:bodyPr wrap="square">
            <a:spAutoFit/>
          </a:bodyPr>
          <a:lstStyle/>
          <a:p>
            <a:pPr algn="ctr">
              <a:spcBef>
                <a:spcPct val="0"/>
              </a:spcBef>
            </a:pPr>
            <a:r>
              <a:rPr lang="el-GR" sz="4400" b="1">
                <a:solidFill>
                  <a:schemeClr val="bg1"/>
                </a:solidFill>
                <a:latin typeface="+mj-lt"/>
                <a:ea typeface="+mj-ea"/>
                <a:cs typeface="+mj-cs"/>
              </a:rPr>
              <a:t>Αιτίες εμφάνισης </a:t>
            </a:r>
          </a:p>
        </p:txBody>
      </p:sp>
    </p:spTree>
    <p:extLst>
      <p:ext uri="{BB962C8B-B14F-4D97-AF65-F5344CB8AC3E}">
        <p14:creationId xmlns:p14="http://schemas.microsoft.com/office/powerpoint/2010/main" val="119899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14F188-64E4-6F07-F779-78408195637F}"/>
              </a:ext>
            </a:extLst>
          </p:cNvPr>
          <p:cNvSpPr>
            <a:spLocks noGrp="1"/>
          </p:cNvSpPr>
          <p:nvPr>
            <p:ph type="title"/>
          </p:nvPr>
        </p:nvSpPr>
        <p:spPr>
          <a:xfrm>
            <a:off x="453508" y="71503"/>
            <a:ext cx="10515600" cy="1041935"/>
          </a:xfrm>
        </p:spPr>
        <p:txBody>
          <a:bodyPr/>
          <a:lstStyle/>
          <a:p>
            <a:pPr algn="ctr"/>
            <a:r>
              <a:rPr lang="el-GR"/>
              <a:t>Επιπτώσεις στα ζώα </a:t>
            </a:r>
          </a:p>
        </p:txBody>
      </p:sp>
      <p:pic>
        <p:nvPicPr>
          <p:cNvPr id="3076" name="Picture 4" descr="Νεκρή αρκούδα σε τροχαίο στην Εγνατία οδό | Ελλάδα Ειδήσεις">
            <a:extLst>
              <a:ext uri="{FF2B5EF4-FFF2-40B4-BE49-F238E27FC236}">
                <a16:creationId xmlns:a16="http://schemas.microsoft.com/office/drawing/2014/main" id="{6DCBEA9C-7DC0-22D6-A166-0D08E4AD6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16" y="1113438"/>
            <a:ext cx="5209672" cy="29070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Νεκρός λύκος από τροχαίο σε επαρχιακή οδό του Ν. Γρεβενών">
            <a:extLst>
              <a:ext uri="{FF2B5EF4-FFF2-40B4-BE49-F238E27FC236}">
                <a16:creationId xmlns:a16="http://schemas.microsoft.com/office/drawing/2014/main" id="{F3CD0B94-914F-92A4-3128-7957018C63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465"/>
          <a:stretch>
            <a:fillRect/>
          </a:stretch>
        </p:blipFill>
        <p:spPr bwMode="auto">
          <a:xfrm>
            <a:off x="685798" y="4020530"/>
            <a:ext cx="4670258" cy="27171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Εικόνα 4" descr="Εικόνα που περιέχει κείμενο, στιγμιότυπο οθόνης, γραμματοσειρά, γραμμή&#10;&#10;Το περιεχόμενο που δημιουργείται από AI ενδέχεται να είναι εσφαλμένο.">
            <a:extLst>
              <a:ext uri="{FF2B5EF4-FFF2-40B4-BE49-F238E27FC236}">
                <a16:creationId xmlns:a16="http://schemas.microsoft.com/office/drawing/2014/main" id="{5F1AD308-A02C-0309-F9B2-685821272C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8076" y="4795085"/>
            <a:ext cx="6524176" cy="1790304"/>
          </a:xfrm>
          <a:prstGeom prst="rect">
            <a:avLst/>
          </a:prstGeom>
        </p:spPr>
      </p:pic>
      <p:pic>
        <p:nvPicPr>
          <p:cNvPr id="7" name="Εικόνα 6" descr="Εικόνα που περιέχει κείμενο, στιγμιότυπο οθόνης, γραμματοσειρά&#10;&#10;Το περιεχόμενο που δημιουργείται από AI ενδέχεται να είναι εσφαλμένο.">
            <a:extLst>
              <a:ext uri="{FF2B5EF4-FFF2-40B4-BE49-F238E27FC236}">
                <a16:creationId xmlns:a16="http://schemas.microsoft.com/office/drawing/2014/main" id="{67C770D1-CADE-6D54-931D-B2A6C558F3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5055" y="2825729"/>
            <a:ext cx="5906324" cy="1857634"/>
          </a:xfrm>
          <a:prstGeom prst="rect">
            <a:avLst/>
          </a:prstGeom>
        </p:spPr>
      </p:pic>
      <p:pic>
        <p:nvPicPr>
          <p:cNvPr id="9" name="Εικόνα 8" descr="Εικόνα που περιέχει κείμενο, γραμματοσειρά, στιγμιότυπο οθόνης, γραμμή&#10;&#10;Το περιεχόμενο που δημιουργείται από AI ενδέχεται να είναι εσφαλμένο.">
            <a:extLst>
              <a:ext uri="{FF2B5EF4-FFF2-40B4-BE49-F238E27FC236}">
                <a16:creationId xmlns:a16="http://schemas.microsoft.com/office/drawing/2014/main" id="{53E715FC-F34A-5C58-8FA9-4C45E092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8076" y="1411820"/>
            <a:ext cx="6373303" cy="1302187"/>
          </a:xfrm>
          <a:prstGeom prst="rect">
            <a:avLst/>
          </a:prstGeom>
        </p:spPr>
      </p:pic>
      <p:grpSp>
        <p:nvGrpSpPr>
          <p:cNvPr id="10" name="Ομάδα 9">
            <a:extLst>
              <a:ext uri="{FF2B5EF4-FFF2-40B4-BE49-F238E27FC236}">
                <a16:creationId xmlns:a16="http://schemas.microsoft.com/office/drawing/2014/main" id="{AB0E85E4-EF2F-BC93-F4A1-7E7C4DF5351A}"/>
              </a:ext>
            </a:extLst>
          </p:cNvPr>
          <p:cNvGrpSpPr/>
          <p:nvPr/>
        </p:nvGrpSpPr>
        <p:grpSpPr>
          <a:xfrm>
            <a:off x="9290108" y="149833"/>
            <a:ext cx="2477052" cy="1019466"/>
            <a:chOff x="9502327" y="5735643"/>
            <a:chExt cx="2477052" cy="1019466"/>
          </a:xfrm>
        </p:grpSpPr>
        <p:sp>
          <p:nvSpPr>
            <p:cNvPr id="11" name="Ελεύθερη σχεδίαση: Σχήμα 10">
              <a:extLst>
                <a:ext uri="{FF2B5EF4-FFF2-40B4-BE49-F238E27FC236}">
                  <a16:creationId xmlns:a16="http://schemas.microsoft.com/office/drawing/2014/main" id="{43E21F37-AFD3-4CC0-435E-C8FD83D51C2A}"/>
                </a:ext>
              </a:extLst>
            </p:cNvPr>
            <p:cNvSpPr/>
            <p:nvPr/>
          </p:nvSpPr>
          <p:spPr>
            <a:xfrm>
              <a:off x="9502327" y="6078793"/>
              <a:ext cx="781049" cy="676316"/>
            </a:xfrm>
            <a:custGeom>
              <a:avLst/>
              <a:gdLst>
                <a:gd name="csX0" fmla="*/ 770944 w 781049"/>
                <a:gd name="csY0" fmla="*/ 69056 h 676316"/>
                <a:gd name="csX1" fmla="*/ 752475 w 781049"/>
                <a:gd name="csY1" fmla="*/ 69056 h 676316"/>
                <a:gd name="csX2" fmla="*/ 752475 w 781049"/>
                <a:gd name="csY2" fmla="*/ 7620 h 676316"/>
                <a:gd name="csX3" fmla="*/ 744855 w 781049"/>
                <a:gd name="csY3" fmla="*/ 0 h 676316"/>
                <a:gd name="csX4" fmla="*/ 734987 w 781049"/>
                <a:gd name="csY4" fmla="*/ 0 h 676316"/>
                <a:gd name="csX5" fmla="*/ 728253 w 781049"/>
                <a:gd name="csY5" fmla="*/ 2791 h 676316"/>
                <a:gd name="csX6" fmla="*/ 685800 w 781049"/>
                <a:gd name="csY6" fmla="*/ 45244 h 676316"/>
                <a:gd name="csX7" fmla="*/ 670169 w 781049"/>
                <a:gd name="csY7" fmla="*/ 45244 h 676316"/>
                <a:gd name="csX8" fmla="*/ 648071 w 781049"/>
                <a:gd name="csY8" fmla="*/ 54397 h 676316"/>
                <a:gd name="csX9" fmla="*/ 595312 w 781049"/>
                <a:gd name="csY9" fmla="*/ 107156 h 676316"/>
                <a:gd name="csX10" fmla="*/ 556517 w 781049"/>
                <a:gd name="csY10" fmla="*/ 114205 h 676316"/>
                <a:gd name="csX11" fmla="*/ 542925 w 781049"/>
                <a:gd name="csY11" fmla="*/ 130493 h 676316"/>
                <a:gd name="csX12" fmla="*/ 542925 w 781049"/>
                <a:gd name="csY12" fmla="*/ 154781 h 676316"/>
                <a:gd name="csX13" fmla="*/ 508425 w 781049"/>
                <a:gd name="csY13" fmla="*/ 189281 h 676316"/>
                <a:gd name="csX14" fmla="*/ 477631 w 781049"/>
                <a:gd name="csY14" fmla="*/ 208074 h 676316"/>
                <a:gd name="csX15" fmla="*/ 129483 w 781049"/>
                <a:gd name="csY15" fmla="*/ 319716 h 676316"/>
                <a:gd name="csX16" fmla="*/ 34290 w 781049"/>
                <a:gd name="csY16" fmla="*/ 415290 h 676316"/>
                <a:gd name="csX17" fmla="*/ 0 w 781049"/>
                <a:gd name="csY17" fmla="*/ 523875 h 676316"/>
                <a:gd name="csX18" fmla="*/ 66675 w 781049"/>
                <a:gd name="csY18" fmla="*/ 494243 h 676316"/>
                <a:gd name="csX19" fmla="*/ 66675 w 781049"/>
                <a:gd name="csY19" fmla="*/ 646595 h 676316"/>
                <a:gd name="csX20" fmla="*/ 94393 w 781049"/>
                <a:gd name="csY20" fmla="*/ 676275 h 676316"/>
                <a:gd name="csX21" fmla="*/ 123797 w 781049"/>
                <a:gd name="csY21" fmla="*/ 649566 h 676316"/>
                <a:gd name="csX22" fmla="*/ 123825 w 781049"/>
                <a:gd name="csY22" fmla="*/ 647700 h 676316"/>
                <a:gd name="csX23" fmla="*/ 123825 w 781049"/>
                <a:gd name="csY23" fmla="*/ 521017 h 676316"/>
                <a:gd name="csX24" fmla="*/ 169545 w 781049"/>
                <a:gd name="csY24" fmla="*/ 515303 h 676316"/>
                <a:gd name="csX25" fmla="*/ 220028 w 781049"/>
                <a:gd name="csY25" fmla="*/ 464820 h 676316"/>
                <a:gd name="csX26" fmla="*/ 409575 w 781049"/>
                <a:gd name="csY26" fmla="*/ 496862 h 676316"/>
                <a:gd name="csX27" fmla="*/ 409575 w 781049"/>
                <a:gd name="csY27" fmla="*/ 646090 h 676316"/>
                <a:gd name="csX28" fmla="*/ 436617 w 781049"/>
                <a:gd name="csY28" fmla="*/ 676275 h 676316"/>
                <a:gd name="csX29" fmla="*/ 466684 w 781049"/>
                <a:gd name="csY29" fmla="*/ 649274 h 676316"/>
                <a:gd name="csX30" fmla="*/ 466725 w 781049"/>
                <a:gd name="csY30" fmla="*/ 647700 h 676316"/>
                <a:gd name="csX31" fmla="*/ 466725 w 781049"/>
                <a:gd name="csY31" fmla="*/ 506101 h 676316"/>
                <a:gd name="csX32" fmla="*/ 504825 w 781049"/>
                <a:gd name="csY32" fmla="*/ 510702 h 676316"/>
                <a:gd name="csX33" fmla="*/ 504825 w 781049"/>
                <a:gd name="csY33" fmla="*/ 646090 h 676316"/>
                <a:gd name="csX34" fmla="*/ 531867 w 781049"/>
                <a:gd name="csY34" fmla="*/ 676275 h 676316"/>
                <a:gd name="csX35" fmla="*/ 561934 w 781049"/>
                <a:gd name="csY35" fmla="*/ 649274 h 676316"/>
                <a:gd name="csX36" fmla="*/ 561975 w 781049"/>
                <a:gd name="csY36" fmla="*/ 647700 h 676316"/>
                <a:gd name="csX37" fmla="*/ 561975 w 781049"/>
                <a:gd name="csY37" fmla="*/ 504292 h 676316"/>
                <a:gd name="csX38" fmla="*/ 702612 w 781049"/>
                <a:gd name="csY38" fmla="*/ 304048 h 676316"/>
                <a:gd name="csX39" fmla="*/ 718480 w 781049"/>
                <a:gd name="csY39" fmla="*/ 268805 h 676316"/>
                <a:gd name="csX40" fmla="*/ 746179 w 781049"/>
                <a:gd name="csY40" fmla="*/ 138255 h 676316"/>
                <a:gd name="csX41" fmla="*/ 752942 w 781049"/>
                <a:gd name="csY41" fmla="*/ 125778 h 676316"/>
                <a:gd name="csX42" fmla="*/ 774487 w 781049"/>
                <a:gd name="csY42" fmla="*/ 104232 h 676316"/>
                <a:gd name="csX43" fmla="*/ 781050 w 781049"/>
                <a:gd name="csY43" fmla="*/ 88392 h 676316"/>
                <a:gd name="csX44" fmla="*/ 781050 w 781049"/>
                <a:gd name="csY44" fmla="*/ 79153 h 676316"/>
                <a:gd name="csX45" fmla="*/ 770944 w 781049"/>
                <a:gd name="csY45" fmla="*/ 69056 h 6763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781049" h="676316">
                  <a:moveTo>
                    <a:pt x="770944" y="69056"/>
                  </a:moveTo>
                  <a:lnTo>
                    <a:pt x="752475" y="69056"/>
                  </a:lnTo>
                  <a:lnTo>
                    <a:pt x="752475" y="7620"/>
                  </a:lnTo>
                  <a:cubicBezTo>
                    <a:pt x="752475" y="3412"/>
                    <a:pt x="749063" y="0"/>
                    <a:pt x="744855" y="0"/>
                  </a:cubicBezTo>
                  <a:lnTo>
                    <a:pt x="734987" y="0"/>
                  </a:lnTo>
                  <a:cubicBezTo>
                    <a:pt x="732461" y="1"/>
                    <a:pt x="730039" y="1005"/>
                    <a:pt x="728253" y="2791"/>
                  </a:cubicBezTo>
                  <a:lnTo>
                    <a:pt x="685800" y="45244"/>
                  </a:lnTo>
                  <a:lnTo>
                    <a:pt x="670169" y="45244"/>
                  </a:lnTo>
                  <a:cubicBezTo>
                    <a:pt x="661882" y="45245"/>
                    <a:pt x="653933" y="48538"/>
                    <a:pt x="648071" y="54397"/>
                  </a:cubicBezTo>
                  <a:lnTo>
                    <a:pt x="595312" y="107156"/>
                  </a:lnTo>
                  <a:lnTo>
                    <a:pt x="556517" y="114205"/>
                  </a:lnTo>
                  <a:cubicBezTo>
                    <a:pt x="548651" y="115643"/>
                    <a:pt x="542933" y="122495"/>
                    <a:pt x="542925" y="130493"/>
                  </a:cubicBezTo>
                  <a:lnTo>
                    <a:pt x="542925" y="154781"/>
                  </a:lnTo>
                  <a:lnTo>
                    <a:pt x="508425" y="189281"/>
                  </a:lnTo>
                  <a:cubicBezTo>
                    <a:pt x="499802" y="197906"/>
                    <a:pt x="489245" y="204348"/>
                    <a:pt x="477631" y="208074"/>
                  </a:cubicBezTo>
                  <a:lnTo>
                    <a:pt x="129483" y="319716"/>
                  </a:lnTo>
                  <a:cubicBezTo>
                    <a:pt x="84125" y="334244"/>
                    <a:pt x="48636" y="369875"/>
                    <a:pt x="34290" y="415290"/>
                  </a:cubicBezTo>
                  <a:lnTo>
                    <a:pt x="0" y="523875"/>
                  </a:lnTo>
                  <a:lnTo>
                    <a:pt x="66675" y="494243"/>
                  </a:lnTo>
                  <a:lnTo>
                    <a:pt x="66675" y="646595"/>
                  </a:lnTo>
                  <a:cubicBezTo>
                    <a:pt x="66443" y="662328"/>
                    <a:pt x="78681" y="675432"/>
                    <a:pt x="94393" y="676275"/>
                  </a:cubicBezTo>
                  <a:cubicBezTo>
                    <a:pt x="109888" y="677019"/>
                    <a:pt x="123053" y="665061"/>
                    <a:pt x="123797" y="649566"/>
                  </a:cubicBezTo>
                  <a:cubicBezTo>
                    <a:pt x="123827" y="648945"/>
                    <a:pt x="123836" y="648322"/>
                    <a:pt x="123825" y="647700"/>
                  </a:cubicBezTo>
                  <a:lnTo>
                    <a:pt x="123825" y="521017"/>
                  </a:lnTo>
                  <a:cubicBezTo>
                    <a:pt x="138594" y="529717"/>
                    <a:pt x="157371" y="527370"/>
                    <a:pt x="169545" y="515303"/>
                  </a:cubicBezTo>
                  <a:lnTo>
                    <a:pt x="220028" y="464820"/>
                  </a:lnTo>
                  <a:lnTo>
                    <a:pt x="409575" y="496862"/>
                  </a:lnTo>
                  <a:lnTo>
                    <a:pt x="409575" y="646090"/>
                  </a:lnTo>
                  <a:cubicBezTo>
                    <a:pt x="409244" y="661700"/>
                    <a:pt x="421065" y="674895"/>
                    <a:pt x="436617" y="676275"/>
                  </a:cubicBezTo>
                  <a:cubicBezTo>
                    <a:pt x="452376" y="677122"/>
                    <a:pt x="465837" y="665034"/>
                    <a:pt x="466684" y="649274"/>
                  </a:cubicBezTo>
                  <a:cubicBezTo>
                    <a:pt x="466712" y="648751"/>
                    <a:pt x="466726" y="648225"/>
                    <a:pt x="466725" y="647700"/>
                  </a:cubicBezTo>
                  <a:lnTo>
                    <a:pt x="466725" y="506101"/>
                  </a:lnTo>
                  <a:lnTo>
                    <a:pt x="504825" y="510702"/>
                  </a:lnTo>
                  <a:lnTo>
                    <a:pt x="504825" y="646090"/>
                  </a:lnTo>
                  <a:cubicBezTo>
                    <a:pt x="504494" y="661700"/>
                    <a:pt x="516315" y="674895"/>
                    <a:pt x="531867" y="676275"/>
                  </a:cubicBezTo>
                  <a:cubicBezTo>
                    <a:pt x="547626" y="677122"/>
                    <a:pt x="561087" y="665034"/>
                    <a:pt x="561934" y="649274"/>
                  </a:cubicBezTo>
                  <a:cubicBezTo>
                    <a:pt x="561962" y="648751"/>
                    <a:pt x="561976" y="648225"/>
                    <a:pt x="561975" y="647700"/>
                  </a:cubicBezTo>
                  <a:lnTo>
                    <a:pt x="561975" y="504292"/>
                  </a:lnTo>
                  <a:lnTo>
                    <a:pt x="702612" y="304048"/>
                  </a:lnTo>
                  <a:cubicBezTo>
                    <a:pt x="710360" y="293570"/>
                    <a:pt x="715771" y="281552"/>
                    <a:pt x="718480" y="268805"/>
                  </a:cubicBezTo>
                  <a:lnTo>
                    <a:pt x="746179" y="138255"/>
                  </a:lnTo>
                  <a:cubicBezTo>
                    <a:pt x="747177" y="133529"/>
                    <a:pt x="749526" y="129194"/>
                    <a:pt x="752942" y="125778"/>
                  </a:cubicBezTo>
                  <a:lnTo>
                    <a:pt x="774487" y="104232"/>
                  </a:lnTo>
                  <a:cubicBezTo>
                    <a:pt x="778689" y="100032"/>
                    <a:pt x="781049" y="94334"/>
                    <a:pt x="781050" y="88392"/>
                  </a:cubicBezTo>
                  <a:lnTo>
                    <a:pt x="781050" y="79153"/>
                  </a:lnTo>
                  <a:cubicBezTo>
                    <a:pt x="781044" y="73575"/>
                    <a:pt x="776522" y="69056"/>
                    <a:pt x="770944" y="69056"/>
                  </a:cubicBezTo>
                  <a:close/>
                </a:path>
              </a:pathLst>
            </a:custGeom>
            <a:solidFill>
              <a:schemeClr val="bg2"/>
            </a:solidFill>
            <a:ln w="9525" cap="flat">
              <a:noFill/>
              <a:prstDash val="solid"/>
              <a:miter/>
            </a:ln>
          </p:spPr>
          <p:txBody>
            <a:bodyPr/>
            <a:lstStyle/>
            <a:p>
              <a:endParaRPr lang="el-GR"/>
            </a:p>
          </p:txBody>
        </p:sp>
        <p:sp>
          <p:nvSpPr>
            <p:cNvPr id="12" name="Ελεύθερη σχεδίαση: Σχήμα 11">
              <a:extLst>
                <a:ext uri="{FF2B5EF4-FFF2-40B4-BE49-F238E27FC236}">
                  <a16:creationId xmlns:a16="http://schemas.microsoft.com/office/drawing/2014/main" id="{7AF47DB2-1581-69FE-36AA-90CE926B94FF}"/>
                </a:ext>
              </a:extLst>
            </p:cNvPr>
            <p:cNvSpPr/>
            <p:nvPr/>
          </p:nvSpPr>
          <p:spPr>
            <a:xfrm flipH="1">
              <a:off x="10987177" y="6158795"/>
              <a:ext cx="992202" cy="547271"/>
            </a:xfrm>
            <a:custGeom>
              <a:avLst/>
              <a:gdLst>
                <a:gd name="csX0" fmla="*/ 434695 w 992202"/>
                <a:gd name="csY0" fmla="*/ 37524 h 547271"/>
                <a:gd name="csX1" fmla="*/ 402575 w 992202"/>
                <a:gd name="csY1" fmla="*/ 32723 h 547271"/>
                <a:gd name="csX2" fmla="*/ 256685 w 992202"/>
                <a:gd name="csY2" fmla="*/ 23554 h 547271"/>
                <a:gd name="csX3" fmla="*/ 0 w 992202"/>
                <a:gd name="csY3" fmla="*/ 243896 h 547271"/>
                <a:gd name="csX4" fmla="*/ 0 w 992202"/>
                <a:gd name="csY4" fmla="*/ 288016 h 547271"/>
                <a:gd name="csX5" fmla="*/ 39780 w 992202"/>
                <a:gd name="csY5" fmla="*/ 269946 h 547271"/>
                <a:gd name="csX6" fmla="*/ 42747 w 992202"/>
                <a:gd name="csY6" fmla="*/ 268525 h 547271"/>
                <a:gd name="csX7" fmla="*/ 75578 w 992202"/>
                <a:gd name="csY7" fmla="*/ 354269 h 547271"/>
                <a:gd name="csX8" fmla="*/ 75578 w 992202"/>
                <a:gd name="csY8" fmla="*/ 497192 h 547271"/>
                <a:gd name="csX9" fmla="*/ 124215 w 992202"/>
                <a:gd name="csY9" fmla="*/ 547035 h 547271"/>
                <a:gd name="csX10" fmla="*/ 183207 w 992202"/>
                <a:gd name="csY10" fmla="*/ 503983 h 547271"/>
                <a:gd name="csX11" fmla="*/ 183469 w 992202"/>
                <a:gd name="csY11" fmla="*/ 499256 h 547271"/>
                <a:gd name="csX12" fmla="*/ 183469 w 992202"/>
                <a:gd name="csY12" fmla="*/ 427367 h 547271"/>
                <a:gd name="csX13" fmla="*/ 442409 w 992202"/>
                <a:gd name="csY13" fmla="*/ 384543 h 547271"/>
                <a:gd name="csX14" fmla="*/ 442409 w 992202"/>
                <a:gd name="csY14" fmla="*/ 497192 h 547271"/>
                <a:gd name="csX15" fmla="*/ 491046 w 992202"/>
                <a:gd name="csY15" fmla="*/ 547035 h 547271"/>
                <a:gd name="csX16" fmla="*/ 550038 w 992202"/>
                <a:gd name="csY16" fmla="*/ 503983 h 547271"/>
                <a:gd name="csX17" fmla="*/ 550300 w 992202"/>
                <a:gd name="csY17" fmla="*/ 499256 h 547271"/>
                <a:gd name="csX18" fmla="*/ 550300 w 992202"/>
                <a:gd name="csY18" fmla="*/ 364831 h 547271"/>
                <a:gd name="csX19" fmla="*/ 549923 w 992202"/>
                <a:gd name="csY19" fmla="*/ 361557 h 547271"/>
                <a:gd name="csX20" fmla="*/ 571879 w 992202"/>
                <a:gd name="csY20" fmla="*/ 356852 h 547271"/>
                <a:gd name="csX21" fmla="*/ 571879 w 992202"/>
                <a:gd name="csY21" fmla="*/ 497192 h 547271"/>
                <a:gd name="csX22" fmla="*/ 620516 w 992202"/>
                <a:gd name="csY22" fmla="*/ 547035 h 547271"/>
                <a:gd name="csX23" fmla="*/ 679508 w 992202"/>
                <a:gd name="csY23" fmla="*/ 503983 h 547271"/>
                <a:gd name="csX24" fmla="*/ 679770 w 992202"/>
                <a:gd name="csY24" fmla="*/ 499256 h 547271"/>
                <a:gd name="csX25" fmla="*/ 679770 w 992202"/>
                <a:gd name="csY25" fmla="*/ 325627 h 547271"/>
                <a:gd name="csX26" fmla="*/ 718471 w 992202"/>
                <a:gd name="csY26" fmla="*/ 288314 h 547271"/>
                <a:gd name="csX27" fmla="*/ 891680 w 992202"/>
                <a:gd name="csY27" fmla="*/ 218009 h 547271"/>
                <a:gd name="csX28" fmla="*/ 900495 w 992202"/>
                <a:gd name="csY28" fmla="*/ 217779 h 547271"/>
                <a:gd name="csX29" fmla="*/ 992202 w 992202"/>
                <a:gd name="csY29" fmla="*/ 136164 h 547271"/>
                <a:gd name="csX30" fmla="*/ 992202 w 992202"/>
                <a:gd name="csY30" fmla="*/ 136164 h 547271"/>
                <a:gd name="csX31" fmla="*/ 974799 w 992202"/>
                <a:gd name="csY31" fmla="*/ 116317 h 547271"/>
                <a:gd name="csX32" fmla="*/ 924684 w 992202"/>
                <a:gd name="csY32" fmla="*/ 105169 h 547271"/>
                <a:gd name="csX33" fmla="*/ 924684 w 992202"/>
                <a:gd name="csY33" fmla="*/ 103124 h 547271"/>
                <a:gd name="csX34" fmla="*/ 912816 w 992202"/>
                <a:gd name="csY34" fmla="*/ 80838 h 547271"/>
                <a:gd name="csX35" fmla="*/ 805723 w 992202"/>
                <a:gd name="csY35" fmla="*/ 33568 h 547271"/>
                <a:gd name="csX36" fmla="*/ 751723 w 992202"/>
                <a:gd name="csY36" fmla="*/ 716 h 547271"/>
                <a:gd name="csX37" fmla="*/ 714295 w 992202"/>
                <a:gd name="csY37" fmla="*/ 36622 h 547271"/>
                <a:gd name="csX38" fmla="*/ 615035 w 992202"/>
                <a:gd name="csY38" fmla="*/ 37889 h 547271"/>
                <a:gd name="csX39" fmla="*/ 439323 w 992202"/>
                <a:gd name="csY39" fmla="*/ 37889 h 5472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992202" h="547271">
                  <a:moveTo>
                    <a:pt x="434695" y="37524"/>
                  </a:moveTo>
                  <a:cubicBezTo>
                    <a:pt x="423888" y="36508"/>
                    <a:pt x="413162" y="34905"/>
                    <a:pt x="402575" y="32723"/>
                  </a:cubicBezTo>
                  <a:cubicBezTo>
                    <a:pt x="354724" y="23250"/>
                    <a:pt x="305557" y="20159"/>
                    <a:pt x="256685" y="23554"/>
                  </a:cubicBezTo>
                  <a:cubicBezTo>
                    <a:pt x="74219" y="34807"/>
                    <a:pt x="0" y="131219"/>
                    <a:pt x="0" y="243896"/>
                  </a:cubicBezTo>
                  <a:lnTo>
                    <a:pt x="0" y="288016"/>
                  </a:lnTo>
                  <a:lnTo>
                    <a:pt x="39780" y="269946"/>
                  </a:lnTo>
                  <a:lnTo>
                    <a:pt x="42747" y="268525"/>
                  </a:lnTo>
                  <a:cubicBezTo>
                    <a:pt x="44470" y="299275"/>
                    <a:pt x="55844" y="328980"/>
                    <a:pt x="75578" y="354269"/>
                  </a:cubicBezTo>
                  <a:lnTo>
                    <a:pt x="75578" y="497192"/>
                  </a:lnTo>
                  <a:cubicBezTo>
                    <a:pt x="75102" y="522424"/>
                    <a:pt x="96076" y="543918"/>
                    <a:pt x="124215" y="547035"/>
                  </a:cubicBezTo>
                  <a:cubicBezTo>
                    <a:pt x="153864" y="549644"/>
                    <a:pt x="180276" y="530369"/>
                    <a:pt x="183207" y="503983"/>
                  </a:cubicBezTo>
                  <a:cubicBezTo>
                    <a:pt x="183382" y="502412"/>
                    <a:pt x="183469" y="500835"/>
                    <a:pt x="183469" y="499256"/>
                  </a:cubicBezTo>
                  <a:lnTo>
                    <a:pt x="183469" y="427367"/>
                  </a:lnTo>
                  <a:lnTo>
                    <a:pt x="442409" y="384543"/>
                  </a:lnTo>
                  <a:lnTo>
                    <a:pt x="442409" y="497192"/>
                  </a:lnTo>
                  <a:cubicBezTo>
                    <a:pt x="441933" y="522424"/>
                    <a:pt x="462907" y="543918"/>
                    <a:pt x="491046" y="547035"/>
                  </a:cubicBezTo>
                  <a:cubicBezTo>
                    <a:pt x="520695" y="549644"/>
                    <a:pt x="547107" y="530369"/>
                    <a:pt x="550038" y="503983"/>
                  </a:cubicBezTo>
                  <a:cubicBezTo>
                    <a:pt x="550213" y="502412"/>
                    <a:pt x="550300" y="500835"/>
                    <a:pt x="550300" y="499256"/>
                  </a:cubicBezTo>
                  <a:lnTo>
                    <a:pt x="550300" y="364831"/>
                  </a:lnTo>
                  <a:cubicBezTo>
                    <a:pt x="550300" y="363707"/>
                    <a:pt x="550009" y="362661"/>
                    <a:pt x="549923" y="361557"/>
                  </a:cubicBezTo>
                  <a:lnTo>
                    <a:pt x="571879" y="356852"/>
                  </a:lnTo>
                  <a:lnTo>
                    <a:pt x="571879" y="497192"/>
                  </a:lnTo>
                  <a:cubicBezTo>
                    <a:pt x="571403" y="522424"/>
                    <a:pt x="592377" y="543918"/>
                    <a:pt x="620516" y="547035"/>
                  </a:cubicBezTo>
                  <a:cubicBezTo>
                    <a:pt x="650165" y="549644"/>
                    <a:pt x="676577" y="530369"/>
                    <a:pt x="679508" y="503983"/>
                  </a:cubicBezTo>
                  <a:cubicBezTo>
                    <a:pt x="679683" y="502412"/>
                    <a:pt x="679770" y="500835"/>
                    <a:pt x="679770" y="499256"/>
                  </a:cubicBezTo>
                  <a:lnTo>
                    <a:pt x="679770" y="325627"/>
                  </a:lnTo>
                  <a:lnTo>
                    <a:pt x="718471" y="288314"/>
                  </a:lnTo>
                  <a:cubicBezTo>
                    <a:pt x="763265" y="245140"/>
                    <a:pt x="825681" y="219806"/>
                    <a:pt x="891680" y="218009"/>
                  </a:cubicBezTo>
                  <a:lnTo>
                    <a:pt x="900495" y="217779"/>
                  </a:lnTo>
                  <a:cubicBezTo>
                    <a:pt x="951143" y="217779"/>
                    <a:pt x="992202" y="181238"/>
                    <a:pt x="992202" y="136164"/>
                  </a:cubicBezTo>
                  <a:lnTo>
                    <a:pt x="992202" y="136164"/>
                  </a:lnTo>
                  <a:cubicBezTo>
                    <a:pt x="992205" y="126778"/>
                    <a:pt x="985031" y="118595"/>
                    <a:pt x="974799" y="116317"/>
                  </a:cubicBezTo>
                  <a:lnTo>
                    <a:pt x="924684" y="105169"/>
                  </a:lnTo>
                  <a:lnTo>
                    <a:pt x="924684" y="103124"/>
                  </a:lnTo>
                  <a:cubicBezTo>
                    <a:pt x="924703" y="94483"/>
                    <a:pt x="920343" y="86296"/>
                    <a:pt x="912816" y="80838"/>
                  </a:cubicBezTo>
                  <a:cubicBezTo>
                    <a:pt x="881599" y="58069"/>
                    <a:pt x="844981" y="41906"/>
                    <a:pt x="805723" y="33568"/>
                  </a:cubicBezTo>
                  <a:cubicBezTo>
                    <a:pt x="801005" y="11226"/>
                    <a:pt x="776828" y="-3483"/>
                    <a:pt x="751723" y="716"/>
                  </a:cubicBezTo>
                  <a:cubicBezTo>
                    <a:pt x="731733" y="4058"/>
                    <a:pt x="716543" y="18631"/>
                    <a:pt x="714295" y="36622"/>
                  </a:cubicBezTo>
                  <a:lnTo>
                    <a:pt x="615035" y="37889"/>
                  </a:lnTo>
                  <a:lnTo>
                    <a:pt x="439323" y="37889"/>
                  </a:lnTo>
                  <a:close/>
                </a:path>
              </a:pathLst>
            </a:custGeom>
            <a:solidFill>
              <a:schemeClr val="bg1"/>
            </a:solidFill>
            <a:ln w="10716" cap="flat">
              <a:noFill/>
              <a:prstDash val="solid"/>
              <a:miter/>
            </a:ln>
          </p:spPr>
          <p:txBody>
            <a:bodyPr/>
            <a:lstStyle/>
            <a:p>
              <a:endParaRPr lang="el-GR"/>
            </a:p>
          </p:txBody>
        </p:sp>
        <p:grpSp>
          <p:nvGrpSpPr>
            <p:cNvPr id="13" name="Γραφικό 12" descr="Πόλη περίγραμμα">
              <a:extLst>
                <a:ext uri="{FF2B5EF4-FFF2-40B4-BE49-F238E27FC236}">
                  <a16:creationId xmlns:a16="http://schemas.microsoft.com/office/drawing/2014/main" id="{01C06940-D25C-9AB9-ADD1-E4B36A4FCD44}"/>
                </a:ext>
              </a:extLst>
            </p:cNvPr>
            <p:cNvGrpSpPr/>
            <p:nvPr/>
          </p:nvGrpSpPr>
          <p:grpSpPr>
            <a:xfrm>
              <a:off x="10091008" y="5735643"/>
              <a:ext cx="1088538" cy="912018"/>
              <a:chOff x="10212834" y="5716805"/>
              <a:chExt cx="1088538" cy="912018"/>
            </a:xfrm>
            <a:solidFill>
              <a:schemeClr val="bg2"/>
            </a:solidFill>
          </p:grpSpPr>
          <p:sp>
            <p:nvSpPr>
              <p:cNvPr id="14" name="Ελεύθερη σχεδίαση: Σχήμα 13">
                <a:extLst>
                  <a:ext uri="{FF2B5EF4-FFF2-40B4-BE49-F238E27FC236}">
                    <a16:creationId xmlns:a16="http://schemas.microsoft.com/office/drawing/2014/main" id="{2CC63350-1439-3AEC-E649-6AAC903C5E88}"/>
                  </a:ext>
                </a:extLst>
              </p:cNvPr>
              <p:cNvSpPr/>
              <p:nvPr/>
            </p:nvSpPr>
            <p:spPr>
              <a:xfrm>
                <a:off x="10212834" y="5716805"/>
                <a:ext cx="1088538" cy="912018"/>
              </a:xfrm>
              <a:custGeom>
                <a:avLst/>
                <a:gdLst>
                  <a:gd name="csX0" fmla="*/ 706079 w 1088538"/>
                  <a:gd name="csY0" fmla="*/ 71593 h 912018"/>
                  <a:gd name="csX1" fmla="*/ 706079 w 1088538"/>
                  <a:gd name="csY1" fmla="*/ 456009 h 912018"/>
                  <a:gd name="csX2" fmla="*/ 544269 w 1088538"/>
                  <a:gd name="csY2" fmla="*/ 456009 h 912018"/>
                  <a:gd name="csX3" fmla="*/ 544269 w 1088538"/>
                  <a:gd name="csY3" fmla="*/ 0 h 912018"/>
                  <a:gd name="csX4" fmla="*/ 161810 w 1088538"/>
                  <a:gd name="csY4" fmla="*/ 0 h 912018"/>
                  <a:gd name="csX5" fmla="*/ 161810 w 1088538"/>
                  <a:gd name="csY5" fmla="*/ 338330 h 912018"/>
                  <a:gd name="csX6" fmla="*/ 0 w 1088538"/>
                  <a:gd name="csY6" fmla="*/ 338330 h 912018"/>
                  <a:gd name="csX7" fmla="*/ 0 w 1088538"/>
                  <a:gd name="csY7" fmla="*/ 912019 h 912018"/>
                  <a:gd name="csX8" fmla="*/ 1088539 w 1088538"/>
                  <a:gd name="csY8" fmla="*/ 912019 h 912018"/>
                  <a:gd name="csX9" fmla="*/ 1088539 w 1088538"/>
                  <a:gd name="csY9" fmla="*/ 119401 h 912018"/>
                  <a:gd name="csX10" fmla="*/ 191230 w 1088538"/>
                  <a:gd name="csY10" fmla="*/ 29420 h 912018"/>
                  <a:gd name="csX11" fmla="*/ 514849 w 1088538"/>
                  <a:gd name="csY11" fmla="*/ 29420 h 912018"/>
                  <a:gd name="csX12" fmla="*/ 514849 w 1088538"/>
                  <a:gd name="csY12" fmla="*/ 456009 h 912018"/>
                  <a:gd name="csX13" fmla="*/ 382459 w 1088538"/>
                  <a:gd name="csY13" fmla="*/ 456009 h 912018"/>
                  <a:gd name="csX14" fmla="*/ 382459 w 1088538"/>
                  <a:gd name="csY14" fmla="*/ 338330 h 912018"/>
                  <a:gd name="csX15" fmla="*/ 191230 w 1088538"/>
                  <a:gd name="csY15" fmla="*/ 338330 h 912018"/>
                  <a:gd name="csX16" fmla="*/ 353040 w 1088538"/>
                  <a:gd name="csY16" fmla="*/ 882599 h 912018"/>
                  <a:gd name="csX17" fmla="*/ 220650 w 1088538"/>
                  <a:gd name="csY17" fmla="*/ 882599 h 912018"/>
                  <a:gd name="csX18" fmla="*/ 220650 w 1088538"/>
                  <a:gd name="csY18" fmla="*/ 794339 h 912018"/>
                  <a:gd name="csX19" fmla="*/ 161810 w 1088538"/>
                  <a:gd name="csY19" fmla="*/ 794339 h 912018"/>
                  <a:gd name="csX20" fmla="*/ 161810 w 1088538"/>
                  <a:gd name="csY20" fmla="*/ 882599 h 912018"/>
                  <a:gd name="csX21" fmla="*/ 29420 w 1088538"/>
                  <a:gd name="csY21" fmla="*/ 882599 h 912018"/>
                  <a:gd name="csX22" fmla="*/ 29420 w 1088538"/>
                  <a:gd name="csY22" fmla="*/ 367749 h 912018"/>
                  <a:gd name="csX23" fmla="*/ 353040 w 1088538"/>
                  <a:gd name="csY23" fmla="*/ 367749 h 912018"/>
                  <a:gd name="csX24" fmla="*/ 353040 w 1088538"/>
                  <a:gd name="csY24" fmla="*/ 882599 h 912018"/>
                  <a:gd name="csX25" fmla="*/ 706079 w 1088538"/>
                  <a:gd name="csY25" fmla="*/ 882599 h 912018"/>
                  <a:gd name="csX26" fmla="*/ 573689 w 1088538"/>
                  <a:gd name="csY26" fmla="*/ 882599 h 912018"/>
                  <a:gd name="csX27" fmla="*/ 573689 w 1088538"/>
                  <a:gd name="csY27" fmla="*/ 794339 h 912018"/>
                  <a:gd name="csX28" fmla="*/ 514849 w 1088538"/>
                  <a:gd name="csY28" fmla="*/ 794339 h 912018"/>
                  <a:gd name="csX29" fmla="*/ 514849 w 1088538"/>
                  <a:gd name="csY29" fmla="*/ 882599 h 912018"/>
                  <a:gd name="csX30" fmla="*/ 382459 w 1088538"/>
                  <a:gd name="csY30" fmla="*/ 882599 h 912018"/>
                  <a:gd name="csX31" fmla="*/ 382459 w 1088538"/>
                  <a:gd name="csY31" fmla="*/ 485429 h 912018"/>
                  <a:gd name="csX32" fmla="*/ 706079 w 1088538"/>
                  <a:gd name="csY32" fmla="*/ 485429 h 912018"/>
                  <a:gd name="csX33" fmla="*/ 1059119 w 1088538"/>
                  <a:gd name="csY33" fmla="*/ 882599 h 912018"/>
                  <a:gd name="csX34" fmla="*/ 926729 w 1088538"/>
                  <a:gd name="csY34" fmla="*/ 882599 h 912018"/>
                  <a:gd name="csX35" fmla="*/ 926729 w 1088538"/>
                  <a:gd name="csY35" fmla="*/ 794339 h 912018"/>
                  <a:gd name="csX36" fmla="*/ 867889 w 1088538"/>
                  <a:gd name="csY36" fmla="*/ 794339 h 912018"/>
                  <a:gd name="csX37" fmla="*/ 867889 w 1088538"/>
                  <a:gd name="csY37" fmla="*/ 882599 h 912018"/>
                  <a:gd name="csX38" fmla="*/ 735499 w 1088538"/>
                  <a:gd name="csY38" fmla="*/ 882599 h 912018"/>
                  <a:gd name="csX39" fmla="*/ 735499 w 1088538"/>
                  <a:gd name="csY39" fmla="*/ 104926 h 912018"/>
                  <a:gd name="csX40" fmla="*/ 1059119 w 1088538"/>
                  <a:gd name="csY40" fmla="*/ 145379 h 9120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1088538" h="912018">
                    <a:moveTo>
                      <a:pt x="706079" y="71593"/>
                    </a:moveTo>
                    <a:lnTo>
                      <a:pt x="706079" y="456009"/>
                    </a:lnTo>
                    <a:lnTo>
                      <a:pt x="544269" y="456009"/>
                    </a:lnTo>
                    <a:lnTo>
                      <a:pt x="544269" y="0"/>
                    </a:lnTo>
                    <a:lnTo>
                      <a:pt x="161810" y="0"/>
                    </a:lnTo>
                    <a:lnTo>
                      <a:pt x="161810" y="338330"/>
                    </a:lnTo>
                    <a:lnTo>
                      <a:pt x="0" y="338330"/>
                    </a:lnTo>
                    <a:lnTo>
                      <a:pt x="0" y="912019"/>
                    </a:lnTo>
                    <a:lnTo>
                      <a:pt x="1088539" y="912019"/>
                    </a:lnTo>
                    <a:lnTo>
                      <a:pt x="1088539" y="119401"/>
                    </a:lnTo>
                    <a:close/>
                    <a:moveTo>
                      <a:pt x="191230" y="29420"/>
                    </a:moveTo>
                    <a:lnTo>
                      <a:pt x="514849" y="29420"/>
                    </a:lnTo>
                    <a:lnTo>
                      <a:pt x="514849" y="456009"/>
                    </a:lnTo>
                    <a:lnTo>
                      <a:pt x="382459" y="456009"/>
                    </a:lnTo>
                    <a:lnTo>
                      <a:pt x="382459" y="338330"/>
                    </a:lnTo>
                    <a:lnTo>
                      <a:pt x="191230" y="338330"/>
                    </a:lnTo>
                    <a:close/>
                    <a:moveTo>
                      <a:pt x="353040" y="882599"/>
                    </a:moveTo>
                    <a:lnTo>
                      <a:pt x="220650" y="882599"/>
                    </a:lnTo>
                    <a:lnTo>
                      <a:pt x="220650" y="794339"/>
                    </a:lnTo>
                    <a:lnTo>
                      <a:pt x="161810" y="794339"/>
                    </a:lnTo>
                    <a:lnTo>
                      <a:pt x="161810" y="882599"/>
                    </a:lnTo>
                    <a:lnTo>
                      <a:pt x="29420" y="882599"/>
                    </a:lnTo>
                    <a:lnTo>
                      <a:pt x="29420" y="367749"/>
                    </a:lnTo>
                    <a:lnTo>
                      <a:pt x="353040" y="367749"/>
                    </a:lnTo>
                    <a:lnTo>
                      <a:pt x="353040" y="882599"/>
                    </a:lnTo>
                    <a:close/>
                    <a:moveTo>
                      <a:pt x="706079" y="882599"/>
                    </a:moveTo>
                    <a:lnTo>
                      <a:pt x="573689" y="882599"/>
                    </a:lnTo>
                    <a:lnTo>
                      <a:pt x="573689" y="794339"/>
                    </a:lnTo>
                    <a:lnTo>
                      <a:pt x="514849" y="794339"/>
                    </a:lnTo>
                    <a:lnTo>
                      <a:pt x="514849" y="882599"/>
                    </a:lnTo>
                    <a:lnTo>
                      <a:pt x="382459" y="882599"/>
                    </a:lnTo>
                    <a:lnTo>
                      <a:pt x="382459" y="485429"/>
                    </a:lnTo>
                    <a:lnTo>
                      <a:pt x="706079" y="485429"/>
                    </a:lnTo>
                    <a:close/>
                    <a:moveTo>
                      <a:pt x="1059119" y="882599"/>
                    </a:moveTo>
                    <a:lnTo>
                      <a:pt x="926729" y="882599"/>
                    </a:lnTo>
                    <a:lnTo>
                      <a:pt x="926729" y="794339"/>
                    </a:lnTo>
                    <a:lnTo>
                      <a:pt x="867889" y="794339"/>
                    </a:lnTo>
                    <a:lnTo>
                      <a:pt x="867889" y="882599"/>
                    </a:lnTo>
                    <a:lnTo>
                      <a:pt x="735499" y="882599"/>
                    </a:lnTo>
                    <a:lnTo>
                      <a:pt x="735499" y="104926"/>
                    </a:lnTo>
                    <a:lnTo>
                      <a:pt x="1059119" y="145379"/>
                    </a:lnTo>
                    <a:close/>
                  </a:path>
                </a:pathLst>
              </a:custGeom>
              <a:solidFill>
                <a:schemeClr val="bg2"/>
              </a:solidFill>
              <a:ln w="14684" cap="flat">
                <a:noFill/>
                <a:prstDash val="solid"/>
                <a:miter/>
              </a:ln>
            </p:spPr>
            <p:txBody>
              <a:bodyPr/>
              <a:lstStyle/>
              <a:p>
                <a:endParaRPr lang="el-GR"/>
              </a:p>
            </p:txBody>
          </p:sp>
          <p:sp>
            <p:nvSpPr>
              <p:cNvPr id="15" name="Ορθογώνιο 14">
                <a:extLst>
                  <a:ext uri="{FF2B5EF4-FFF2-40B4-BE49-F238E27FC236}">
                    <a16:creationId xmlns:a16="http://schemas.microsoft.com/office/drawing/2014/main" id="{569C4A61-973D-7B35-13E8-DD4CB6B9D09A}"/>
                  </a:ext>
                </a:extLst>
              </p:cNvPr>
              <p:cNvSpPr/>
              <p:nvPr/>
            </p:nvSpPr>
            <p:spPr>
              <a:xfrm>
                <a:off x="10668844" y="6393729"/>
                <a:ext cx="58839" cy="58854"/>
              </a:xfrm>
              <a:prstGeom prst="rect">
                <a:avLst/>
              </a:prstGeom>
              <a:solidFill>
                <a:schemeClr val="bg2"/>
              </a:solidFill>
              <a:ln w="14684" cap="flat">
                <a:noFill/>
                <a:prstDash val="solid"/>
                <a:miter/>
              </a:ln>
            </p:spPr>
            <p:txBody>
              <a:bodyPr/>
              <a:lstStyle/>
              <a:p>
                <a:endParaRPr lang="el-GR"/>
              </a:p>
            </p:txBody>
          </p:sp>
          <p:sp>
            <p:nvSpPr>
              <p:cNvPr id="16" name="Ορθογώνιο 15">
                <a:extLst>
                  <a:ext uri="{FF2B5EF4-FFF2-40B4-BE49-F238E27FC236}">
                    <a16:creationId xmlns:a16="http://schemas.microsoft.com/office/drawing/2014/main" id="{3839ABF9-DF57-43EB-FEC8-72004907D5EF}"/>
                  </a:ext>
                </a:extLst>
              </p:cNvPr>
              <p:cNvSpPr/>
              <p:nvPr/>
            </p:nvSpPr>
            <p:spPr>
              <a:xfrm>
                <a:off x="10786523" y="6393729"/>
                <a:ext cx="58839" cy="58854"/>
              </a:xfrm>
              <a:prstGeom prst="rect">
                <a:avLst/>
              </a:prstGeom>
              <a:solidFill>
                <a:schemeClr val="bg2"/>
              </a:solidFill>
              <a:ln w="14684" cap="flat">
                <a:noFill/>
                <a:prstDash val="solid"/>
                <a:miter/>
              </a:ln>
            </p:spPr>
            <p:txBody>
              <a:bodyPr/>
              <a:lstStyle/>
              <a:p>
                <a:endParaRPr lang="el-GR"/>
              </a:p>
            </p:txBody>
          </p:sp>
          <p:sp>
            <p:nvSpPr>
              <p:cNvPr id="17" name="Ορθογώνιο 16">
                <a:extLst>
                  <a:ext uri="{FF2B5EF4-FFF2-40B4-BE49-F238E27FC236}">
                    <a16:creationId xmlns:a16="http://schemas.microsoft.com/office/drawing/2014/main" id="{194A7CA2-83AD-6287-F83F-60A8B3DF298D}"/>
                  </a:ext>
                </a:extLst>
              </p:cNvPr>
              <p:cNvSpPr/>
              <p:nvPr/>
            </p:nvSpPr>
            <p:spPr>
              <a:xfrm>
                <a:off x="10668844" y="6275784"/>
                <a:ext cx="58839" cy="58854"/>
              </a:xfrm>
              <a:prstGeom prst="rect">
                <a:avLst/>
              </a:prstGeom>
              <a:solidFill>
                <a:schemeClr val="bg2"/>
              </a:solidFill>
              <a:ln w="14684" cap="flat">
                <a:noFill/>
                <a:prstDash val="solid"/>
                <a:miter/>
              </a:ln>
            </p:spPr>
            <p:txBody>
              <a:bodyPr/>
              <a:lstStyle/>
              <a:p>
                <a:endParaRPr lang="el-GR"/>
              </a:p>
            </p:txBody>
          </p:sp>
          <p:sp>
            <p:nvSpPr>
              <p:cNvPr id="18" name="Ορθογώνιο 17">
                <a:extLst>
                  <a:ext uri="{FF2B5EF4-FFF2-40B4-BE49-F238E27FC236}">
                    <a16:creationId xmlns:a16="http://schemas.microsoft.com/office/drawing/2014/main" id="{E6A2D8E8-5A17-8F15-F3C0-F856C6E8C19F}"/>
                  </a:ext>
                </a:extLst>
              </p:cNvPr>
              <p:cNvSpPr/>
              <p:nvPr/>
            </p:nvSpPr>
            <p:spPr>
              <a:xfrm>
                <a:off x="10786523" y="6275784"/>
                <a:ext cx="58839" cy="58854"/>
              </a:xfrm>
              <a:prstGeom prst="rect">
                <a:avLst/>
              </a:prstGeom>
              <a:solidFill>
                <a:schemeClr val="bg2"/>
              </a:solidFill>
              <a:ln w="14684" cap="flat">
                <a:noFill/>
                <a:prstDash val="solid"/>
                <a:miter/>
              </a:ln>
            </p:spPr>
            <p:txBody>
              <a:bodyPr/>
              <a:lstStyle/>
              <a:p>
                <a:endParaRPr lang="el-GR"/>
              </a:p>
            </p:txBody>
          </p:sp>
          <p:sp>
            <p:nvSpPr>
              <p:cNvPr id="19" name="Ορθογώνιο 18">
                <a:extLst>
                  <a:ext uri="{FF2B5EF4-FFF2-40B4-BE49-F238E27FC236}">
                    <a16:creationId xmlns:a16="http://schemas.microsoft.com/office/drawing/2014/main" id="{8B4DE442-B48E-565B-EE38-725AAD888949}"/>
                  </a:ext>
                </a:extLst>
              </p:cNvPr>
              <p:cNvSpPr/>
              <p:nvPr/>
            </p:nvSpPr>
            <p:spPr>
              <a:xfrm>
                <a:off x="10477614" y="5937720"/>
                <a:ext cx="58839" cy="58854"/>
              </a:xfrm>
              <a:prstGeom prst="rect">
                <a:avLst/>
              </a:prstGeom>
              <a:solidFill>
                <a:schemeClr val="bg2"/>
              </a:solidFill>
              <a:ln w="14684" cap="flat">
                <a:noFill/>
                <a:prstDash val="solid"/>
                <a:miter/>
              </a:ln>
            </p:spPr>
            <p:txBody>
              <a:bodyPr/>
              <a:lstStyle/>
              <a:p>
                <a:endParaRPr lang="el-GR"/>
              </a:p>
            </p:txBody>
          </p:sp>
          <p:sp>
            <p:nvSpPr>
              <p:cNvPr id="20" name="Ορθογώνιο 19">
                <a:extLst>
                  <a:ext uri="{FF2B5EF4-FFF2-40B4-BE49-F238E27FC236}">
                    <a16:creationId xmlns:a16="http://schemas.microsoft.com/office/drawing/2014/main" id="{F72FEF60-78E9-6A7B-1322-9C9E3297295F}"/>
                  </a:ext>
                </a:extLst>
              </p:cNvPr>
              <p:cNvSpPr/>
              <p:nvPr/>
            </p:nvSpPr>
            <p:spPr>
              <a:xfrm>
                <a:off x="10595294" y="5937720"/>
                <a:ext cx="58839" cy="58854"/>
              </a:xfrm>
              <a:prstGeom prst="rect">
                <a:avLst/>
              </a:prstGeom>
              <a:solidFill>
                <a:schemeClr val="bg2"/>
              </a:solidFill>
              <a:ln w="14684" cap="flat">
                <a:noFill/>
                <a:prstDash val="solid"/>
                <a:miter/>
              </a:ln>
            </p:spPr>
            <p:txBody>
              <a:bodyPr/>
              <a:lstStyle/>
              <a:p>
                <a:endParaRPr lang="el-GR"/>
              </a:p>
            </p:txBody>
          </p:sp>
          <p:sp>
            <p:nvSpPr>
              <p:cNvPr id="21" name="Ορθογώνιο 20">
                <a:extLst>
                  <a:ext uri="{FF2B5EF4-FFF2-40B4-BE49-F238E27FC236}">
                    <a16:creationId xmlns:a16="http://schemas.microsoft.com/office/drawing/2014/main" id="{409C4CDB-CACC-D799-27D5-3DDDFCF76193}"/>
                  </a:ext>
                </a:extLst>
              </p:cNvPr>
              <p:cNvSpPr/>
              <p:nvPr/>
            </p:nvSpPr>
            <p:spPr>
              <a:xfrm>
                <a:off x="10477614" y="5819775"/>
                <a:ext cx="58839" cy="58854"/>
              </a:xfrm>
              <a:prstGeom prst="rect">
                <a:avLst/>
              </a:prstGeom>
              <a:solidFill>
                <a:schemeClr val="bg2"/>
              </a:solidFill>
              <a:ln w="14684" cap="flat">
                <a:noFill/>
                <a:prstDash val="solid"/>
                <a:miter/>
              </a:ln>
            </p:spPr>
            <p:txBody>
              <a:bodyPr/>
              <a:lstStyle/>
              <a:p>
                <a:endParaRPr lang="el-GR"/>
              </a:p>
            </p:txBody>
          </p:sp>
          <p:sp>
            <p:nvSpPr>
              <p:cNvPr id="22" name="Ορθογώνιο 21">
                <a:extLst>
                  <a:ext uri="{FF2B5EF4-FFF2-40B4-BE49-F238E27FC236}">
                    <a16:creationId xmlns:a16="http://schemas.microsoft.com/office/drawing/2014/main" id="{CC9DFF06-0672-AA06-27F2-C4BA87872B57}"/>
                  </a:ext>
                </a:extLst>
              </p:cNvPr>
              <p:cNvSpPr/>
              <p:nvPr/>
            </p:nvSpPr>
            <p:spPr>
              <a:xfrm>
                <a:off x="10595294" y="5819775"/>
                <a:ext cx="58839" cy="58854"/>
              </a:xfrm>
              <a:prstGeom prst="rect">
                <a:avLst/>
              </a:prstGeom>
              <a:solidFill>
                <a:schemeClr val="bg2"/>
              </a:solidFill>
              <a:ln w="14684" cap="flat">
                <a:noFill/>
                <a:prstDash val="solid"/>
                <a:miter/>
              </a:ln>
            </p:spPr>
            <p:txBody>
              <a:bodyPr/>
              <a:lstStyle/>
              <a:p>
                <a:endParaRPr lang="el-GR"/>
              </a:p>
            </p:txBody>
          </p:sp>
          <p:sp>
            <p:nvSpPr>
              <p:cNvPr id="23" name="Ορθογώνιο 22">
                <a:extLst>
                  <a:ext uri="{FF2B5EF4-FFF2-40B4-BE49-F238E27FC236}">
                    <a16:creationId xmlns:a16="http://schemas.microsoft.com/office/drawing/2014/main" id="{CB6AA790-5531-2FD5-4827-DB518748B7B2}"/>
                  </a:ext>
                </a:extLst>
              </p:cNvPr>
              <p:cNvSpPr/>
              <p:nvPr/>
            </p:nvSpPr>
            <p:spPr>
              <a:xfrm>
                <a:off x="10315819" y="6393729"/>
                <a:ext cx="58839" cy="58854"/>
              </a:xfrm>
              <a:prstGeom prst="rect">
                <a:avLst/>
              </a:prstGeom>
              <a:solidFill>
                <a:schemeClr val="bg2"/>
              </a:solidFill>
              <a:ln w="14684" cap="flat">
                <a:noFill/>
                <a:prstDash val="solid"/>
                <a:miter/>
              </a:ln>
            </p:spPr>
            <p:txBody>
              <a:bodyPr/>
              <a:lstStyle/>
              <a:p>
                <a:endParaRPr lang="el-GR"/>
              </a:p>
            </p:txBody>
          </p:sp>
          <p:sp>
            <p:nvSpPr>
              <p:cNvPr id="24" name="Ορθογώνιο 23">
                <a:extLst>
                  <a:ext uri="{FF2B5EF4-FFF2-40B4-BE49-F238E27FC236}">
                    <a16:creationId xmlns:a16="http://schemas.microsoft.com/office/drawing/2014/main" id="{AF46B1E4-F649-3312-701C-8AD3BF56F2B2}"/>
                  </a:ext>
                </a:extLst>
              </p:cNvPr>
              <p:cNvSpPr/>
              <p:nvPr/>
            </p:nvSpPr>
            <p:spPr>
              <a:xfrm>
                <a:off x="10433499" y="6393729"/>
                <a:ext cx="58839" cy="58854"/>
              </a:xfrm>
              <a:prstGeom prst="rect">
                <a:avLst/>
              </a:prstGeom>
              <a:solidFill>
                <a:schemeClr val="bg2"/>
              </a:solidFill>
              <a:ln w="14684" cap="flat">
                <a:noFill/>
                <a:prstDash val="solid"/>
                <a:miter/>
              </a:ln>
            </p:spPr>
            <p:txBody>
              <a:bodyPr/>
              <a:lstStyle/>
              <a:p>
                <a:endParaRPr lang="el-GR"/>
              </a:p>
            </p:txBody>
          </p:sp>
          <p:sp>
            <p:nvSpPr>
              <p:cNvPr id="25" name="Ορθογώνιο 24">
                <a:extLst>
                  <a:ext uri="{FF2B5EF4-FFF2-40B4-BE49-F238E27FC236}">
                    <a16:creationId xmlns:a16="http://schemas.microsoft.com/office/drawing/2014/main" id="{BABD3976-F34F-40BA-64A1-897AB30E3CEE}"/>
                  </a:ext>
                </a:extLst>
              </p:cNvPr>
              <p:cNvSpPr/>
              <p:nvPr/>
            </p:nvSpPr>
            <p:spPr>
              <a:xfrm>
                <a:off x="10315819" y="6275784"/>
                <a:ext cx="58839" cy="58854"/>
              </a:xfrm>
              <a:prstGeom prst="rect">
                <a:avLst/>
              </a:prstGeom>
              <a:solidFill>
                <a:schemeClr val="bg2"/>
              </a:solidFill>
              <a:ln w="14684" cap="flat">
                <a:noFill/>
                <a:prstDash val="solid"/>
                <a:miter/>
              </a:ln>
            </p:spPr>
            <p:txBody>
              <a:bodyPr/>
              <a:lstStyle/>
              <a:p>
                <a:endParaRPr lang="el-GR"/>
              </a:p>
            </p:txBody>
          </p:sp>
          <p:sp>
            <p:nvSpPr>
              <p:cNvPr id="26" name="Ορθογώνιο 25">
                <a:extLst>
                  <a:ext uri="{FF2B5EF4-FFF2-40B4-BE49-F238E27FC236}">
                    <a16:creationId xmlns:a16="http://schemas.microsoft.com/office/drawing/2014/main" id="{BD17A69D-57AC-028A-59BE-621606C9CADB}"/>
                  </a:ext>
                </a:extLst>
              </p:cNvPr>
              <p:cNvSpPr/>
              <p:nvPr/>
            </p:nvSpPr>
            <p:spPr>
              <a:xfrm>
                <a:off x="10433499" y="6275784"/>
                <a:ext cx="58839" cy="58854"/>
              </a:xfrm>
              <a:prstGeom prst="rect">
                <a:avLst/>
              </a:prstGeom>
              <a:solidFill>
                <a:schemeClr val="bg2"/>
              </a:solidFill>
              <a:ln w="14684" cap="flat">
                <a:noFill/>
                <a:prstDash val="solid"/>
                <a:miter/>
              </a:ln>
            </p:spPr>
            <p:txBody>
              <a:bodyPr/>
              <a:lstStyle/>
              <a:p>
                <a:endParaRPr lang="el-GR"/>
              </a:p>
            </p:txBody>
          </p:sp>
          <p:sp>
            <p:nvSpPr>
              <p:cNvPr id="27" name="Ορθογώνιο 26">
                <a:extLst>
                  <a:ext uri="{FF2B5EF4-FFF2-40B4-BE49-F238E27FC236}">
                    <a16:creationId xmlns:a16="http://schemas.microsoft.com/office/drawing/2014/main" id="{62FAA8A8-54A9-4EC6-323B-6BF0C4CD74D6}"/>
                  </a:ext>
                </a:extLst>
              </p:cNvPr>
              <p:cNvSpPr/>
              <p:nvPr/>
            </p:nvSpPr>
            <p:spPr>
              <a:xfrm>
                <a:off x="10315819" y="6158105"/>
                <a:ext cx="58839" cy="58854"/>
              </a:xfrm>
              <a:prstGeom prst="rect">
                <a:avLst/>
              </a:prstGeom>
              <a:solidFill>
                <a:schemeClr val="bg2"/>
              </a:solidFill>
              <a:ln w="14684" cap="flat">
                <a:noFill/>
                <a:prstDash val="solid"/>
                <a:miter/>
              </a:ln>
            </p:spPr>
            <p:txBody>
              <a:bodyPr/>
              <a:lstStyle/>
              <a:p>
                <a:endParaRPr lang="el-GR"/>
              </a:p>
            </p:txBody>
          </p:sp>
          <p:sp>
            <p:nvSpPr>
              <p:cNvPr id="28" name="Ορθογώνιο 27">
                <a:extLst>
                  <a:ext uri="{FF2B5EF4-FFF2-40B4-BE49-F238E27FC236}">
                    <a16:creationId xmlns:a16="http://schemas.microsoft.com/office/drawing/2014/main" id="{161E95D4-6A38-30CB-4551-2EEB553BB2CD}"/>
                  </a:ext>
                </a:extLst>
              </p:cNvPr>
              <p:cNvSpPr/>
              <p:nvPr/>
            </p:nvSpPr>
            <p:spPr>
              <a:xfrm>
                <a:off x="10433499" y="6158105"/>
                <a:ext cx="58839" cy="58854"/>
              </a:xfrm>
              <a:prstGeom prst="rect">
                <a:avLst/>
              </a:prstGeom>
              <a:solidFill>
                <a:schemeClr val="bg2"/>
              </a:solidFill>
              <a:ln w="14684" cap="flat">
                <a:noFill/>
                <a:prstDash val="solid"/>
                <a:miter/>
              </a:ln>
            </p:spPr>
            <p:txBody>
              <a:bodyPr/>
              <a:lstStyle/>
              <a:p>
                <a:endParaRPr lang="el-GR"/>
              </a:p>
            </p:txBody>
          </p:sp>
          <p:sp>
            <p:nvSpPr>
              <p:cNvPr id="29" name="Ορθογώνιο 28">
                <a:extLst>
                  <a:ext uri="{FF2B5EF4-FFF2-40B4-BE49-F238E27FC236}">
                    <a16:creationId xmlns:a16="http://schemas.microsoft.com/office/drawing/2014/main" id="{BEE2E09D-9EB8-B157-5149-A10960FD4DA1}"/>
                  </a:ext>
                </a:extLst>
              </p:cNvPr>
              <p:cNvSpPr/>
              <p:nvPr/>
            </p:nvSpPr>
            <p:spPr>
              <a:xfrm>
                <a:off x="11021883" y="6393729"/>
                <a:ext cx="58839" cy="58854"/>
              </a:xfrm>
              <a:prstGeom prst="rect">
                <a:avLst/>
              </a:prstGeom>
              <a:solidFill>
                <a:schemeClr val="bg2"/>
              </a:solidFill>
              <a:ln w="14684" cap="flat">
                <a:noFill/>
                <a:prstDash val="solid"/>
                <a:miter/>
              </a:ln>
            </p:spPr>
            <p:txBody>
              <a:bodyPr/>
              <a:lstStyle/>
              <a:p>
                <a:endParaRPr lang="el-GR"/>
              </a:p>
            </p:txBody>
          </p:sp>
          <p:sp>
            <p:nvSpPr>
              <p:cNvPr id="30" name="Ορθογώνιο 29">
                <a:extLst>
                  <a:ext uri="{FF2B5EF4-FFF2-40B4-BE49-F238E27FC236}">
                    <a16:creationId xmlns:a16="http://schemas.microsoft.com/office/drawing/2014/main" id="{247E3FDE-8246-0D21-0745-12A15DAFFA99}"/>
                  </a:ext>
                </a:extLst>
              </p:cNvPr>
              <p:cNvSpPr/>
              <p:nvPr/>
            </p:nvSpPr>
            <p:spPr>
              <a:xfrm>
                <a:off x="11139563" y="6393729"/>
                <a:ext cx="58839" cy="58854"/>
              </a:xfrm>
              <a:prstGeom prst="rect">
                <a:avLst/>
              </a:prstGeom>
              <a:solidFill>
                <a:schemeClr val="bg2"/>
              </a:solidFill>
              <a:ln w="14684" cap="flat">
                <a:noFill/>
                <a:prstDash val="solid"/>
                <a:miter/>
              </a:ln>
            </p:spPr>
            <p:txBody>
              <a:bodyPr/>
              <a:lstStyle/>
              <a:p>
                <a:endParaRPr lang="el-GR"/>
              </a:p>
            </p:txBody>
          </p:sp>
          <p:sp>
            <p:nvSpPr>
              <p:cNvPr id="31" name="Ορθογώνιο 30">
                <a:extLst>
                  <a:ext uri="{FF2B5EF4-FFF2-40B4-BE49-F238E27FC236}">
                    <a16:creationId xmlns:a16="http://schemas.microsoft.com/office/drawing/2014/main" id="{C7FE21C3-F7F9-BF36-9B41-1E57AA274005}"/>
                  </a:ext>
                </a:extLst>
              </p:cNvPr>
              <p:cNvSpPr/>
              <p:nvPr/>
            </p:nvSpPr>
            <p:spPr>
              <a:xfrm>
                <a:off x="11021883" y="6275784"/>
                <a:ext cx="58839" cy="58854"/>
              </a:xfrm>
              <a:prstGeom prst="rect">
                <a:avLst/>
              </a:prstGeom>
              <a:solidFill>
                <a:schemeClr val="bg2"/>
              </a:solidFill>
              <a:ln w="14684" cap="flat">
                <a:noFill/>
                <a:prstDash val="solid"/>
                <a:miter/>
              </a:ln>
            </p:spPr>
            <p:txBody>
              <a:bodyPr/>
              <a:lstStyle/>
              <a:p>
                <a:endParaRPr lang="el-GR"/>
              </a:p>
            </p:txBody>
          </p:sp>
          <p:sp>
            <p:nvSpPr>
              <p:cNvPr id="32" name="Ορθογώνιο 31">
                <a:extLst>
                  <a:ext uri="{FF2B5EF4-FFF2-40B4-BE49-F238E27FC236}">
                    <a16:creationId xmlns:a16="http://schemas.microsoft.com/office/drawing/2014/main" id="{E64B2FC4-29E0-13E4-CD50-CA3AB4E6B14E}"/>
                  </a:ext>
                </a:extLst>
              </p:cNvPr>
              <p:cNvSpPr/>
              <p:nvPr/>
            </p:nvSpPr>
            <p:spPr>
              <a:xfrm>
                <a:off x="11139563" y="6275784"/>
                <a:ext cx="58839" cy="58854"/>
              </a:xfrm>
              <a:prstGeom prst="rect">
                <a:avLst/>
              </a:prstGeom>
              <a:solidFill>
                <a:schemeClr val="bg2"/>
              </a:solidFill>
              <a:ln w="14684" cap="flat">
                <a:noFill/>
                <a:prstDash val="solid"/>
                <a:miter/>
              </a:ln>
            </p:spPr>
            <p:txBody>
              <a:bodyPr/>
              <a:lstStyle/>
              <a:p>
                <a:endParaRPr lang="el-GR"/>
              </a:p>
            </p:txBody>
          </p:sp>
          <p:sp>
            <p:nvSpPr>
              <p:cNvPr id="33" name="Ορθογώνιο 32">
                <a:extLst>
                  <a:ext uri="{FF2B5EF4-FFF2-40B4-BE49-F238E27FC236}">
                    <a16:creationId xmlns:a16="http://schemas.microsoft.com/office/drawing/2014/main" id="{3C4CD61C-028C-339A-8932-E60BBBB22AF3}"/>
                  </a:ext>
                </a:extLst>
              </p:cNvPr>
              <p:cNvSpPr/>
              <p:nvPr/>
            </p:nvSpPr>
            <p:spPr>
              <a:xfrm>
                <a:off x="11021883" y="6158105"/>
                <a:ext cx="58839" cy="58854"/>
              </a:xfrm>
              <a:prstGeom prst="rect">
                <a:avLst/>
              </a:prstGeom>
              <a:solidFill>
                <a:schemeClr val="bg2"/>
              </a:solidFill>
              <a:ln w="14684" cap="flat">
                <a:noFill/>
                <a:prstDash val="solid"/>
                <a:miter/>
              </a:ln>
            </p:spPr>
            <p:txBody>
              <a:bodyPr/>
              <a:lstStyle/>
              <a:p>
                <a:endParaRPr lang="el-GR"/>
              </a:p>
            </p:txBody>
          </p:sp>
          <p:sp>
            <p:nvSpPr>
              <p:cNvPr id="34" name="Ορθογώνιο 33">
                <a:extLst>
                  <a:ext uri="{FF2B5EF4-FFF2-40B4-BE49-F238E27FC236}">
                    <a16:creationId xmlns:a16="http://schemas.microsoft.com/office/drawing/2014/main" id="{09613604-7780-FC98-D602-062CD66A5E82}"/>
                  </a:ext>
                </a:extLst>
              </p:cNvPr>
              <p:cNvSpPr/>
              <p:nvPr/>
            </p:nvSpPr>
            <p:spPr>
              <a:xfrm>
                <a:off x="11139563" y="6158105"/>
                <a:ext cx="58839" cy="58854"/>
              </a:xfrm>
              <a:prstGeom prst="rect">
                <a:avLst/>
              </a:prstGeom>
              <a:solidFill>
                <a:schemeClr val="bg2"/>
              </a:solidFill>
              <a:ln w="14684" cap="flat">
                <a:noFill/>
                <a:prstDash val="solid"/>
                <a:miter/>
              </a:ln>
            </p:spPr>
            <p:txBody>
              <a:bodyPr/>
              <a:lstStyle/>
              <a:p>
                <a:endParaRPr lang="el-GR"/>
              </a:p>
            </p:txBody>
          </p:sp>
          <p:sp>
            <p:nvSpPr>
              <p:cNvPr id="35" name="Ορθογώνιο 34">
                <a:extLst>
                  <a:ext uri="{FF2B5EF4-FFF2-40B4-BE49-F238E27FC236}">
                    <a16:creationId xmlns:a16="http://schemas.microsoft.com/office/drawing/2014/main" id="{29974746-E59E-56AC-4BC1-0B84486875E7}"/>
                  </a:ext>
                </a:extLst>
              </p:cNvPr>
              <p:cNvSpPr/>
              <p:nvPr/>
            </p:nvSpPr>
            <p:spPr>
              <a:xfrm>
                <a:off x="11021883" y="6040689"/>
                <a:ext cx="58839" cy="58854"/>
              </a:xfrm>
              <a:prstGeom prst="rect">
                <a:avLst/>
              </a:prstGeom>
              <a:solidFill>
                <a:schemeClr val="bg2"/>
              </a:solidFill>
              <a:ln w="14684" cap="flat">
                <a:noFill/>
                <a:prstDash val="solid"/>
                <a:miter/>
              </a:ln>
            </p:spPr>
            <p:txBody>
              <a:bodyPr/>
              <a:lstStyle/>
              <a:p>
                <a:endParaRPr lang="el-GR"/>
              </a:p>
            </p:txBody>
          </p:sp>
          <p:sp>
            <p:nvSpPr>
              <p:cNvPr id="36" name="Ορθογώνιο 35">
                <a:extLst>
                  <a:ext uri="{FF2B5EF4-FFF2-40B4-BE49-F238E27FC236}">
                    <a16:creationId xmlns:a16="http://schemas.microsoft.com/office/drawing/2014/main" id="{2EBB9F01-38AE-DBBC-2B22-C9AA38FD9B51}"/>
                  </a:ext>
                </a:extLst>
              </p:cNvPr>
              <p:cNvSpPr/>
              <p:nvPr/>
            </p:nvSpPr>
            <p:spPr>
              <a:xfrm>
                <a:off x="11139563" y="6040689"/>
                <a:ext cx="58839" cy="58854"/>
              </a:xfrm>
              <a:prstGeom prst="rect">
                <a:avLst/>
              </a:prstGeom>
              <a:solidFill>
                <a:schemeClr val="bg2"/>
              </a:solidFill>
              <a:ln w="14684" cap="flat">
                <a:noFill/>
                <a:prstDash val="solid"/>
                <a:miter/>
              </a:ln>
            </p:spPr>
            <p:txBody>
              <a:bodyPr/>
              <a:lstStyle/>
              <a:p>
                <a:endParaRPr lang="el-GR"/>
              </a:p>
            </p:txBody>
          </p:sp>
          <p:sp>
            <p:nvSpPr>
              <p:cNvPr id="37" name="Ορθογώνιο 36">
                <a:extLst>
                  <a:ext uri="{FF2B5EF4-FFF2-40B4-BE49-F238E27FC236}">
                    <a16:creationId xmlns:a16="http://schemas.microsoft.com/office/drawing/2014/main" id="{777B4019-8BB4-922D-A16F-6CBC6B020BA6}"/>
                  </a:ext>
                </a:extLst>
              </p:cNvPr>
              <p:cNvSpPr/>
              <p:nvPr/>
            </p:nvSpPr>
            <p:spPr>
              <a:xfrm>
                <a:off x="11021883" y="5922745"/>
                <a:ext cx="58839" cy="58854"/>
              </a:xfrm>
              <a:prstGeom prst="rect">
                <a:avLst/>
              </a:prstGeom>
              <a:solidFill>
                <a:schemeClr val="bg2"/>
              </a:solidFill>
              <a:ln w="14684" cap="flat">
                <a:noFill/>
                <a:prstDash val="solid"/>
                <a:miter/>
              </a:ln>
            </p:spPr>
            <p:txBody>
              <a:bodyPr/>
              <a:lstStyle/>
              <a:p>
                <a:endParaRPr lang="el-GR"/>
              </a:p>
            </p:txBody>
          </p:sp>
          <p:sp>
            <p:nvSpPr>
              <p:cNvPr id="38" name="Ορθογώνιο 37">
                <a:extLst>
                  <a:ext uri="{FF2B5EF4-FFF2-40B4-BE49-F238E27FC236}">
                    <a16:creationId xmlns:a16="http://schemas.microsoft.com/office/drawing/2014/main" id="{32994C01-F17E-14AB-FC68-8EB4884753C3}"/>
                  </a:ext>
                </a:extLst>
              </p:cNvPr>
              <p:cNvSpPr/>
              <p:nvPr/>
            </p:nvSpPr>
            <p:spPr>
              <a:xfrm>
                <a:off x="11139563" y="5922745"/>
                <a:ext cx="58839" cy="58854"/>
              </a:xfrm>
              <a:prstGeom prst="rect">
                <a:avLst/>
              </a:prstGeom>
              <a:solidFill>
                <a:schemeClr val="bg2"/>
              </a:solidFill>
              <a:ln w="14684" cap="flat">
                <a:noFill/>
                <a:prstDash val="solid"/>
                <a:miter/>
              </a:ln>
            </p:spPr>
            <p:txBody>
              <a:bodyPr/>
              <a:lstStyle/>
              <a:p>
                <a:endParaRPr lang="el-GR"/>
              </a:p>
            </p:txBody>
          </p:sp>
        </p:grpSp>
      </p:grpSp>
      <p:sp>
        <p:nvSpPr>
          <p:cNvPr id="39" name="TextBox 38">
            <a:extLst>
              <a:ext uri="{FF2B5EF4-FFF2-40B4-BE49-F238E27FC236}">
                <a16:creationId xmlns:a16="http://schemas.microsoft.com/office/drawing/2014/main" id="{0EBC18AA-59F1-9E40-43C4-CA1633FEA22B}"/>
              </a:ext>
            </a:extLst>
          </p:cNvPr>
          <p:cNvSpPr txBox="1"/>
          <p:nvPr/>
        </p:nvSpPr>
        <p:spPr>
          <a:xfrm>
            <a:off x="0" y="6550223"/>
            <a:ext cx="2103120" cy="307777"/>
          </a:xfrm>
          <a:prstGeom prst="rect">
            <a:avLst/>
          </a:prstGeom>
          <a:noFill/>
        </p:spPr>
        <p:txBody>
          <a:bodyPr wrap="square" rtlCol="0">
            <a:spAutoFit/>
          </a:bodyPr>
          <a:lstStyle/>
          <a:p>
            <a:r>
              <a:rPr lang="el-GR" sz="1200">
                <a:solidFill>
                  <a:schemeClr val="bg1"/>
                </a:solidFill>
              </a:rPr>
              <a:t>Πηγή</a:t>
            </a:r>
            <a:r>
              <a:rPr lang="el-GR" sz="1400">
                <a:solidFill>
                  <a:schemeClr val="bg1"/>
                </a:solidFill>
              </a:rPr>
              <a:t>: </a:t>
            </a:r>
            <a:r>
              <a:rPr lang="el-GR" sz="1200">
                <a:solidFill>
                  <a:schemeClr val="bg1"/>
                </a:solidFill>
              </a:rPr>
              <a:t>Αρκτούρος</a:t>
            </a:r>
            <a:endParaRPr lang="el-GR" sz="1400">
              <a:solidFill>
                <a:schemeClr val="bg1"/>
              </a:solidFill>
            </a:endParaRPr>
          </a:p>
        </p:txBody>
      </p:sp>
    </p:spTree>
    <p:extLst>
      <p:ext uri="{BB962C8B-B14F-4D97-AF65-F5344CB8AC3E}">
        <p14:creationId xmlns:p14="http://schemas.microsoft.com/office/powerpoint/2010/main" val="265254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078"/>
                                        </p:tgtEl>
                                        <p:attrNameLst>
                                          <p:attrName>style.visibility</p:attrName>
                                        </p:attrNameLst>
                                      </p:cBhvr>
                                      <p:to>
                                        <p:strVal val="visible"/>
                                      </p:to>
                                    </p:set>
                                    <p:animEffect transition="in" filter="fade">
                                      <p:cBhvr>
                                        <p:cTn id="11" dur="500"/>
                                        <p:tgtEl>
                                          <p:spTgt spid="3078"/>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Εικόνα που περιέχει θηλαστικό, λύκος, σκύλος, σκίτσο/σχέδιο&#10;&#10;Το περιεχόμενο που δημιουργείται από AI ενδέχεται να είναι εσφαλμένο.">
            <a:extLst>
              <a:ext uri="{FF2B5EF4-FFF2-40B4-BE49-F238E27FC236}">
                <a16:creationId xmlns:a16="http://schemas.microsoft.com/office/drawing/2014/main" id="{CC98335C-DE0E-946A-B56E-DC6703C44133}"/>
              </a:ext>
            </a:extLst>
          </p:cNvPr>
          <p:cNvPicPr>
            <a:picLocks noChangeAspect="1"/>
          </p:cNvPicPr>
          <p:nvPr/>
        </p:nvPicPr>
        <p:blipFill>
          <a:blip r:embed="rId3">
            <a:extLst>
              <a:ext uri="{28A0092B-C50C-407E-A947-70E740481C1C}">
                <a14:useLocalDpi xmlns:a14="http://schemas.microsoft.com/office/drawing/2010/main" val="0"/>
              </a:ext>
            </a:extLst>
          </a:blip>
          <a:srcRect l="3195" t="-160" r="-3195" b="160"/>
          <a:stretch>
            <a:fillRect/>
          </a:stretch>
        </p:blipFill>
        <p:spPr>
          <a:xfrm>
            <a:off x="-271304" y="1376624"/>
            <a:ext cx="5690715" cy="5690715"/>
          </a:xfrm>
          <a:prstGeom prst="rect">
            <a:avLst/>
          </a:prstGeom>
        </p:spPr>
      </p:pic>
      <p:sp>
        <p:nvSpPr>
          <p:cNvPr id="6" name="TextBox 5">
            <a:extLst>
              <a:ext uri="{FF2B5EF4-FFF2-40B4-BE49-F238E27FC236}">
                <a16:creationId xmlns:a16="http://schemas.microsoft.com/office/drawing/2014/main" id="{BB0A529D-50FE-2F10-F0D4-52E6D88EA95E}"/>
              </a:ext>
            </a:extLst>
          </p:cNvPr>
          <p:cNvSpPr txBox="1"/>
          <p:nvPr/>
        </p:nvSpPr>
        <p:spPr>
          <a:xfrm>
            <a:off x="4308691" y="1725008"/>
            <a:ext cx="6229978" cy="400110"/>
          </a:xfrm>
          <a:prstGeom prst="rect">
            <a:avLst/>
          </a:prstGeom>
          <a:noFill/>
        </p:spPr>
        <p:txBody>
          <a:bodyPr wrap="square">
            <a:spAutoFit/>
          </a:bodyPr>
          <a:lstStyle/>
          <a:p>
            <a:r>
              <a:rPr lang="el-GR" sz="2000" b="0" i="1">
                <a:solidFill>
                  <a:schemeClr val="bg1"/>
                </a:solidFill>
                <a:effectLst/>
                <a:latin typeface="Helvetica" panose="020B0604020202020204" pitchFamily="34" charset="0"/>
              </a:rPr>
              <a:t>Θρέψε λύκο το χειμώνα, να σε φάει το καλοκαίρι …</a:t>
            </a:r>
            <a:endParaRPr lang="el-GR" sz="2000" i="1">
              <a:solidFill>
                <a:schemeClr val="bg1"/>
              </a:solidFill>
            </a:endParaRPr>
          </a:p>
        </p:txBody>
      </p:sp>
      <p:grpSp>
        <p:nvGrpSpPr>
          <p:cNvPr id="7" name="Ομάδα 6">
            <a:extLst>
              <a:ext uri="{FF2B5EF4-FFF2-40B4-BE49-F238E27FC236}">
                <a16:creationId xmlns:a16="http://schemas.microsoft.com/office/drawing/2014/main" id="{F32D950B-8E90-422D-BAA4-3D23F1887894}"/>
              </a:ext>
            </a:extLst>
          </p:cNvPr>
          <p:cNvGrpSpPr/>
          <p:nvPr/>
        </p:nvGrpSpPr>
        <p:grpSpPr>
          <a:xfrm>
            <a:off x="9300143" y="189162"/>
            <a:ext cx="2477052" cy="1019466"/>
            <a:chOff x="9502327" y="5735643"/>
            <a:chExt cx="2477052" cy="1019466"/>
          </a:xfrm>
        </p:grpSpPr>
        <p:sp>
          <p:nvSpPr>
            <p:cNvPr id="8" name="Ελεύθερη σχεδίαση: Σχήμα 7">
              <a:extLst>
                <a:ext uri="{FF2B5EF4-FFF2-40B4-BE49-F238E27FC236}">
                  <a16:creationId xmlns:a16="http://schemas.microsoft.com/office/drawing/2014/main" id="{814F7B76-4A2F-77CA-353E-CB9727415318}"/>
                </a:ext>
              </a:extLst>
            </p:cNvPr>
            <p:cNvSpPr/>
            <p:nvPr/>
          </p:nvSpPr>
          <p:spPr>
            <a:xfrm>
              <a:off x="9502327" y="6078793"/>
              <a:ext cx="781049" cy="676316"/>
            </a:xfrm>
            <a:custGeom>
              <a:avLst/>
              <a:gdLst>
                <a:gd name="csX0" fmla="*/ 770944 w 781049"/>
                <a:gd name="csY0" fmla="*/ 69056 h 676316"/>
                <a:gd name="csX1" fmla="*/ 752475 w 781049"/>
                <a:gd name="csY1" fmla="*/ 69056 h 676316"/>
                <a:gd name="csX2" fmla="*/ 752475 w 781049"/>
                <a:gd name="csY2" fmla="*/ 7620 h 676316"/>
                <a:gd name="csX3" fmla="*/ 744855 w 781049"/>
                <a:gd name="csY3" fmla="*/ 0 h 676316"/>
                <a:gd name="csX4" fmla="*/ 734987 w 781049"/>
                <a:gd name="csY4" fmla="*/ 0 h 676316"/>
                <a:gd name="csX5" fmla="*/ 728253 w 781049"/>
                <a:gd name="csY5" fmla="*/ 2791 h 676316"/>
                <a:gd name="csX6" fmla="*/ 685800 w 781049"/>
                <a:gd name="csY6" fmla="*/ 45244 h 676316"/>
                <a:gd name="csX7" fmla="*/ 670169 w 781049"/>
                <a:gd name="csY7" fmla="*/ 45244 h 676316"/>
                <a:gd name="csX8" fmla="*/ 648071 w 781049"/>
                <a:gd name="csY8" fmla="*/ 54397 h 676316"/>
                <a:gd name="csX9" fmla="*/ 595312 w 781049"/>
                <a:gd name="csY9" fmla="*/ 107156 h 676316"/>
                <a:gd name="csX10" fmla="*/ 556517 w 781049"/>
                <a:gd name="csY10" fmla="*/ 114205 h 676316"/>
                <a:gd name="csX11" fmla="*/ 542925 w 781049"/>
                <a:gd name="csY11" fmla="*/ 130493 h 676316"/>
                <a:gd name="csX12" fmla="*/ 542925 w 781049"/>
                <a:gd name="csY12" fmla="*/ 154781 h 676316"/>
                <a:gd name="csX13" fmla="*/ 508425 w 781049"/>
                <a:gd name="csY13" fmla="*/ 189281 h 676316"/>
                <a:gd name="csX14" fmla="*/ 477631 w 781049"/>
                <a:gd name="csY14" fmla="*/ 208074 h 676316"/>
                <a:gd name="csX15" fmla="*/ 129483 w 781049"/>
                <a:gd name="csY15" fmla="*/ 319716 h 676316"/>
                <a:gd name="csX16" fmla="*/ 34290 w 781049"/>
                <a:gd name="csY16" fmla="*/ 415290 h 676316"/>
                <a:gd name="csX17" fmla="*/ 0 w 781049"/>
                <a:gd name="csY17" fmla="*/ 523875 h 676316"/>
                <a:gd name="csX18" fmla="*/ 66675 w 781049"/>
                <a:gd name="csY18" fmla="*/ 494243 h 676316"/>
                <a:gd name="csX19" fmla="*/ 66675 w 781049"/>
                <a:gd name="csY19" fmla="*/ 646595 h 676316"/>
                <a:gd name="csX20" fmla="*/ 94393 w 781049"/>
                <a:gd name="csY20" fmla="*/ 676275 h 676316"/>
                <a:gd name="csX21" fmla="*/ 123797 w 781049"/>
                <a:gd name="csY21" fmla="*/ 649566 h 676316"/>
                <a:gd name="csX22" fmla="*/ 123825 w 781049"/>
                <a:gd name="csY22" fmla="*/ 647700 h 676316"/>
                <a:gd name="csX23" fmla="*/ 123825 w 781049"/>
                <a:gd name="csY23" fmla="*/ 521017 h 676316"/>
                <a:gd name="csX24" fmla="*/ 169545 w 781049"/>
                <a:gd name="csY24" fmla="*/ 515303 h 676316"/>
                <a:gd name="csX25" fmla="*/ 220028 w 781049"/>
                <a:gd name="csY25" fmla="*/ 464820 h 676316"/>
                <a:gd name="csX26" fmla="*/ 409575 w 781049"/>
                <a:gd name="csY26" fmla="*/ 496862 h 676316"/>
                <a:gd name="csX27" fmla="*/ 409575 w 781049"/>
                <a:gd name="csY27" fmla="*/ 646090 h 676316"/>
                <a:gd name="csX28" fmla="*/ 436617 w 781049"/>
                <a:gd name="csY28" fmla="*/ 676275 h 676316"/>
                <a:gd name="csX29" fmla="*/ 466684 w 781049"/>
                <a:gd name="csY29" fmla="*/ 649274 h 676316"/>
                <a:gd name="csX30" fmla="*/ 466725 w 781049"/>
                <a:gd name="csY30" fmla="*/ 647700 h 676316"/>
                <a:gd name="csX31" fmla="*/ 466725 w 781049"/>
                <a:gd name="csY31" fmla="*/ 506101 h 676316"/>
                <a:gd name="csX32" fmla="*/ 504825 w 781049"/>
                <a:gd name="csY32" fmla="*/ 510702 h 676316"/>
                <a:gd name="csX33" fmla="*/ 504825 w 781049"/>
                <a:gd name="csY33" fmla="*/ 646090 h 676316"/>
                <a:gd name="csX34" fmla="*/ 531867 w 781049"/>
                <a:gd name="csY34" fmla="*/ 676275 h 676316"/>
                <a:gd name="csX35" fmla="*/ 561934 w 781049"/>
                <a:gd name="csY35" fmla="*/ 649274 h 676316"/>
                <a:gd name="csX36" fmla="*/ 561975 w 781049"/>
                <a:gd name="csY36" fmla="*/ 647700 h 676316"/>
                <a:gd name="csX37" fmla="*/ 561975 w 781049"/>
                <a:gd name="csY37" fmla="*/ 504292 h 676316"/>
                <a:gd name="csX38" fmla="*/ 702612 w 781049"/>
                <a:gd name="csY38" fmla="*/ 304048 h 676316"/>
                <a:gd name="csX39" fmla="*/ 718480 w 781049"/>
                <a:gd name="csY39" fmla="*/ 268805 h 676316"/>
                <a:gd name="csX40" fmla="*/ 746179 w 781049"/>
                <a:gd name="csY40" fmla="*/ 138255 h 676316"/>
                <a:gd name="csX41" fmla="*/ 752942 w 781049"/>
                <a:gd name="csY41" fmla="*/ 125778 h 676316"/>
                <a:gd name="csX42" fmla="*/ 774487 w 781049"/>
                <a:gd name="csY42" fmla="*/ 104232 h 676316"/>
                <a:gd name="csX43" fmla="*/ 781050 w 781049"/>
                <a:gd name="csY43" fmla="*/ 88392 h 676316"/>
                <a:gd name="csX44" fmla="*/ 781050 w 781049"/>
                <a:gd name="csY44" fmla="*/ 79153 h 676316"/>
                <a:gd name="csX45" fmla="*/ 770944 w 781049"/>
                <a:gd name="csY45" fmla="*/ 69056 h 6763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781049" h="676316">
                  <a:moveTo>
                    <a:pt x="770944" y="69056"/>
                  </a:moveTo>
                  <a:lnTo>
                    <a:pt x="752475" y="69056"/>
                  </a:lnTo>
                  <a:lnTo>
                    <a:pt x="752475" y="7620"/>
                  </a:lnTo>
                  <a:cubicBezTo>
                    <a:pt x="752475" y="3412"/>
                    <a:pt x="749063" y="0"/>
                    <a:pt x="744855" y="0"/>
                  </a:cubicBezTo>
                  <a:lnTo>
                    <a:pt x="734987" y="0"/>
                  </a:lnTo>
                  <a:cubicBezTo>
                    <a:pt x="732461" y="1"/>
                    <a:pt x="730039" y="1005"/>
                    <a:pt x="728253" y="2791"/>
                  </a:cubicBezTo>
                  <a:lnTo>
                    <a:pt x="685800" y="45244"/>
                  </a:lnTo>
                  <a:lnTo>
                    <a:pt x="670169" y="45244"/>
                  </a:lnTo>
                  <a:cubicBezTo>
                    <a:pt x="661882" y="45245"/>
                    <a:pt x="653933" y="48538"/>
                    <a:pt x="648071" y="54397"/>
                  </a:cubicBezTo>
                  <a:lnTo>
                    <a:pt x="595312" y="107156"/>
                  </a:lnTo>
                  <a:lnTo>
                    <a:pt x="556517" y="114205"/>
                  </a:lnTo>
                  <a:cubicBezTo>
                    <a:pt x="548651" y="115643"/>
                    <a:pt x="542933" y="122495"/>
                    <a:pt x="542925" y="130493"/>
                  </a:cubicBezTo>
                  <a:lnTo>
                    <a:pt x="542925" y="154781"/>
                  </a:lnTo>
                  <a:lnTo>
                    <a:pt x="508425" y="189281"/>
                  </a:lnTo>
                  <a:cubicBezTo>
                    <a:pt x="499802" y="197906"/>
                    <a:pt x="489245" y="204348"/>
                    <a:pt x="477631" y="208074"/>
                  </a:cubicBezTo>
                  <a:lnTo>
                    <a:pt x="129483" y="319716"/>
                  </a:lnTo>
                  <a:cubicBezTo>
                    <a:pt x="84125" y="334244"/>
                    <a:pt x="48636" y="369875"/>
                    <a:pt x="34290" y="415290"/>
                  </a:cubicBezTo>
                  <a:lnTo>
                    <a:pt x="0" y="523875"/>
                  </a:lnTo>
                  <a:lnTo>
                    <a:pt x="66675" y="494243"/>
                  </a:lnTo>
                  <a:lnTo>
                    <a:pt x="66675" y="646595"/>
                  </a:lnTo>
                  <a:cubicBezTo>
                    <a:pt x="66443" y="662328"/>
                    <a:pt x="78681" y="675432"/>
                    <a:pt x="94393" y="676275"/>
                  </a:cubicBezTo>
                  <a:cubicBezTo>
                    <a:pt x="109888" y="677019"/>
                    <a:pt x="123053" y="665061"/>
                    <a:pt x="123797" y="649566"/>
                  </a:cubicBezTo>
                  <a:cubicBezTo>
                    <a:pt x="123827" y="648945"/>
                    <a:pt x="123836" y="648322"/>
                    <a:pt x="123825" y="647700"/>
                  </a:cubicBezTo>
                  <a:lnTo>
                    <a:pt x="123825" y="521017"/>
                  </a:lnTo>
                  <a:cubicBezTo>
                    <a:pt x="138594" y="529717"/>
                    <a:pt x="157371" y="527370"/>
                    <a:pt x="169545" y="515303"/>
                  </a:cubicBezTo>
                  <a:lnTo>
                    <a:pt x="220028" y="464820"/>
                  </a:lnTo>
                  <a:lnTo>
                    <a:pt x="409575" y="496862"/>
                  </a:lnTo>
                  <a:lnTo>
                    <a:pt x="409575" y="646090"/>
                  </a:lnTo>
                  <a:cubicBezTo>
                    <a:pt x="409244" y="661700"/>
                    <a:pt x="421065" y="674895"/>
                    <a:pt x="436617" y="676275"/>
                  </a:cubicBezTo>
                  <a:cubicBezTo>
                    <a:pt x="452376" y="677122"/>
                    <a:pt x="465837" y="665034"/>
                    <a:pt x="466684" y="649274"/>
                  </a:cubicBezTo>
                  <a:cubicBezTo>
                    <a:pt x="466712" y="648751"/>
                    <a:pt x="466726" y="648225"/>
                    <a:pt x="466725" y="647700"/>
                  </a:cubicBezTo>
                  <a:lnTo>
                    <a:pt x="466725" y="506101"/>
                  </a:lnTo>
                  <a:lnTo>
                    <a:pt x="504825" y="510702"/>
                  </a:lnTo>
                  <a:lnTo>
                    <a:pt x="504825" y="646090"/>
                  </a:lnTo>
                  <a:cubicBezTo>
                    <a:pt x="504494" y="661700"/>
                    <a:pt x="516315" y="674895"/>
                    <a:pt x="531867" y="676275"/>
                  </a:cubicBezTo>
                  <a:cubicBezTo>
                    <a:pt x="547626" y="677122"/>
                    <a:pt x="561087" y="665034"/>
                    <a:pt x="561934" y="649274"/>
                  </a:cubicBezTo>
                  <a:cubicBezTo>
                    <a:pt x="561962" y="648751"/>
                    <a:pt x="561976" y="648225"/>
                    <a:pt x="561975" y="647700"/>
                  </a:cubicBezTo>
                  <a:lnTo>
                    <a:pt x="561975" y="504292"/>
                  </a:lnTo>
                  <a:lnTo>
                    <a:pt x="702612" y="304048"/>
                  </a:lnTo>
                  <a:cubicBezTo>
                    <a:pt x="710360" y="293570"/>
                    <a:pt x="715771" y="281552"/>
                    <a:pt x="718480" y="268805"/>
                  </a:cubicBezTo>
                  <a:lnTo>
                    <a:pt x="746179" y="138255"/>
                  </a:lnTo>
                  <a:cubicBezTo>
                    <a:pt x="747177" y="133529"/>
                    <a:pt x="749526" y="129194"/>
                    <a:pt x="752942" y="125778"/>
                  </a:cubicBezTo>
                  <a:lnTo>
                    <a:pt x="774487" y="104232"/>
                  </a:lnTo>
                  <a:cubicBezTo>
                    <a:pt x="778689" y="100032"/>
                    <a:pt x="781049" y="94334"/>
                    <a:pt x="781050" y="88392"/>
                  </a:cubicBezTo>
                  <a:lnTo>
                    <a:pt x="781050" y="79153"/>
                  </a:lnTo>
                  <a:cubicBezTo>
                    <a:pt x="781044" y="73575"/>
                    <a:pt x="776522" y="69056"/>
                    <a:pt x="770944" y="69056"/>
                  </a:cubicBezTo>
                  <a:close/>
                </a:path>
              </a:pathLst>
            </a:custGeom>
            <a:solidFill>
              <a:schemeClr val="bg2"/>
            </a:solidFill>
            <a:ln w="9525" cap="flat">
              <a:noFill/>
              <a:prstDash val="solid"/>
              <a:miter/>
            </a:ln>
          </p:spPr>
          <p:txBody>
            <a:bodyPr/>
            <a:lstStyle/>
            <a:p>
              <a:endParaRPr lang="el-GR"/>
            </a:p>
          </p:txBody>
        </p:sp>
        <p:sp>
          <p:nvSpPr>
            <p:cNvPr id="9" name="Ελεύθερη σχεδίαση: Σχήμα 8">
              <a:extLst>
                <a:ext uri="{FF2B5EF4-FFF2-40B4-BE49-F238E27FC236}">
                  <a16:creationId xmlns:a16="http://schemas.microsoft.com/office/drawing/2014/main" id="{3EB1436B-9226-33B9-1002-79C635C3B2E9}"/>
                </a:ext>
              </a:extLst>
            </p:cNvPr>
            <p:cNvSpPr/>
            <p:nvPr/>
          </p:nvSpPr>
          <p:spPr>
            <a:xfrm flipH="1">
              <a:off x="10987177" y="6158795"/>
              <a:ext cx="992202" cy="547271"/>
            </a:xfrm>
            <a:custGeom>
              <a:avLst/>
              <a:gdLst>
                <a:gd name="csX0" fmla="*/ 434695 w 992202"/>
                <a:gd name="csY0" fmla="*/ 37524 h 547271"/>
                <a:gd name="csX1" fmla="*/ 402575 w 992202"/>
                <a:gd name="csY1" fmla="*/ 32723 h 547271"/>
                <a:gd name="csX2" fmla="*/ 256685 w 992202"/>
                <a:gd name="csY2" fmla="*/ 23554 h 547271"/>
                <a:gd name="csX3" fmla="*/ 0 w 992202"/>
                <a:gd name="csY3" fmla="*/ 243896 h 547271"/>
                <a:gd name="csX4" fmla="*/ 0 w 992202"/>
                <a:gd name="csY4" fmla="*/ 288016 h 547271"/>
                <a:gd name="csX5" fmla="*/ 39780 w 992202"/>
                <a:gd name="csY5" fmla="*/ 269946 h 547271"/>
                <a:gd name="csX6" fmla="*/ 42747 w 992202"/>
                <a:gd name="csY6" fmla="*/ 268525 h 547271"/>
                <a:gd name="csX7" fmla="*/ 75578 w 992202"/>
                <a:gd name="csY7" fmla="*/ 354269 h 547271"/>
                <a:gd name="csX8" fmla="*/ 75578 w 992202"/>
                <a:gd name="csY8" fmla="*/ 497192 h 547271"/>
                <a:gd name="csX9" fmla="*/ 124215 w 992202"/>
                <a:gd name="csY9" fmla="*/ 547035 h 547271"/>
                <a:gd name="csX10" fmla="*/ 183207 w 992202"/>
                <a:gd name="csY10" fmla="*/ 503983 h 547271"/>
                <a:gd name="csX11" fmla="*/ 183469 w 992202"/>
                <a:gd name="csY11" fmla="*/ 499256 h 547271"/>
                <a:gd name="csX12" fmla="*/ 183469 w 992202"/>
                <a:gd name="csY12" fmla="*/ 427367 h 547271"/>
                <a:gd name="csX13" fmla="*/ 442409 w 992202"/>
                <a:gd name="csY13" fmla="*/ 384543 h 547271"/>
                <a:gd name="csX14" fmla="*/ 442409 w 992202"/>
                <a:gd name="csY14" fmla="*/ 497192 h 547271"/>
                <a:gd name="csX15" fmla="*/ 491046 w 992202"/>
                <a:gd name="csY15" fmla="*/ 547035 h 547271"/>
                <a:gd name="csX16" fmla="*/ 550038 w 992202"/>
                <a:gd name="csY16" fmla="*/ 503983 h 547271"/>
                <a:gd name="csX17" fmla="*/ 550300 w 992202"/>
                <a:gd name="csY17" fmla="*/ 499256 h 547271"/>
                <a:gd name="csX18" fmla="*/ 550300 w 992202"/>
                <a:gd name="csY18" fmla="*/ 364831 h 547271"/>
                <a:gd name="csX19" fmla="*/ 549923 w 992202"/>
                <a:gd name="csY19" fmla="*/ 361557 h 547271"/>
                <a:gd name="csX20" fmla="*/ 571879 w 992202"/>
                <a:gd name="csY20" fmla="*/ 356852 h 547271"/>
                <a:gd name="csX21" fmla="*/ 571879 w 992202"/>
                <a:gd name="csY21" fmla="*/ 497192 h 547271"/>
                <a:gd name="csX22" fmla="*/ 620516 w 992202"/>
                <a:gd name="csY22" fmla="*/ 547035 h 547271"/>
                <a:gd name="csX23" fmla="*/ 679508 w 992202"/>
                <a:gd name="csY23" fmla="*/ 503983 h 547271"/>
                <a:gd name="csX24" fmla="*/ 679770 w 992202"/>
                <a:gd name="csY24" fmla="*/ 499256 h 547271"/>
                <a:gd name="csX25" fmla="*/ 679770 w 992202"/>
                <a:gd name="csY25" fmla="*/ 325627 h 547271"/>
                <a:gd name="csX26" fmla="*/ 718471 w 992202"/>
                <a:gd name="csY26" fmla="*/ 288314 h 547271"/>
                <a:gd name="csX27" fmla="*/ 891680 w 992202"/>
                <a:gd name="csY27" fmla="*/ 218009 h 547271"/>
                <a:gd name="csX28" fmla="*/ 900495 w 992202"/>
                <a:gd name="csY28" fmla="*/ 217779 h 547271"/>
                <a:gd name="csX29" fmla="*/ 992202 w 992202"/>
                <a:gd name="csY29" fmla="*/ 136164 h 547271"/>
                <a:gd name="csX30" fmla="*/ 992202 w 992202"/>
                <a:gd name="csY30" fmla="*/ 136164 h 547271"/>
                <a:gd name="csX31" fmla="*/ 974799 w 992202"/>
                <a:gd name="csY31" fmla="*/ 116317 h 547271"/>
                <a:gd name="csX32" fmla="*/ 924684 w 992202"/>
                <a:gd name="csY32" fmla="*/ 105169 h 547271"/>
                <a:gd name="csX33" fmla="*/ 924684 w 992202"/>
                <a:gd name="csY33" fmla="*/ 103124 h 547271"/>
                <a:gd name="csX34" fmla="*/ 912816 w 992202"/>
                <a:gd name="csY34" fmla="*/ 80838 h 547271"/>
                <a:gd name="csX35" fmla="*/ 805723 w 992202"/>
                <a:gd name="csY35" fmla="*/ 33568 h 547271"/>
                <a:gd name="csX36" fmla="*/ 751723 w 992202"/>
                <a:gd name="csY36" fmla="*/ 716 h 547271"/>
                <a:gd name="csX37" fmla="*/ 714295 w 992202"/>
                <a:gd name="csY37" fmla="*/ 36622 h 547271"/>
                <a:gd name="csX38" fmla="*/ 615035 w 992202"/>
                <a:gd name="csY38" fmla="*/ 37889 h 547271"/>
                <a:gd name="csX39" fmla="*/ 439323 w 992202"/>
                <a:gd name="csY39" fmla="*/ 37889 h 5472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992202" h="547271">
                  <a:moveTo>
                    <a:pt x="434695" y="37524"/>
                  </a:moveTo>
                  <a:cubicBezTo>
                    <a:pt x="423888" y="36508"/>
                    <a:pt x="413162" y="34905"/>
                    <a:pt x="402575" y="32723"/>
                  </a:cubicBezTo>
                  <a:cubicBezTo>
                    <a:pt x="354724" y="23250"/>
                    <a:pt x="305557" y="20159"/>
                    <a:pt x="256685" y="23554"/>
                  </a:cubicBezTo>
                  <a:cubicBezTo>
                    <a:pt x="74219" y="34807"/>
                    <a:pt x="0" y="131219"/>
                    <a:pt x="0" y="243896"/>
                  </a:cubicBezTo>
                  <a:lnTo>
                    <a:pt x="0" y="288016"/>
                  </a:lnTo>
                  <a:lnTo>
                    <a:pt x="39780" y="269946"/>
                  </a:lnTo>
                  <a:lnTo>
                    <a:pt x="42747" y="268525"/>
                  </a:lnTo>
                  <a:cubicBezTo>
                    <a:pt x="44470" y="299275"/>
                    <a:pt x="55844" y="328980"/>
                    <a:pt x="75578" y="354269"/>
                  </a:cubicBezTo>
                  <a:lnTo>
                    <a:pt x="75578" y="497192"/>
                  </a:lnTo>
                  <a:cubicBezTo>
                    <a:pt x="75102" y="522424"/>
                    <a:pt x="96076" y="543918"/>
                    <a:pt x="124215" y="547035"/>
                  </a:cubicBezTo>
                  <a:cubicBezTo>
                    <a:pt x="153864" y="549644"/>
                    <a:pt x="180276" y="530369"/>
                    <a:pt x="183207" y="503983"/>
                  </a:cubicBezTo>
                  <a:cubicBezTo>
                    <a:pt x="183382" y="502412"/>
                    <a:pt x="183469" y="500835"/>
                    <a:pt x="183469" y="499256"/>
                  </a:cubicBezTo>
                  <a:lnTo>
                    <a:pt x="183469" y="427367"/>
                  </a:lnTo>
                  <a:lnTo>
                    <a:pt x="442409" y="384543"/>
                  </a:lnTo>
                  <a:lnTo>
                    <a:pt x="442409" y="497192"/>
                  </a:lnTo>
                  <a:cubicBezTo>
                    <a:pt x="441933" y="522424"/>
                    <a:pt x="462907" y="543918"/>
                    <a:pt x="491046" y="547035"/>
                  </a:cubicBezTo>
                  <a:cubicBezTo>
                    <a:pt x="520695" y="549644"/>
                    <a:pt x="547107" y="530369"/>
                    <a:pt x="550038" y="503983"/>
                  </a:cubicBezTo>
                  <a:cubicBezTo>
                    <a:pt x="550213" y="502412"/>
                    <a:pt x="550300" y="500835"/>
                    <a:pt x="550300" y="499256"/>
                  </a:cubicBezTo>
                  <a:lnTo>
                    <a:pt x="550300" y="364831"/>
                  </a:lnTo>
                  <a:cubicBezTo>
                    <a:pt x="550300" y="363707"/>
                    <a:pt x="550009" y="362661"/>
                    <a:pt x="549923" y="361557"/>
                  </a:cubicBezTo>
                  <a:lnTo>
                    <a:pt x="571879" y="356852"/>
                  </a:lnTo>
                  <a:lnTo>
                    <a:pt x="571879" y="497192"/>
                  </a:lnTo>
                  <a:cubicBezTo>
                    <a:pt x="571403" y="522424"/>
                    <a:pt x="592377" y="543918"/>
                    <a:pt x="620516" y="547035"/>
                  </a:cubicBezTo>
                  <a:cubicBezTo>
                    <a:pt x="650165" y="549644"/>
                    <a:pt x="676577" y="530369"/>
                    <a:pt x="679508" y="503983"/>
                  </a:cubicBezTo>
                  <a:cubicBezTo>
                    <a:pt x="679683" y="502412"/>
                    <a:pt x="679770" y="500835"/>
                    <a:pt x="679770" y="499256"/>
                  </a:cubicBezTo>
                  <a:lnTo>
                    <a:pt x="679770" y="325627"/>
                  </a:lnTo>
                  <a:lnTo>
                    <a:pt x="718471" y="288314"/>
                  </a:lnTo>
                  <a:cubicBezTo>
                    <a:pt x="763265" y="245140"/>
                    <a:pt x="825681" y="219806"/>
                    <a:pt x="891680" y="218009"/>
                  </a:cubicBezTo>
                  <a:lnTo>
                    <a:pt x="900495" y="217779"/>
                  </a:lnTo>
                  <a:cubicBezTo>
                    <a:pt x="951143" y="217779"/>
                    <a:pt x="992202" y="181238"/>
                    <a:pt x="992202" y="136164"/>
                  </a:cubicBezTo>
                  <a:lnTo>
                    <a:pt x="992202" y="136164"/>
                  </a:lnTo>
                  <a:cubicBezTo>
                    <a:pt x="992205" y="126778"/>
                    <a:pt x="985031" y="118595"/>
                    <a:pt x="974799" y="116317"/>
                  </a:cubicBezTo>
                  <a:lnTo>
                    <a:pt x="924684" y="105169"/>
                  </a:lnTo>
                  <a:lnTo>
                    <a:pt x="924684" y="103124"/>
                  </a:lnTo>
                  <a:cubicBezTo>
                    <a:pt x="924703" y="94483"/>
                    <a:pt x="920343" y="86296"/>
                    <a:pt x="912816" y="80838"/>
                  </a:cubicBezTo>
                  <a:cubicBezTo>
                    <a:pt x="881599" y="58069"/>
                    <a:pt x="844981" y="41906"/>
                    <a:pt x="805723" y="33568"/>
                  </a:cubicBezTo>
                  <a:cubicBezTo>
                    <a:pt x="801005" y="11226"/>
                    <a:pt x="776828" y="-3483"/>
                    <a:pt x="751723" y="716"/>
                  </a:cubicBezTo>
                  <a:cubicBezTo>
                    <a:pt x="731733" y="4058"/>
                    <a:pt x="716543" y="18631"/>
                    <a:pt x="714295" y="36622"/>
                  </a:cubicBezTo>
                  <a:lnTo>
                    <a:pt x="615035" y="37889"/>
                  </a:lnTo>
                  <a:lnTo>
                    <a:pt x="439323" y="37889"/>
                  </a:lnTo>
                  <a:close/>
                </a:path>
              </a:pathLst>
            </a:custGeom>
            <a:solidFill>
              <a:schemeClr val="bg1"/>
            </a:solidFill>
            <a:ln w="10716" cap="flat">
              <a:noFill/>
              <a:prstDash val="solid"/>
              <a:miter/>
            </a:ln>
          </p:spPr>
          <p:txBody>
            <a:bodyPr/>
            <a:lstStyle/>
            <a:p>
              <a:endParaRPr lang="el-GR"/>
            </a:p>
          </p:txBody>
        </p:sp>
        <p:grpSp>
          <p:nvGrpSpPr>
            <p:cNvPr id="10" name="Γραφικό 12" descr="Πόλη περίγραμμα">
              <a:extLst>
                <a:ext uri="{FF2B5EF4-FFF2-40B4-BE49-F238E27FC236}">
                  <a16:creationId xmlns:a16="http://schemas.microsoft.com/office/drawing/2014/main" id="{8D8D52E0-9958-CFED-D4F2-CFE1C2B35515}"/>
                </a:ext>
              </a:extLst>
            </p:cNvPr>
            <p:cNvGrpSpPr/>
            <p:nvPr/>
          </p:nvGrpSpPr>
          <p:grpSpPr>
            <a:xfrm>
              <a:off x="10091008" y="5735643"/>
              <a:ext cx="1088538" cy="912018"/>
              <a:chOff x="10212834" y="5716805"/>
              <a:chExt cx="1088538" cy="912018"/>
            </a:xfrm>
            <a:solidFill>
              <a:schemeClr val="bg2"/>
            </a:solidFill>
          </p:grpSpPr>
          <p:sp>
            <p:nvSpPr>
              <p:cNvPr id="11" name="Ελεύθερη σχεδίαση: Σχήμα 10">
                <a:extLst>
                  <a:ext uri="{FF2B5EF4-FFF2-40B4-BE49-F238E27FC236}">
                    <a16:creationId xmlns:a16="http://schemas.microsoft.com/office/drawing/2014/main" id="{97E158B9-66FB-6C77-D97C-CACF5AD5A798}"/>
                  </a:ext>
                </a:extLst>
              </p:cNvPr>
              <p:cNvSpPr/>
              <p:nvPr/>
            </p:nvSpPr>
            <p:spPr>
              <a:xfrm>
                <a:off x="10212834" y="5716805"/>
                <a:ext cx="1088538" cy="912018"/>
              </a:xfrm>
              <a:custGeom>
                <a:avLst/>
                <a:gdLst>
                  <a:gd name="csX0" fmla="*/ 706079 w 1088538"/>
                  <a:gd name="csY0" fmla="*/ 71593 h 912018"/>
                  <a:gd name="csX1" fmla="*/ 706079 w 1088538"/>
                  <a:gd name="csY1" fmla="*/ 456009 h 912018"/>
                  <a:gd name="csX2" fmla="*/ 544269 w 1088538"/>
                  <a:gd name="csY2" fmla="*/ 456009 h 912018"/>
                  <a:gd name="csX3" fmla="*/ 544269 w 1088538"/>
                  <a:gd name="csY3" fmla="*/ 0 h 912018"/>
                  <a:gd name="csX4" fmla="*/ 161810 w 1088538"/>
                  <a:gd name="csY4" fmla="*/ 0 h 912018"/>
                  <a:gd name="csX5" fmla="*/ 161810 w 1088538"/>
                  <a:gd name="csY5" fmla="*/ 338330 h 912018"/>
                  <a:gd name="csX6" fmla="*/ 0 w 1088538"/>
                  <a:gd name="csY6" fmla="*/ 338330 h 912018"/>
                  <a:gd name="csX7" fmla="*/ 0 w 1088538"/>
                  <a:gd name="csY7" fmla="*/ 912019 h 912018"/>
                  <a:gd name="csX8" fmla="*/ 1088539 w 1088538"/>
                  <a:gd name="csY8" fmla="*/ 912019 h 912018"/>
                  <a:gd name="csX9" fmla="*/ 1088539 w 1088538"/>
                  <a:gd name="csY9" fmla="*/ 119401 h 912018"/>
                  <a:gd name="csX10" fmla="*/ 191230 w 1088538"/>
                  <a:gd name="csY10" fmla="*/ 29420 h 912018"/>
                  <a:gd name="csX11" fmla="*/ 514849 w 1088538"/>
                  <a:gd name="csY11" fmla="*/ 29420 h 912018"/>
                  <a:gd name="csX12" fmla="*/ 514849 w 1088538"/>
                  <a:gd name="csY12" fmla="*/ 456009 h 912018"/>
                  <a:gd name="csX13" fmla="*/ 382459 w 1088538"/>
                  <a:gd name="csY13" fmla="*/ 456009 h 912018"/>
                  <a:gd name="csX14" fmla="*/ 382459 w 1088538"/>
                  <a:gd name="csY14" fmla="*/ 338330 h 912018"/>
                  <a:gd name="csX15" fmla="*/ 191230 w 1088538"/>
                  <a:gd name="csY15" fmla="*/ 338330 h 912018"/>
                  <a:gd name="csX16" fmla="*/ 353040 w 1088538"/>
                  <a:gd name="csY16" fmla="*/ 882599 h 912018"/>
                  <a:gd name="csX17" fmla="*/ 220650 w 1088538"/>
                  <a:gd name="csY17" fmla="*/ 882599 h 912018"/>
                  <a:gd name="csX18" fmla="*/ 220650 w 1088538"/>
                  <a:gd name="csY18" fmla="*/ 794339 h 912018"/>
                  <a:gd name="csX19" fmla="*/ 161810 w 1088538"/>
                  <a:gd name="csY19" fmla="*/ 794339 h 912018"/>
                  <a:gd name="csX20" fmla="*/ 161810 w 1088538"/>
                  <a:gd name="csY20" fmla="*/ 882599 h 912018"/>
                  <a:gd name="csX21" fmla="*/ 29420 w 1088538"/>
                  <a:gd name="csY21" fmla="*/ 882599 h 912018"/>
                  <a:gd name="csX22" fmla="*/ 29420 w 1088538"/>
                  <a:gd name="csY22" fmla="*/ 367749 h 912018"/>
                  <a:gd name="csX23" fmla="*/ 353040 w 1088538"/>
                  <a:gd name="csY23" fmla="*/ 367749 h 912018"/>
                  <a:gd name="csX24" fmla="*/ 353040 w 1088538"/>
                  <a:gd name="csY24" fmla="*/ 882599 h 912018"/>
                  <a:gd name="csX25" fmla="*/ 706079 w 1088538"/>
                  <a:gd name="csY25" fmla="*/ 882599 h 912018"/>
                  <a:gd name="csX26" fmla="*/ 573689 w 1088538"/>
                  <a:gd name="csY26" fmla="*/ 882599 h 912018"/>
                  <a:gd name="csX27" fmla="*/ 573689 w 1088538"/>
                  <a:gd name="csY27" fmla="*/ 794339 h 912018"/>
                  <a:gd name="csX28" fmla="*/ 514849 w 1088538"/>
                  <a:gd name="csY28" fmla="*/ 794339 h 912018"/>
                  <a:gd name="csX29" fmla="*/ 514849 w 1088538"/>
                  <a:gd name="csY29" fmla="*/ 882599 h 912018"/>
                  <a:gd name="csX30" fmla="*/ 382459 w 1088538"/>
                  <a:gd name="csY30" fmla="*/ 882599 h 912018"/>
                  <a:gd name="csX31" fmla="*/ 382459 w 1088538"/>
                  <a:gd name="csY31" fmla="*/ 485429 h 912018"/>
                  <a:gd name="csX32" fmla="*/ 706079 w 1088538"/>
                  <a:gd name="csY32" fmla="*/ 485429 h 912018"/>
                  <a:gd name="csX33" fmla="*/ 1059119 w 1088538"/>
                  <a:gd name="csY33" fmla="*/ 882599 h 912018"/>
                  <a:gd name="csX34" fmla="*/ 926729 w 1088538"/>
                  <a:gd name="csY34" fmla="*/ 882599 h 912018"/>
                  <a:gd name="csX35" fmla="*/ 926729 w 1088538"/>
                  <a:gd name="csY35" fmla="*/ 794339 h 912018"/>
                  <a:gd name="csX36" fmla="*/ 867889 w 1088538"/>
                  <a:gd name="csY36" fmla="*/ 794339 h 912018"/>
                  <a:gd name="csX37" fmla="*/ 867889 w 1088538"/>
                  <a:gd name="csY37" fmla="*/ 882599 h 912018"/>
                  <a:gd name="csX38" fmla="*/ 735499 w 1088538"/>
                  <a:gd name="csY38" fmla="*/ 882599 h 912018"/>
                  <a:gd name="csX39" fmla="*/ 735499 w 1088538"/>
                  <a:gd name="csY39" fmla="*/ 104926 h 912018"/>
                  <a:gd name="csX40" fmla="*/ 1059119 w 1088538"/>
                  <a:gd name="csY40" fmla="*/ 145379 h 9120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1088538" h="912018">
                    <a:moveTo>
                      <a:pt x="706079" y="71593"/>
                    </a:moveTo>
                    <a:lnTo>
                      <a:pt x="706079" y="456009"/>
                    </a:lnTo>
                    <a:lnTo>
                      <a:pt x="544269" y="456009"/>
                    </a:lnTo>
                    <a:lnTo>
                      <a:pt x="544269" y="0"/>
                    </a:lnTo>
                    <a:lnTo>
                      <a:pt x="161810" y="0"/>
                    </a:lnTo>
                    <a:lnTo>
                      <a:pt x="161810" y="338330"/>
                    </a:lnTo>
                    <a:lnTo>
                      <a:pt x="0" y="338330"/>
                    </a:lnTo>
                    <a:lnTo>
                      <a:pt x="0" y="912019"/>
                    </a:lnTo>
                    <a:lnTo>
                      <a:pt x="1088539" y="912019"/>
                    </a:lnTo>
                    <a:lnTo>
                      <a:pt x="1088539" y="119401"/>
                    </a:lnTo>
                    <a:close/>
                    <a:moveTo>
                      <a:pt x="191230" y="29420"/>
                    </a:moveTo>
                    <a:lnTo>
                      <a:pt x="514849" y="29420"/>
                    </a:lnTo>
                    <a:lnTo>
                      <a:pt x="514849" y="456009"/>
                    </a:lnTo>
                    <a:lnTo>
                      <a:pt x="382459" y="456009"/>
                    </a:lnTo>
                    <a:lnTo>
                      <a:pt x="382459" y="338330"/>
                    </a:lnTo>
                    <a:lnTo>
                      <a:pt x="191230" y="338330"/>
                    </a:lnTo>
                    <a:close/>
                    <a:moveTo>
                      <a:pt x="353040" y="882599"/>
                    </a:moveTo>
                    <a:lnTo>
                      <a:pt x="220650" y="882599"/>
                    </a:lnTo>
                    <a:lnTo>
                      <a:pt x="220650" y="794339"/>
                    </a:lnTo>
                    <a:lnTo>
                      <a:pt x="161810" y="794339"/>
                    </a:lnTo>
                    <a:lnTo>
                      <a:pt x="161810" y="882599"/>
                    </a:lnTo>
                    <a:lnTo>
                      <a:pt x="29420" y="882599"/>
                    </a:lnTo>
                    <a:lnTo>
                      <a:pt x="29420" y="367749"/>
                    </a:lnTo>
                    <a:lnTo>
                      <a:pt x="353040" y="367749"/>
                    </a:lnTo>
                    <a:lnTo>
                      <a:pt x="353040" y="882599"/>
                    </a:lnTo>
                    <a:close/>
                    <a:moveTo>
                      <a:pt x="706079" y="882599"/>
                    </a:moveTo>
                    <a:lnTo>
                      <a:pt x="573689" y="882599"/>
                    </a:lnTo>
                    <a:lnTo>
                      <a:pt x="573689" y="794339"/>
                    </a:lnTo>
                    <a:lnTo>
                      <a:pt x="514849" y="794339"/>
                    </a:lnTo>
                    <a:lnTo>
                      <a:pt x="514849" y="882599"/>
                    </a:lnTo>
                    <a:lnTo>
                      <a:pt x="382459" y="882599"/>
                    </a:lnTo>
                    <a:lnTo>
                      <a:pt x="382459" y="485429"/>
                    </a:lnTo>
                    <a:lnTo>
                      <a:pt x="706079" y="485429"/>
                    </a:lnTo>
                    <a:close/>
                    <a:moveTo>
                      <a:pt x="1059119" y="882599"/>
                    </a:moveTo>
                    <a:lnTo>
                      <a:pt x="926729" y="882599"/>
                    </a:lnTo>
                    <a:lnTo>
                      <a:pt x="926729" y="794339"/>
                    </a:lnTo>
                    <a:lnTo>
                      <a:pt x="867889" y="794339"/>
                    </a:lnTo>
                    <a:lnTo>
                      <a:pt x="867889" y="882599"/>
                    </a:lnTo>
                    <a:lnTo>
                      <a:pt x="735499" y="882599"/>
                    </a:lnTo>
                    <a:lnTo>
                      <a:pt x="735499" y="104926"/>
                    </a:lnTo>
                    <a:lnTo>
                      <a:pt x="1059119" y="145379"/>
                    </a:lnTo>
                    <a:close/>
                  </a:path>
                </a:pathLst>
              </a:custGeom>
              <a:solidFill>
                <a:schemeClr val="bg2"/>
              </a:solidFill>
              <a:ln w="14684" cap="flat">
                <a:noFill/>
                <a:prstDash val="solid"/>
                <a:miter/>
              </a:ln>
            </p:spPr>
            <p:txBody>
              <a:bodyPr/>
              <a:lstStyle/>
              <a:p>
                <a:endParaRPr lang="el-GR"/>
              </a:p>
            </p:txBody>
          </p:sp>
          <p:sp>
            <p:nvSpPr>
              <p:cNvPr id="12" name="Ορθογώνιο 11">
                <a:extLst>
                  <a:ext uri="{FF2B5EF4-FFF2-40B4-BE49-F238E27FC236}">
                    <a16:creationId xmlns:a16="http://schemas.microsoft.com/office/drawing/2014/main" id="{22D76069-42EE-E0A0-EEA0-507736107DAF}"/>
                  </a:ext>
                </a:extLst>
              </p:cNvPr>
              <p:cNvSpPr/>
              <p:nvPr/>
            </p:nvSpPr>
            <p:spPr>
              <a:xfrm>
                <a:off x="10668844" y="6393729"/>
                <a:ext cx="58839" cy="58854"/>
              </a:xfrm>
              <a:prstGeom prst="rect">
                <a:avLst/>
              </a:prstGeom>
              <a:solidFill>
                <a:schemeClr val="bg2"/>
              </a:solidFill>
              <a:ln w="14684" cap="flat">
                <a:noFill/>
                <a:prstDash val="solid"/>
                <a:miter/>
              </a:ln>
            </p:spPr>
            <p:txBody>
              <a:bodyPr/>
              <a:lstStyle/>
              <a:p>
                <a:endParaRPr lang="el-GR"/>
              </a:p>
            </p:txBody>
          </p:sp>
          <p:sp>
            <p:nvSpPr>
              <p:cNvPr id="13" name="Ορθογώνιο 12">
                <a:extLst>
                  <a:ext uri="{FF2B5EF4-FFF2-40B4-BE49-F238E27FC236}">
                    <a16:creationId xmlns:a16="http://schemas.microsoft.com/office/drawing/2014/main" id="{AE7E292B-5CF2-F336-54C6-7269A2E62EFD}"/>
                  </a:ext>
                </a:extLst>
              </p:cNvPr>
              <p:cNvSpPr/>
              <p:nvPr/>
            </p:nvSpPr>
            <p:spPr>
              <a:xfrm>
                <a:off x="10786523" y="6393729"/>
                <a:ext cx="58839" cy="58854"/>
              </a:xfrm>
              <a:prstGeom prst="rect">
                <a:avLst/>
              </a:prstGeom>
              <a:solidFill>
                <a:schemeClr val="bg2"/>
              </a:solidFill>
              <a:ln w="14684" cap="flat">
                <a:noFill/>
                <a:prstDash val="solid"/>
                <a:miter/>
              </a:ln>
            </p:spPr>
            <p:txBody>
              <a:bodyPr/>
              <a:lstStyle/>
              <a:p>
                <a:endParaRPr lang="el-GR"/>
              </a:p>
            </p:txBody>
          </p:sp>
          <p:sp>
            <p:nvSpPr>
              <p:cNvPr id="14" name="Ορθογώνιο 13">
                <a:extLst>
                  <a:ext uri="{FF2B5EF4-FFF2-40B4-BE49-F238E27FC236}">
                    <a16:creationId xmlns:a16="http://schemas.microsoft.com/office/drawing/2014/main" id="{EB22BFEF-CCB8-F30C-62F6-9722133A5BE9}"/>
                  </a:ext>
                </a:extLst>
              </p:cNvPr>
              <p:cNvSpPr/>
              <p:nvPr/>
            </p:nvSpPr>
            <p:spPr>
              <a:xfrm>
                <a:off x="10668844" y="6275784"/>
                <a:ext cx="58839" cy="58854"/>
              </a:xfrm>
              <a:prstGeom prst="rect">
                <a:avLst/>
              </a:prstGeom>
              <a:solidFill>
                <a:schemeClr val="bg2"/>
              </a:solidFill>
              <a:ln w="14684" cap="flat">
                <a:noFill/>
                <a:prstDash val="solid"/>
                <a:miter/>
              </a:ln>
            </p:spPr>
            <p:txBody>
              <a:bodyPr/>
              <a:lstStyle/>
              <a:p>
                <a:endParaRPr lang="el-GR"/>
              </a:p>
            </p:txBody>
          </p:sp>
          <p:sp>
            <p:nvSpPr>
              <p:cNvPr id="15" name="Ορθογώνιο 14">
                <a:extLst>
                  <a:ext uri="{FF2B5EF4-FFF2-40B4-BE49-F238E27FC236}">
                    <a16:creationId xmlns:a16="http://schemas.microsoft.com/office/drawing/2014/main" id="{BE9F7647-2D38-38A7-3921-ACEE0753D4D7}"/>
                  </a:ext>
                </a:extLst>
              </p:cNvPr>
              <p:cNvSpPr/>
              <p:nvPr/>
            </p:nvSpPr>
            <p:spPr>
              <a:xfrm>
                <a:off x="10786523" y="6275784"/>
                <a:ext cx="58839" cy="58854"/>
              </a:xfrm>
              <a:prstGeom prst="rect">
                <a:avLst/>
              </a:prstGeom>
              <a:solidFill>
                <a:schemeClr val="bg2"/>
              </a:solidFill>
              <a:ln w="14684" cap="flat">
                <a:noFill/>
                <a:prstDash val="solid"/>
                <a:miter/>
              </a:ln>
            </p:spPr>
            <p:txBody>
              <a:bodyPr/>
              <a:lstStyle/>
              <a:p>
                <a:endParaRPr lang="el-GR"/>
              </a:p>
            </p:txBody>
          </p:sp>
          <p:sp>
            <p:nvSpPr>
              <p:cNvPr id="16" name="Ορθογώνιο 15">
                <a:extLst>
                  <a:ext uri="{FF2B5EF4-FFF2-40B4-BE49-F238E27FC236}">
                    <a16:creationId xmlns:a16="http://schemas.microsoft.com/office/drawing/2014/main" id="{134C2D99-D320-9492-BC97-D76CC27AA58C}"/>
                  </a:ext>
                </a:extLst>
              </p:cNvPr>
              <p:cNvSpPr/>
              <p:nvPr/>
            </p:nvSpPr>
            <p:spPr>
              <a:xfrm>
                <a:off x="10477614" y="5937720"/>
                <a:ext cx="58839" cy="58854"/>
              </a:xfrm>
              <a:prstGeom prst="rect">
                <a:avLst/>
              </a:prstGeom>
              <a:solidFill>
                <a:schemeClr val="bg2"/>
              </a:solidFill>
              <a:ln w="14684" cap="flat">
                <a:noFill/>
                <a:prstDash val="solid"/>
                <a:miter/>
              </a:ln>
            </p:spPr>
            <p:txBody>
              <a:bodyPr/>
              <a:lstStyle/>
              <a:p>
                <a:endParaRPr lang="el-GR"/>
              </a:p>
            </p:txBody>
          </p:sp>
          <p:sp>
            <p:nvSpPr>
              <p:cNvPr id="17" name="Ορθογώνιο 16">
                <a:extLst>
                  <a:ext uri="{FF2B5EF4-FFF2-40B4-BE49-F238E27FC236}">
                    <a16:creationId xmlns:a16="http://schemas.microsoft.com/office/drawing/2014/main" id="{22F5D10E-77B6-3C50-AE57-DC4E7ED727E3}"/>
                  </a:ext>
                </a:extLst>
              </p:cNvPr>
              <p:cNvSpPr/>
              <p:nvPr/>
            </p:nvSpPr>
            <p:spPr>
              <a:xfrm>
                <a:off x="10595294" y="5937720"/>
                <a:ext cx="58839" cy="58854"/>
              </a:xfrm>
              <a:prstGeom prst="rect">
                <a:avLst/>
              </a:prstGeom>
              <a:solidFill>
                <a:schemeClr val="bg2"/>
              </a:solidFill>
              <a:ln w="14684" cap="flat">
                <a:noFill/>
                <a:prstDash val="solid"/>
                <a:miter/>
              </a:ln>
            </p:spPr>
            <p:txBody>
              <a:bodyPr/>
              <a:lstStyle/>
              <a:p>
                <a:endParaRPr lang="el-GR"/>
              </a:p>
            </p:txBody>
          </p:sp>
          <p:sp>
            <p:nvSpPr>
              <p:cNvPr id="18" name="Ορθογώνιο 17">
                <a:extLst>
                  <a:ext uri="{FF2B5EF4-FFF2-40B4-BE49-F238E27FC236}">
                    <a16:creationId xmlns:a16="http://schemas.microsoft.com/office/drawing/2014/main" id="{3977600A-389D-AE22-BE8A-CEB925E75FC7}"/>
                  </a:ext>
                </a:extLst>
              </p:cNvPr>
              <p:cNvSpPr/>
              <p:nvPr/>
            </p:nvSpPr>
            <p:spPr>
              <a:xfrm>
                <a:off x="10477614" y="5819775"/>
                <a:ext cx="58839" cy="58854"/>
              </a:xfrm>
              <a:prstGeom prst="rect">
                <a:avLst/>
              </a:prstGeom>
              <a:solidFill>
                <a:schemeClr val="bg2"/>
              </a:solidFill>
              <a:ln w="14684" cap="flat">
                <a:noFill/>
                <a:prstDash val="solid"/>
                <a:miter/>
              </a:ln>
            </p:spPr>
            <p:txBody>
              <a:bodyPr/>
              <a:lstStyle/>
              <a:p>
                <a:endParaRPr lang="el-GR"/>
              </a:p>
            </p:txBody>
          </p:sp>
          <p:sp>
            <p:nvSpPr>
              <p:cNvPr id="19" name="Ορθογώνιο 18">
                <a:extLst>
                  <a:ext uri="{FF2B5EF4-FFF2-40B4-BE49-F238E27FC236}">
                    <a16:creationId xmlns:a16="http://schemas.microsoft.com/office/drawing/2014/main" id="{96332BC1-28D9-8D7F-947B-EF568A8CE263}"/>
                  </a:ext>
                </a:extLst>
              </p:cNvPr>
              <p:cNvSpPr/>
              <p:nvPr/>
            </p:nvSpPr>
            <p:spPr>
              <a:xfrm>
                <a:off x="10595294" y="5819775"/>
                <a:ext cx="58839" cy="58854"/>
              </a:xfrm>
              <a:prstGeom prst="rect">
                <a:avLst/>
              </a:prstGeom>
              <a:solidFill>
                <a:schemeClr val="bg2"/>
              </a:solidFill>
              <a:ln w="14684" cap="flat">
                <a:noFill/>
                <a:prstDash val="solid"/>
                <a:miter/>
              </a:ln>
            </p:spPr>
            <p:txBody>
              <a:bodyPr/>
              <a:lstStyle/>
              <a:p>
                <a:endParaRPr lang="el-GR"/>
              </a:p>
            </p:txBody>
          </p:sp>
          <p:sp>
            <p:nvSpPr>
              <p:cNvPr id="20" name="Ορθογώνιο 19">
                <a:extLst>
                  <a:ext uri="{FF2B5EF4-FFF2-40B4-BE49-F238E27FC236}">
                    <a16:creationId xmlns:a16="http://schemas.microsoft.com/office/drawing/2014/main" id="{9B5EE302-1B77-E2C3-AD40-C1ABB2D918FD}"/>
                  </a:ext>
                </a:extLst>
              </p:cNvPr>
              <p:cNvSpPr/>
              <p:nvPr/>
            </p:nvSpPr>
            <p:spPr>
              <a:xfrm>
                <a:off x="10315819" y="6393729"/>
                <a:ext cx="58839" cy="58854"/>
              </a:xfrm>
              <a:prstGeom prst="rect">
                <a:avLst/>
              </a:prstGeom>
              <a:solidFill>
                <a:schemeClr val="bg2"/>
              </a:solidFill>
              <a:ln w="14684" cap="flat">
                <a:noFill/>
                <a:prstDash val="solid"/>
                <a:miter/>
              </a:ln>
            </p:spPr>
            <p:txBody>
              <a:bodyPr/>
              <a:lstStyle/>
              <a:p>
                <a:endParaRPr lang="el-GR"/>
              </a:p>
            </p:txBody>
          </p:sp>
          <p:sp>
            <p:nvSpPr>
              <p:cNvPr id="21" name="Ορθογώνιο 20">
                <a:extLst>
                  <a:ext uri="{FF2B5EF4-FFF2-40B4-BE49-F238E27FC236}">
                    <a16:creationId xmlns:a16="http://schemas.microsoft.com/office/drawing/2014/main" id="{9E56CA92-51FA-AE1D-3F55-3FAB1D46392C}"/>
                  </a:ext>
                </a:extLst>
              </p:cNvPr>
              <p:cNvSpPr/>
              <p:nvPr/>
            </p:nvSpPr>
            <p:spPr>
              <a:xfrm>
                <a:off x="10433499" y="6393729"/>
                <a:ext cx="58839" cy="58854"/>
              </a:xfrm>
              <a:prstGeom prst="rect">
                <a:avLst/>
              </a:prstGeom>
              <a:solidFill>
                <a:schemeClr val="bg2"/>
              </a:solidFill>
              <a:ln w="14684" cap="flat">
                <a:noFill/>
                <a:prstDash val="solid"/>
                <a:miter/>
              </a:ln>
            </p:spPr>
            <p:txBody>
              <a:bodyPr/>
              <a:lstStyle/>
              <a:p>
                <a:endParaRPr lang="el-GR"/>
              </a:p>
            </p:txBody>
          </p:sp>
          <p:sp>
            <p:nvSpPr>
              <p:cNvPr id="22" name="Ορθογώνιο 21">
                <a:extLst>
                  <a:ext uri="{FF2B5EF4-FFF2-40B4-BE49-F238E27FC236}">
                    <a16:creationId xmlns:a16="http://schemas.microsoft.com/office/drawing/2014/main" id="{522965B5-AC64-09DA-E482-67AF1D41F88F}"/>
                  </a:ext>
                </a:extLst>
              </p:cNvPr>
              <p:cNvSpPr/>
              <p:nvPr/>
            </p:nvSpPr>
            <p:spPr>
              <a:xfrm>
                <a:off x="10315819" y="6275784"/>
                <a:ext cx="58839" cy="58854"/>
              </a:xfrm>
              <a:prstGeom prst="rect">
                <a:avLst/>
              </a:prstGeom>
              <a:solidFill>
                <a:schemeClr val="bg2"/>
              </a:solidFill>
              <a:ln w="14684" cap="flat">
                <a:noFill/>
                <a:prstDash val="solid"/>
                <a:miter/>
              </a:ln>
            </p:spPr>
            <p:txBody>
              <a:bodyPr/>
              <a:lstStyle/>
              <a:p>
                <a:endParaRPr lang="el-GR"/>
              </a:p>
            </p:txBody>
          </p:sp>
          <p:sp>
            <p:nvSpPr>
              <p:cNvPr id="23" name="Ορθογώνιο 22">
                <a:extLst>
                  <a:ext uri="{FF2B5EF4-FFF2-40B4-BE49-F238E27FC236}">
                    <a16:creationId xmlns:a16="http://schemas.microsoft.com/office/drawing/2014/main" id="{8ED2A4F3-DDB7-4D0C-988B-382EE8DA741B}"/>
                  </a:ext>
                </a:extLst>
              </p:cNvPr>
              <p:cNvSpPr/>
              <p:nvPr/>
            </p:nvSpPr>
            <p:spPr>
              <a:xfrm>
                <a:off x="10433499" y="6275784"/>
                <a:ext cx="58839" cy="58854"/>
              </a:xfrm>
              <a:prstGeom prst="rect">
                <a:avLst/>
              </a:prstGeom>
              <a:solidFill>
                <a:schemeClr val="bg2"/>
              </a:solidFill>
              <a:ln w="14684" cap="flat">
                <a:noFill/>
                <a:prstDash val="solid"/>
                <a:miter/>
              </a:ln>
            </p:spPr>
            <p:txBody>
              <a:bodyPr/>
              <a:lstStyle/>
              <a:p>
                <a:endParaRPr lang="el-GR"/>
              </a:p>
            </p:txBody>
          </p:sp>
          <p:sp>
            <p:nvSpPr>
              <p:cNvPr id="24" name="Ορθογώνιο 23">
                <a:extLst>
                  <a:ext uri="{FF2B5EF4-FFF2-40B4-BE49-F238E27FC236}">
                    <a16:creationId xmlns:a16="http://schemas.microsoft.com/office/drawing/2014/main" id="{B33496D0-4286-5429-F5C5-1C1DD85F63A6}"/>
                  </a:ext>
                </a:extLst>
              </p:cNvPr>
              <p:cNvSpPr/>
              <p:nvPr/>
            </p:nvSpPr>
            <p:spPr>
              <a:xfrm>
                <a:off x="10315819" y="6158105"/>
                <a:ext cx="58839" cy="58854"/>
              </a:xfrm>
              <a:prstGeom prst="rect">
                <a:avLst/>
              </a:prstGeom>
              <a:solidFill>
                <a:schemeClr val="bg2"/>
              </a:solidFill>
              <a:ln w="14684" cap="flat">
                <a:noFill/>
                <a:prstDash val="solid"/>
                <a:miter/>
              </a:ln>
            </p:spPr>
            <p:txBody>
              <a:bodyPr/>
              <a:lstStyle/>
              <a:p>
                <a:endParaRPr lang="el-GR"/>
              </a:p>
            </p:txBody>
          </p:sp>
          <p:sp>
            <p:nvSpPr>
              <p:cNvPr id="25" name="Ορθογώνιο 24">
                <a:extLst>
                  <a:ext uri="{FF2B5EF4-FFF2-40B4-BE49-F238E27FC236}">
                    <a16:creationId xmlns:a16="http://schemas.microsoft.com/office/drawing/2014/main" id="{55E7CB1E-7469-EA60-0703-E95DF01EAF0F}"/>
                  </a:ext>
                </a:extLst>
              </p:cNvPr>
              <p:cNvSpPr/>
              <p:nvPr/>
            </p:nvSpPr>
            <p:spPr>
              <a:xfrm>
                <a:off x="10433499" y="6158105"/>
                <a:ext cx="58839" cy="58854"/>
              </a:xfrm>
              <a:prstGeom prst="rect">
                <a:avLst/>
              </a:prstGeom>
              <a:solidFill>
                <a:schemeClr val="bg2"/>
              </a:solidFill>
              <a:ln w="14684" cap="flat">
                <a:noFill/>
                <a:prstDash val="solid"/>
                <a:miter/>
              </a:ln>
            </p:spPr>
            <p:txBody>
              <a:bodyPr/>
              <a:lstStyle/>
              <a:p>
                <a:endParaRPr lang="el-GR"/>
              </a:p>
            </p:txBody>
          </p:sp>
          <p:sp>
            <p:nvSpPr>
              <p:cNvPr id="26" name="Ορθογώνιο 25">
                <a:extLst>
                  <a:ext uri="{FF2B5EF4-FFF2-40B4-BE49-F238E27FC236}">
                    <a16:creationId xmlns:a16="http://schemas.microsoft.com/office/drawing/2014/main" id="{4B8DF79E-F924-4354-6EFB-781956907903}"/>
                  </a:ext>
                </a:extLst>
              </p:cNvPr>
              <p:cNvSpPr/>
              <p:nvPr/>
            </p:nvSpPr>
            <p:spPr>
              <a:xfrm>
                <a:off x="11021883" y="6393729"/>
                <a:ext cx="58839" cy="58854"/>
              </a:xfrm>
              <a:prstGeom prst="rect">
                <a:avLst/>
              </a:prstGeom>
              <a:solidFill>
                <a:schemeClr val="bg2"/>
              </a:solidFill>
              <a:ln w="14684" cap="flat">
                <a:noFill/>
                <a:prstDash val="solid"/>
                <a:miter/>
              </a:ln>
            </p:spPr>
            <p:txBody>
              <a:bodyPr/>
              <a:lstStyle/>
              <a:p>
                <a:endParaRPr lang="el-GR"/>
              </a:p>
            </p:txBody>
          </p:sp>
          <p:sp>
            <p:nvSpPr>
              <p:cNvPr id="27" name="Ορθογώνιο 26">
                <a:extLst>
                  <a:ext uri="{FF2B5EF4-FFF2-40B4-BE49-F238E27FC236}">
                    <a16:creationId xmlns:a16="http://schemas.microsoft.com/office/drawing/2014/main" id="{2EB333AF-5C65-DDBD-DDDE-EBAF6A1E399F}"/>
                  </a:ext>
                </a:extLst>
              </p:cNvPr>
              <p:cNvSpPr/>
              <p:nvPr/>
            </p:nvSpPr>
            <p:spPr>
              <a:xfrm>
                <a:off x="11139563" y="6393729"/>
                <a:ext cx="58839" cy="58854"/>
              </a:xfrm>
              <a:prstGeom prst="rect">
                <a:avLst/>
              </a:prstGeom>
              <a:solidFill>
                <a:schemeClr val="bg2"/>
              </a:solidFill>
              <a:ln w="14684" cap="flat">
                <a:noFill/>
                <a:prstDash val="solid"/>
                <a:miter/>
              </a:ln>
            </p:spPr>
            <p:txBody>
              <a:bodyPr/>
              <a:lstStyle/>
              <a:p>
                <a:endParaRPr lang="el-GR"/>
              </a:p>
            </p:txBody>
          </p:sp>
          <p:sp>
            <p:nvSpPr>
              <p:cNvPr id="28" name="Ορθογώνιο 27">
                <a:extLst>
                  <a:ext uri="{FF2B5EF4-FFF2-40B4-BE49-F238E27FC236}">
                    <a16:creationId xmlns:a16="http://schemas.microsoft.com/office/drawing/2014/main" id="{C8496226-ABD1-157D-8B59-01CEE870886D}"/>
                  </a:ext>
                </a:extLst>
              </p:cNvPr>
              <p:cNvSpPr/>
              <p:nvPr/>
            </p:nvSpPr>
            <p:spPr>
              <a:xfrm>
                <a:off x="11021883" y="6275784"/>
                <a:ext cx="58839" cy="58854"/>
              </a:xfrm>
              <a:prstGeom prst="rect">
                <a:avLst/>
              </a:prstGeom>
              <a:solidFill>
                <a:schemeClr val="bg2"/>
              </a:solidFill>
              <a:ln w="14684" cap="flat">
                <a:noFill/>
                <a:prstDash val="solid"/>
                <a:miter/>
              </a:ln>
            </p:spPr>
            <p:txBody>
              <a:bodyPr/>
              <a:lstStyle/>
              <a:p>
                <a:endParaRPr lang="el-GR"/>
              </a:p>
            </p:txBody>
          </p:sp>
          <p:sp>
            <p:nvSpPr>
              <p:cNvPr id="29" name="Ορθογώνιο 28">
                <a:extLst>
                  <a:ext uri="{FF2B5EF4-FFF2-40B4-BE49-F238E27FC236}">
                    <a16:creationId xmlns:a16="http://schemas.microsoft.com/office/drawing/2014/main" id="{F91ACDB2-921E-5B41-F3C6-3B875B869466}"/>
                  </a:ext>
                </a:extLst>
              </p:cNvPr>
              <p:cNvSpPr/>
              <p:nvPr/>
            </p:nvSpPr>
            <p:spPr>
              <a:xfrm>
                <a:off x="11139563" y="6275784"/>
                <a:ext cx="58839" cy="58854"/>
              </a:xfrm>
              <a:prstGeom prst="rect">
                <a:avLst/>
              </a:prstGeom>
              <a:solidFill>
                <a:schemeClr val="bg2"/>
              </a:solidFill>
              <a:ln w="14684" cap="flat">
                <a:noFill/>
                <a:prstDash val="solid"/>
                <a:miter/>
              </a:ln>
            </p:spPr>
            <p:txBody>
              <a:bodyPr/>
              <a:lstStyle/>
              <a:p>
                <a:endParaRPr lang="el-GR"/>
              </a:p>
            </p:txBody>
          </p:sp>
          <p:sp>
            <p:nvSpPr>
              <p:cNvPr id="30" name="Ορθογώνιο 29">
                <a:extLst>
                  <a:ext uri="{FF2B5EF4-FFF2-40B4-BE49-F238E27FC236}">
                    <a16:creationId xmlns:a16="http://schemas.microsoft.com/office/drawing/2014/main" id="{23873350-AB1A-CC7B-E1A7-C3F6C944D930}"/>
                  </a:ext>
                </a:extLst>
              </p:cNvPr>
              <p:cNvSpPr/>
              <p:nvPr/>
            </p:nvSpPr>
            <p:spPr>
              <a:xfrm>
                <a:off x="11021883" y="6158105"/>
                <a:ext cx="58839" cy="58854"/>
              </a:xfrm>
              <a:prstGeom prst="rect">
                <a:avLst/>
              </a:prstGeom>
              <a:solidFill>
                <a:schemeClr val="bg2"/>
              </a:solidFill>
              <a:ln w="14684" cap="flat">
                <a:noFill/>
                <a:prstDash val="solid"/>
                <a:miter/>
              </a:ln>
            </p:spPr>
            <p:txBody>
              <a:bodyPr/>
              <a:lstStyle/>
              <a:p>
                <a:endParaRPr lang="el-GR"/>
              </a:p>
            </p:txBody>
          </p:sp>
          <p:sp>
            <p:nvSpPr>
              <p:cNvPr id="31" name="Ορθογώνιο 30">
                <a:extLst>
                  <a:ext uri="{FF2B5EF4-FFF2-40B4-BE49-F238E27FC236}">
                    <a16:creationId xmlns:a16="http://schemas.microsoft.com/office/drawing/2014/main" id="{97CD38ED-F414-E849-55F7-ACAD100B9EE4}"/>
                  </a:ext>
                </a:extLst>
              </p:cNvPr>
              <p:cNvSpPr/>
              <p:nvPr/>
            </p:nvSpPr>
            <p:spPr>
              <a:xfrm>
                <a:off x="11139563" y="6158105"/>
                <a:ext cx="58839" cy="58854"/>
              </a:xfrm>
              <a:prstGeom prst="rect">
                <a:avLst/>
              </a:prstGeom>
              <a:solidFill>
                <a:schemeClr val="bg2"/>
              </a:solidFill>
              <a:ln w="14684" cap="flat">
                <a:noFill/>
                <a:prstDash val="solid"/>
                <a:miter/>
              </a:ln>
            </p:spPr>
            <p:txBody>
              <a:bodyPr/>
              <a:lstStyle/>
              <a:p>
                <a:endParaRPr lang="el-GR"/>
              </a:p>
            </p:txBody>
          </p:sp>
          <p:sp>
            <p:nvSpPr>
              <p:cNvPr id="32" name="Ορθογώνιο 31">
                <a:extLst>
                  <a:ext uri="{FF2B5EF4-FFF2-40B4-BE49-F238E27FC236}">
                    <a16:creationId xmlns:a16="http://schemas.microsoft.com/office/drawing/2014/main" id="{FCF895E0-787F-A112-527A-8387962A8BE2}"/>
                  </a:ext>
                </a:extLst>
              </p:cNvPr>
              <p:cNvSpPr/>
              <p:nvPr/>
            </p:nvSpPr>
            <p:spPr>
              <a:xfrm>
                <a:off x="11021883" y="6040689"/>
                <a:ext cx="58839" cy="58854"/>
              </a:xfrm>
              <a:prstGeom prst="rect">
                <a:avLst/>
              </a:prstGeom>
              <a:solidFill>
                <a:schemeClr val="bg2"/>
              </a:solidFill>
              <a:ln w="14684" cap="flat">
                <a:noFill/>
                <a:prstDash val="solid"/>
                <a:miter/>
              </a:ln>
            </p:spPr>
            <p:txBody>
              <a:bodyPr/>
              <a:lstStyle/>
              <a:p>
                <a:endParaRPr lang="el-GR"/>
              </a:p>
            </p:txBody>
          </p:sp>
          <p:sp>
            <p:nvSpPr>
              <p:cNvPr id="33" name="Ορθογώνιο 32">
                <a:extLst>
                  <a:ext uri="{FF2B5EF4-FFF2-40B4-BE49-F238E27FC236}">
                    <a16:creationId xmlns:a16="http://schemas.microsoft.com/office/drawing/2014/main" id="{2F442067-DAEE-B731-7325-9247107AC0B3}"/>
                  </a:ext>
                </a:extLst>
              </p:cNvPr>
              <p:cNvSpPr/>
              <p:nvPr/>
            </p:nvSpPr>
            <p:spPr>
              <a:xfrm>
                <a:off x="11139563" y="6040689"/>
                <a:ext cx="58839" cy="58854"/>
              </a:xfrm>
              <a:prstGeom prst="rect">
                <a:avLst/>
              </a:prstGeom>
              <a:solidFill>
                <a:schemeClr val="bg2"/>
              </a:solidFill>
              <a:ln w="14684" cap="flat">
                <a:noFill/>
                <a:prstDash val="solid"/>
                <a:miter/>
              </a:ln>
            </p:spPr>
            <p:txBody>
              <a:bodyPr/>
              <a:lstStyle/>
              <a:p>
                <a:endParaRPr lang="el-GR"/>
              </a:p>
            </p:txBody>
          </p:sp>
          <p:sp>
            <p:nvSpPr>
              <p:cNvPr id="34" name="Ορθογώνιο 33">
                <a:extLst>
                  <a:ext uri="{FF2B5EF4-FFF2-40B4-BE49-F238E27FC236}">
                    <a16:creationId xmlns:a16="http://schemas.microsoft.com/office/drawing/2014/main" id="{9D90382A-93F4-9494-F6CE-606F5E5FAB6B}"/>
                  </a:ext>
                </a:extLst>
              </p:cNvPr>
              <p:cNvSpPr/>
              <p:nvPr/>
            </p:nvSpPr>
            <p:spPr>
              <a:xfrm>
                <a:off x="11021883" y="5922745"/>
                <a:ext cx="58839" cy="58854"/>
              </a:xfrm>
              <a:prstGeom prst="rect">
                <a:avLst/>
              </a:prstGeom>
              <a:solidFill>
                <a:schemeClr val="bg2"/>
              </a:solidFill>
              <a:ln w="14684" cap="flat">
                <a:noFill/>
                <a:prstDash val="solid"/>
                <a:miter/>
              </a:ln>
            </p:spPr>
            <p:txBody>
              <a:bodyPr/>
              <a:lstStyle/>
              <a:p>
                <a:endParaRPr lang="el-GR"/>
              </a:p>
            </p:txBody>
          </p:sp>
          <p:sp>
            <p:nvSpPr>
              <p:cNvPr id="35" name="Ορθογώνιο 34">
                <a:extLst>
                  <a:ext uri="{FF2B5EF4-FFF2-40B4-BE49-F238E27FC236}">
                    <a16:creationId xmlns:a16="http://schemas.microsoft.com/office/drawing/2014/main" id="{7651F5B5-E936-0ED5-BA32-A53F5C136F18}"/>
                  </a:ext>
                </a:extLst>
              </p:cNvPr>
              <p:cNvSpPr/>
              <p:nvPr/>
            </p:nvSpPr>
            <p:spPr>
              <a:xfrm>
                <a:off x="11139563" y="5922745"/>
                <a:ext cx="58839" cy="58854"/>
              </a:xfrm>
              <a:prstGeom prst="rect">
                <a:avLst/>
              </a:prstGeom>
              <a:solidFill>
                <a:schemeClr val="bg2"/>
              </a:solidFill>
              <a:ln w="14684" cap="flat">
                <a:noFill/>
                <a:prstDash val="solid"/>
                <a:miter/>
              </a:ln>
            </p:spPr>
            <p:txBody>
              <a:bodyPr/>
              <a:lstStyle/>
              <a:p>
                <a:endParaRPr lang="el-GR"/>
              </a:p>
            </p:txBody>
          </p:sp>
        </p:grpSp>
      </p:grpSp>
      <p:sp>
        <p:nvSpPr>
          <p:cNvPr id="37" name="TextBox 36">
            <a:extLst>
              <a:ext uri="{FF2B5EF4-FFF2-40B4-BE49-F238E27FC236}">
                <a16:creationId xmlns:a16="http://schemas.microsoft.com/office/drawing/2014/main" id="{60952F85-7166-B81E-7CEE-43FDC321CBE7}"/>
              </a:ext>
            </a:extLst>
          </p:cNvPr>
          <p:cNvSpPr txBox="1"/>
          <p:nvPr/>
        </p:nvSpPr>
        <p:spPr>
          <a:xfrm>
            <a:off x="6771999" y="2348836"/>
            <a:ext cx="6233650" cy="400110"/>
          </a:xfrm>
          <a:prstGeom prst="rect">
            <a:avLst/>
          </a:prstGeom>
          <a:noFill/>
        </p:spPr>
        <p:txBody>
          <a:bodyPr wrap="square">
            <a:spAutoFit/>
          </a:bodyPr>
          <a:lstStyle/>
          <a:p>
            <a:r>
              <a:rPr lang="el-GR" sz="2000" i="1">
                <a:solidFill>
                  <a:schemeClr val="bg1"/>
                </a:solidFill>
                <a:latin typeface="Helvetica" panose="020B0604020202020204" pitchFamily="34" charset="0"/>
              </a:rPr>
              <a:t>Γλίτωσε απ’ το στόμα του λύκου ...</a:t>
            </a:r>
          </a:p>
        </p:txBody>
      </p:sp>
      <p:sp>
        <p:nvSpPr>
          <p:cNvPr id="38" name="TextBox 37">
            <a:extLst>
              <a:ext uri="{FF2B5EF4-FFF2-40B4-BE49-F238E27FC236}">
                <a16:creationId xmlns:a16="http://schemas.microsoft.com/office/drawing/2014/main" id="{BA185334-358C-CB52-0163-4A349A713CE3}"/>
              </a:ext>
            </a:extLst>
          </p:cNvPr>
          <p:cNvSpPr txBox="1"/>
          <p:nvPr/>
        </p:nvSpPr>
        <p:spPr>
          <a:xfrm>
            <a:off x="1612253" y="289328"/>
            <a:ext cx="5690715" cy="769441"/>
          </a:xfrm>
          <a:prstGeom prst="rect">
            <a:avLst/>
          </a:prstGeom>
          <a:noFill/>
        </p:spPr>
        <p:txBody>
          <a:bodyPr wrap="square" rtlCol="0">
            <a:spAutoFit/>
          </a:bodyPr>
          <a:lstStyle/>
          <a:p>
            <a:r>
              <a:rPr lang="el-GR" sz="4400">
                <a:solidFill>
                  <a:schemeClr val="bg1"/>
                </a:solidFill>
              </a:rPr>
              <a:t>Ο μεγάλος, κακός λύκος </a:t>
            </a:r>
          </a:p>
        </p:txBody>
      </p:sp>
      <p:pic>
        <p:nvPicPr>
          <p:cNvPr id="40" name="Εικόνα 39" descr="Εικόνα που περιέχει κείμενο, γραμματοσειρά, στιγμιότυπο οθόνης, γραμμή&#10;&#10;Το περιεχόμενο που δημιουργείται από AI ενδέχεται να είναι εσφαλμένο.">
            <a:extLst>
              <a:ext uri="{FF2B5EF4-FFF2-40B4-BE49-F238E27FC236}">
                <a16:creationId xmlns:a16="http://schemas.microsoft.com/office/drawing/2014/main" id="{A475010F-1CF5-1F87-746D-3A44EE7DBF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7964" y="2958378"/>
            <a:ext cx="5430008" cy="828791"/>
          </a:xfrm>
          <a:prstGeom prst="rect">
            <a:avLst/>
          </a:prstGeom>
        </p:spPr>
      </p:pic>
      <p:pic>
        <p:nvPicPr>
          <p:cNvPr id="42" name="Εικόνα 41" descr="Εικόνα που περιέχει κείμενο, γραμματοσειρά, στιγμιότυπο οθόνης, γραμμή&#10;&#10;Το περιεχόμενο που δημιουργείται από AI ενδέχεται να είναι εσφαλμένο.">
            <a:extLst>
              <a:ext uri="{FF2B5EF4-FFF2-40B4-BE49-F238E27FC236}">
                <a16:creationId xmlns:a16="http://schemas.microsoft.com/office/drawing/2014/main" id="{A45149C4-C646-1EDB-1100-D414073DB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0503" y="3389948"/>
            <a:ext cx="5496692" cy="838317"/>
          </a:xfrm>
          <a:prstGeom prst="rect">
            <a:avLst/>
          </a:prstGeom>
        </p:spPr>
      </p:pic>
      <p:pic>
        <p:nvPicPr>
          <p:cNvPr id="44" name="Εικόνα 43" descr="Εικόνα που περιέχει κείμενο, γραμματοσειρά, στιγμιότυπο οθόνης, γραμμή&#10;&#10;Το περιεχόμενο που δημιουργείται από AI ενδέχεται να είναι εσφαλμένο.">
            <a:extLst>
              <a:ext uri="{FF2B5EF4-FFF2-40B4-BE49-F238E27FC236}">
                <a16:creationId xmlns:a16="http://schemas.microsoft.com/office/drawing/2014/main" id="{2FE3A57B-64D0-4AF4-DDCC-4A9D22F282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2818" y="3938197"/>
            <a:ext cx="5915851" cy="1171739"/>
          </a:xfrm>
          <a:prstGeom prst="rect">
            <a:avLst/>
          </a:prstGeom>
        </p:spPr>
      </p:pic>
      <p:sp>
        <p:nvSpPr>
          <p:cNvPr id="46" name="TextBox 45">
            <a:extLst>
              <a:ext uri="{FF2B5EF4-FFF2-40B4-BE49-F238E27FC236}">
                <a16:creationId xmlns:a16="http://schemas.microsoft.com/office/drawing/2014/main" id="{AC36B49B-3716-EE59-237B-BD722C080D63}"/>
              </a:ext>
            </a:extLst>
          </p:cNvPr>
          <p:cNvSpPr txBox="1"/>
          <p:nvPr/>
        </p:nvSpPr>
        <p:spPr>
          <a:xfrm>
            <a:off x="4171950" y="5412277"/>
            <a:ext cx="7984243" cy="954107"/>
          </a:xfrm>
          <a:prstGeom prst="rect">
            <a:avLst/>
          </a:prstGeom>
          <a:noFill/>
        </p:spPr>
        <p:txBody>
          <a:bodyPr wrap="square">
            <a:spAutoFit/>
          </a:bodyPr>
          <a:lstStyle/>
          <a:p>
            <a:r>
              <a:rPr lang="el-GR" sz="2800" i="1">
                <a:solidFill>
                  <a:schemeClr val="bg1"/>
                </a:solidFill>
                <a:effectLst/>
                <a:latin typeface="Times New Roman" panose="02020603050405020304" pitchFamily="18" charset="0"/>
                <a:ea typeface="Aptos" panose="020B0004020202020204" pitchFamily="34" charset="0"/>
              </a:rPr>
              <a:t>     Δεν υπάρχει οίκτος στην κοινωνία αυτή για τους λύκους.</a:t>
            </a:r>
            <a:endParaRPr lang="el-GR" sz="2800">
              <a:solidFill>
                <a:schemeClr val="bg1"/>
              </a:solidFill>
            </a:endParaRPr>
          </a:p>
        </p:txBody>
      </p:sp>
      <p:sp>
        <p:nvSpPr>
          <p:cNvPr id="49" name="TextBox 48">
            <a:extLst>
              <a:ext uri="{FF2B5EF4-FFF2-40B4-BE49-F238E27FC236}">
                <a16:creationId xmlns:a16="http://schemas.microsoft.com/office/drawing/2014/main" id="{A21905C4-A456-18C0-5958-3DA1E627266E}"/>
              </a:ext>
            </a:extLst>
          </p:cNvPr>
          <p:cNvSpPr txBox="1"/>
          <p:nvPr/>
        </p:nvSpPr>
        <p:spPr>
          <a:xfrm>
            <a:off x="9888824" y="5989932"/>
            <a:ext cx="6640830" cy="369332"/>
          </a:xfrm>
          <a:prstGeom prst="rect">
            <a:avLst/>
          </a:prstGeom>
          <a:noFill/>
        </p:spPr>
        <p:txBody>
          <a:bodyPr wrap="square">
            <a:spAutoFit/>
          </a:bodyPr>
          <a:lstStyle/>
          <a:p>
            <a:r>
              <a:rPr lang="el-GR" b="0" i="0">
                <a:solidFill>
                  <a:schemeClr val="bg1"/>
                </a:solidFill>
                <a:effectLst/>
                <a:latin typeface="Arial" panose="020B0604020202020204" pitchFamily="34" charset="0"/>
              </a:rPr>
              <a:t>- Ηλέκτρα Λαζάρ</a:t>
            </a:r>
            <a:endParaRPr lang="el-GR">
              <a:solidFill>
                <a:schemeClr val="bg1"/>
              </a:solidFill>
            </a:endParaRPr>
          </a:p>
        </p:txBody>
      </p:sp>
    </p:spTree>
    <p:extLst>
      <p:ext uri="{BB962C8B-B14F-4D97-AF65-F5344CB8AC3E}">
        <p14:creationId xmlns:p14="http://schemas.microsoft.com/office/powerpoint/2010/main" val="292258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par>
                          <p:cTn id="24" fill="hold">
                            <p:stCondLst>
                              <p:cond delay="4500"/>
                            </p:stCondLst>
                            <p:childTnLst>
                              <p:par>
                                <p:cTn id="25" presetID="10" presetClass="entr" presetSubtype="0" fill="hold" grpId="0" nodeType="afterEffect">
                                  <p:stCondLst>
                                    <p:cond delay="500"/>
                                  </p:stCondLst>
                                  <p:iterate type="lt">
                                    <p:tmPct val="10000"/>
                                  </p:iterate>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7750"/>
                            </p:stCondLst>
                            <p:childTnLst>
                              <p:par>
                                <p:cTn id="29" presetID="10" presetClass="entr" presetSubtype="0" fill="hold" grpId="0" nodeType="afterEffect">
                                  <p:stCondLst>
                                    <p:cond delay="0"/>
                                  </p:stCondLst>
                                  <p:iterate type="lt">
                                    <p:tmPct val="10000"/>
                                  </p:iterate>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7" grpId="0"/>
      <p:bldP spid="46"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A6868F-4817-C12C-9F10-9FB56B1E2688}"/>
              </a:ext>
            </a:extLst>
          </p:cNvPr>
          <p:cNvSpPr>
            <a:spLocks noGrp="1"/>
          </p:cNvSpPr>
          <p:nvPr>
            <p:ph type="title"/>
          </p:nvPr>
        </p:nvSpPr>
        <p:spPr>
          <a:xfrm>
            <a:off x="1181100" y="116839"/>
            <a:ext cx="10515600" cy="1325563"/>
          </a:xfrm>
        </p:spPr>
        <p:txBody>
          <a:bodyPr/>
          <a:lstStyle/>
          <a:p>
            <a:r>
              <a:rPr lang="el-GR"/>
              <a:t>Επιπτώσεις για τον άνθρωπο </a:t>
            </a:r>
          </a:p>
        </p:txBody>
      </p:sp>
      <p:pic>
        <p:nvPicPr>
          <p:cNvPr id="11" name="Θέση περιεχομένου 10" descr="Χρήματα με φτερά περίγραμμα">
            <a:extLst>
              <a:ext uri="{FF2B5EF4-FFF2-40B4-BE49-F238E27FC236}">
                <a16:creationId xmlns:a16="http://schemas.microsoft.com/office/drawing/2014/main" id="{FD1F1748-3B13-58FE-F221-5E44AEB0B9B6}"/>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838200" y="1887061"/>
            <a:ext cx="914400" cy="914400"/>
          </a:xfrm>
        </p:spPr>
      </p:pic>
      <p:sp>
        <p:nvSpPr>
          <p:cNvPr id="12" name="TextBox 11">
            <a:extLst>
              <a:ext uri="{FF2B5EF4-FFF2-40B4-BE49-F238E27FC236}">
                <a16:creationId xmlns:a16="http://schemas.microsoft.com/office/drawing/2014/main" id="{E7631C85-66BF-B407-70F2-04E652420222}"/>
              </a:ext>
            </a:extLst>
          </p:cNvPr>
          <p:cNvSpPr txBox="1"/>
          <p:nvPr/>
        </p:nvSpPr>
        <p:spPr>
          <a:xfrm>
            <a:off x="2266950" y="2000250"/>
            <a:ext cx="5372100" cy="646331"/>
          </a:xfrm>
          <a:prstGeom prst="rect">
            <a:avLst/>
          </a:prstGeom>
          <a:noFill/>
        </p:spPr>
        <p:txBody>
          <a:bodyPr wrap="square" rtlCol="0">
            <a:spAutoFit/>
          </a:bodyPr>
          <a:lstStyle/>
          <a:p>
            <a:r>
              <a:rPr lang="el-GR" sz="3600">
                <a:solidFill>
                  <a:schemeClr val="bg1"/>
                </a:solidFill>
              </a:rPr>
              <a:t>Οικονομικό κόστος </a:t>
            </a:r>
          </a:p>
        </p:txBody>
      </p:sp>
      <p:pic>
        <p:nvPicPr>
          <p:cNvPr id="14" name="Γραφικό 13" descr="Αυτοκίνητο περίγραμμα">
            <a:extLst>
              <a:ext uri="{FF2B5EF4-FFF2-40B4-BE49-F238E27FC236}">
                <a16:creationId xmlns:a16="http://schemas.microsoft.com/office/drawing/2014/main" id="{FFD024E2-EE2B-CF97-11B0-D5B4609908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3900" y="3246120"/>
            <a:ext cx="914400" cy="914400"/>
          </a:xfrm>
          <a:prstGeom prst="rect">
            <a:avLst/>
          </a:prstGeom>
        </p:spPr>
      </p:pic>
      <p:grpSp>
        <p:nvGrpSpPr>
          <p:cNvPr id="15" name="Ομάδα 14">
            <a:extLst>
              <a:ext uri="{FF2B5EF4-FFF2-40B4-BE49-F238E27FC236}">
                <a16:creationId xmlns:a16="http://schemas.microsoft.com/office/drawing/2014/main" id="{3F0CC7EA-906D-2E0D-D8BE-9D04A4491947}"/>
              </a:ext>
            </a:extLst>
          </p:cNvPr>
          <p:cNvGrpSpPr/>
          <p:nvPr/>
        </p:nvGrpSpPr>
        <p:grpSpPr>
          <a:xfrm>
            <a:off x="8945813" y="135533"/>
            <a:ext cx="2477052" cy="1019466"/>
            <a:chOff x="9502327" y="5735643"/>
            <a:chExt cx="2477052" cy="1019466"/>
          </a:xfrm>
        </p:grpSpPr>
        <p:sp>
          <p:nvSpPr>
            <p:cNvPr id="16" name="Ελεύθερη σχεδίαση: Σχήμα 15">
              <a:extLst>
                <a:ext uri="{FF2B5EF4-FFF2-40B4-BE49-F238E27FC236}">
                  <a16:creationId xmlns:a16="http://schemas.microsoft.com/office/drawing/2014/main" id="{DED56E0D-A831-F345-C030-CB5C8BD3272B}"/>
                </a:ext>
              </a:extLst>
            </p:cNvPr>
            <p:cNvSpPr/>
            <p:nvPr/>
          </p:nvSpPr>
          <p:spPr>
            <a:xfrm>
              <a:off x="9502327" y="6078793"/>
              <a:ext cx="781049" cy="676316"/>
            </a:xfrm>
            <a:custGeom>
              <a:avLst/>
              <a:gdLst>
                <a:gd name="csX0" fmla="*/ 770944 w 781049"/>
                <a:gd name="csY0" fmla="*/ 69056 h 676316"/>
                <a:gd name="csX1" fmla="*/ 752475 w 781049"/>
                <a:gd name="csY1" fmla="*/ 69056 h 676316"/>
                <a:gd name="csX2" fmla="*/ 752475 w 781049"/>
                <a:gd name="csY2" fmla="*/ 7620 h 676316"/>
                <a:gd name="csX3" fmla="*/ 744855 w 781049"/>
                <a:gd name="csY3" fmla="*/ 0 h 676316"/>
                <a:gd name="csX4" fmla="*/ 734987 w 781049"/>
                <a:gd name="csY4" fmla="*/ 0 h 676316"/>
                <a:gd name="csX5" fmla="*/ 728253 w 781049"/>
                <a:gd name="csY5" fmla="*/ 2791 h 676316"/>
                <a:gd name="csX6" fmla="*/ 685800 w 781049"/>
                <a:gd name="csY6" fmla="*/ 45244 h 676316"/>
                <a:gd name="csX7" fmla="*/ 670169 w 781049"/>
                <a:gd name="csY7" fmla="*/ 45244 h 676316"/>
                <a:gd name="csX8" fmla="*/ 648071 w 781049"/>
                <a:gd name="csY8" fmla="*/ 54397 h 676316"/>
                <a:gd name="csX9" fmla="*/ 595312 w 781049"/>
                <a:gd name="csY9" fmla="*/ 107156 h 676316"/>
                <a:gd name="csX10" fmla="*/ 556517 w 781049"/>
                <a:gd name="csY10" fmla="*/ 114205 h 676316"/>
                <a:gd name="csX11" fmla="*/ 542925 w 781049"/>
                <a:gd name="csY11" fmla="*/ 130493 h 676316"/>
                <a:gd name="csX12" fmla="*/ 542925 w 781049"/>
                <a:gd name="csY12" fmla="*/ 154781 h 676316"/>
                <a:gd name="csX13" fmla="*/ 508425 w 781049"/>
                <a:gd name="csY13" fmla="*/ 189281 h 676316"/>
                <a:gd name="csX14" fmla="*/ 477631 w 781049"/>
                <a:gd name="csY14" fmla="*/ 208074 h 676316"/>
                <a:gd name="csX15" fmla="*/ 129483 w 781049"/>
                <a:gd name="csY15" fmla="*/ 319716 h 676316"/>
                <a:gd name="csX16" fmla="*/ 34290 w 781049"/>
                <a:gd name="csY16" fmla="*/ 415290 h 676316"/>
                <a:gd name="csX17" fmla="*/ 0 w 781049"/>
                <a:gd name="csY17" fmla="*/ 523875 h 676316"/>
                <a:gd name="csX18" fmla="*/ 66675 w 781049"/>
                <a:gd name="csY18" fmla="*/ 494243 h 676316"/>
                <a:gd name="csX19" fmla="*/ 66675 w 781049"/>
                <a:gd name="csY19" fmla="*/ 646595 h 676316"/>
                <a:gd name="csX20" fmla="*/ 94393 w 781049"/>
                <a:gd name="csY20" fmla="*/ 676275 h 676316"/>
                <a:gd name="csX21" fmla="*/ 123797 w 781049"/>
                <a:gd name="csY21" fmla="*/ 649566 h 676316"/>
                <a:gd name="csX22" fmla="*/ 123825 w 781049"/>
                <a:gd name="csY22" fmla="*/ 647700 h 676316"/>
                <a:gd name="csX23" fmla="*/ 123825 w 781049"/>
                <a:gd name="csY23" fmla="*/ 521017 h 676316"/>
                <a:gd name="csX24" fmla="*/ 169545 w 781049"/>
                <a:gd name="csY24" fmla="*/ 515303 h 676316"/>
                <a:gd name="csX25" fmla="*/ 220028 w 781049"/>
                <a:gd name="csY25" fmla="*/ 464820 h 676316"/>
                <a:gd name="csX26" fmla="*/ 409575 w 781049"/>
                <a:gd name="csY26" fmla="*/ 496862 h 676316"/>
                <a:gd name="csX27" fmla="*/ 409575 w 781049"/>
                <a:gd name="csY27" fmla="*/ 646090 h 676316"/>
                <a:gd name="csX28" fmla="*/ 436617 w 781049"/>
                <a:gd name="csY28" fmla="*/ 676275 h 676316"/>
                <a:gd name="csX29" fmla="*/ 466684 w 781049"/>
                <a:gd name="csY29" fmla="*/ 649274 h 676316"/>
                <a:gd name="csX30" fmla="*/ 466725 w 781049"/>
                <a:gd name="csY30" fmla="*/ 647700 h 676316"/>
                <a:gd name="csX31" fmla="*/ 466725 w 781049"/>
                <a:gd name="csY31" fmla="*/ 506101 h 676316"/>
                <a:gd name="csX32" fmla="*/ 504825 w 781049"/>
                <a:gd name="csY32" fmla="*/ 510702 h 676316"/>
                <a:gd name="csX33" fmla="*/ 504825 w 781049"/>
                <a:gd name="csY33" fmla="*/ 646090 h 676316"/>
                <a:gd name="csX34" fmla="*/ 531867 w 781049"/>
                <a:gd name="csY34" fmla="*/ 676275 h 676316"/>
                <a:gd name="csX35" fmla="*/ 561934 w 781049"/>
                <a:gd name="csY35" fmla="*/ 649274 h 676316"/>
                <a:gd name="csX36" fmla="*/ 561975 w 781049"/>
                <a:gd name="csY36" fmla="*/ 647700 h 676316"/>
                <a:gd name="csX37" fmla="*/ 561975 w 781049"/>
                <a:gd name="csY37" fmla="*/ 504292 h 676316"/>
                <a:gd name="csX38" fmla="*/ 702612 w 781049"/>
                <a:gd name="csY38" fmla="*/ 304048 h 676316"/>
                <a:gd name="csX39" fmla="*/ 718480 w 781049"/>
                <a:gd name="csY39" fmla="*/ 268805 h 676316"/>
                <a:gd name="csX40" fmla="*/ 746179 w 781049"/>
                <a:gd name="csY40" fmla="*/ 138255 h 676316"/>
                <a:gd name="csX41" fmla="*/ 752942 w 781049"/>
                <a:gd name="csY41" fmla="*/ 125778 h 676316"/>
                <a:gd name="csX42" fmla="*/ 774487 w 781049"/>
                <a:gd name="csY42" fmla="*/ 104232 h 676316"/>
                <a:gd name="csX43" fmla="*/ 781050 w 781049"/>
                <a:gd name="csY43" fmla="*/ 88392 h 676316"/>
                <a:gd name="csX44" fmla="*/ 781050 w 781049"/>
                <a:gd name="csY44" fmla="*/ 79153 h 676316"/>
                <a:gd name="csX45" fmla="*/ 770944 w 781049"/>
                <a:gd name="csY45" fmla="*/ 69056 h 6763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781049" h="676316">
                  <a:moveTo>
                    <a:pt x="770944" y="69056"/>
                  </a:moveTo>
                  <a:lnTo>
                    <a:pt x="752475" y="69056"/>
                  </a:lnTo>
                  <a:lnTo>
                    <a:pt x="752475" y="7620"/>
                  </a:lnTo>
                  <a:cubicBezTo>
                    <a:pt x="752475" y="3412"/>
                    <a:pt x="749063" y="0"/>
                    <a:pt x="744855" y="0"/>
                  </a:cubicBezTo>
                  <a:lnTo>
                    <a:pt x="734987" y="0"/>
                  </a:lnTo>
                  <a:cubicBezTo>
                    <a:pt x="732461" y="1"/>
                    <a:pt x="730039" y="1005"/>
                    <a:pt x="728253" y="2791"/>
                  </a:cubicBezTo>
                  <a:lnTo>
                    <a:pt x="685800" y="45244"/>
                  </a:lnTo>
                  <a:lnTo>
                    <a:pt x="670169" y="45244"/>
                  </a:lnTo>
                  <a:cubicBezTo>
                    <a:pt x="661882" y="45245"/>
                    <a:pt x="653933" y="48538"/>
                    <a:pt x="648071" y="54397"/>
                  </a:cubicBezTo>
                  <a:lnTo>
                    <a:pt x="595312" y="107156"/>
                  </a:lnTo>
                  <a:lnTo>
                    <a:pt x="556517" y="114205"/>
                  </a:lnTo>
                  <a:cubicBezTo>
                    <a:pt x="548651" y="115643"/>
                    <a:pt x="542933" y="122495"/>
                    <a:pt x="542925" y="130493"/>
                  </a:cubicBezTo>
                  <a:lnTo>
                    <a:pt x="542925" y="154781"/>
                  </a:lnTo>
                  <a:lnTo>
                    <a:pt x="508425" y="189281"/>
                  </a:lnTo>
                  <a:cubicBezTo>
                    <a:pt x="499802" y="197906"/>
                    <a:pt x="489245" y="204348"/>
                    <a:pt x="477631" y="208074"/>
                  </a:cubicBezTo>
                  <a:lnTo>
                    <a:pt x="129483" y="319716"/>
                  </a:lnTo>
                  <a:cubicBezTo>
                    <a:pt x="84125" y="334244"/>
                    <a:pt x="48636" y="369875"/>
                    <a:pt x="34290" y="415290"/>
                  </a:cubicBezTo>
                  <a:lnTo>
                    <a:pt x="0" y="523875"/>
                  </a:lnTo>
                  <a:lnTo>
                    <a:pt x="66675" y="494243"/>
                  </a:lnTo>
                  <a:lnTo>
                    <a:pt x="66675" y="646595"/>
                  </a:lnTo>
                  <a:cubicBezTo>
                    <a:pt x="66443" y="662328"/>
                    <a:pt x="78681" y="675432"/>
                    <a:pt x="94393" y="676275"/>
                  </a:cubicBezTo>
                  <a:cubicBezTo>
                    <a:pt x="109888" y="677019"/>
                    <a:pt x="123053" y="665061"/>
                    <a:pt x="123797" y="649566"/>
                  </a:cubicBezTo>
                  <a:cubicBezTo>
                    <a:pt x="123827" y="648945"/>
                    <a:pt x="123836" y="648322"/>
                    <a:pt x="123825" y="647700"/>
                  </a:cubicBezTo>
                  <a:lnTo>
                    <a:pt x="123825" y="521017"/>
                  </a:lnTo>
                  <a:cubicBezTo>
                    <a:pt x="138594" y="529717"/>
                    <a:pt x="157371" y="527370"/>
                    <a:pt x="169545" y="515303"/>
                  </a:cubicBezTo>
                  <a:lnTo>
                    <a:pt x="220028" y="464820"/>
                  </a:lnTo>
                  <a:lnTo>
                    <a:pt x="409575" y="496862"/>
                  </a:lnTo>
                  <a:lnTo>
                    <a:pt x="409575" y="646090"/>
                  </a:lnTo>
                  <a:cubicBezTo>
                    <a:pt x="409244" y="661700"/>
                    <a:pt x="421065" y="674895"/>
                    <a:pt x="436617" y="676275"/>
                  </a:cubicBezTo>
                  <a:cubicBezTo>
                    <a:pt x="452376" y="677122"/>
                    <a:pt x="465837" y="665034"/>
                    <a:pt x="466684" y="649274"/>
                  </a:cubicBezTo>
                  <a:cubicBezTo>
                    <a:pt x="466712" y="648751"/>
                    <a:pt x="466726" y="648225"/>
                    <a:pt x="466725" y="647700"/>
                  </a:cubicBezTo>
                  <a:lnTo>
                    <a:pt x="466725" y="506101"/>
                  </a:lnTo>
                  <a:lnTo>
                    <a:pt x="504825" y="510702"/>
                  </a:lnTo>
                  <a:lnTo>
                    <a:pt x="504825" y="646090"/>
                  </a:lnTo>
                  <a:cubicBezTo>
                    <a:pt x="504494" y="661700"/>
                    <a:pt x="516315" y="674895"/>
                    <a:pt x="531867" y="676275"/>
                  </a:cubicBezTo>
                  <a:cubicBezTo>
                    <a:pt x="547626" y="677122"/>
                    <a:pt x="561087" y="665034"/>
                    <a:pt x="561934" y="649274"/>
                  </a:cubicBezTo>
                  <a:cubicBezTo>
                    <a:pt x="561962" y="648751"/>
                    <a:pt x="561976" y="648225"/>
                    <a:pt x="561975" y="647700"/>
                  </a:cubicBezTo>
                  <a:lnTo>
                    <a:pt x="561975" y="504292"/>
                  </a:lnTo>
                  <a:lnTo>
                    <a:pt x="702612" y="304048"/>
                  </a:lnTo>
                  <a:cubicBezTo>
                    <a:pt x="710360" y="293570"/>
                    <a:pt x="715771" y="281552"/>
                    <a:pt x="718480" y="268805"/>
                  </a:cubicBezTo>
                  <a:lnTo>
                    <a:pt x="746179" y="138255"/>
                  </a:lnTo>
                  <a:cubicBezTo>
                    <a:pt x="747177" y="133529"/>
                    <a:pt x="749526" y="129194"/>
                    <a:pt x="752942" y="125778"/>
                  </a:cubicBezTo>
                  <a:lnTo>
                    <a:pt x="774487" y="104232"/>
                  </a:lnTo>
                  <a:cubicBezTo>
                    <a:pt x="778689" y="100032"/>
                    <a:pt x="781049" y="94334"/>
                    <a:pt x="781050" y="88392"/>
                  </a:cubicBezTo>
                  <a:lnTo>
                    <a:pt x="781050" y="79153"/>
                  </a:lnTo>
                  <a:cubicBezTo>
                    <a:pt x="781044" y="73575"/>
                    <a:pt x="776522" y="69056"/>
                    <a:pt x="770944" y="69056"/>
                  </a:cubicBezTo>
                  <a:close/>
                </a:path>
              </a:pathLst>
            </a:custGeom>
            <a:solidFill>
              <a:schemeClr val="bg2"/>
            </a:solidFill>
            <a:ln w="9525" cap="flat">
              <a:noFill/>
              <a:prstDash val="solid"/>
              <a:miter/>
            </a:ln>
          </p:spPr>
          <p:txBody>
            <a:bodyPr/>
            <a:lstStyle/>
            <a:p>
              <a:endParaRPr lang="el-GR"/>
            </a:p>
          </p:txBody>
        </p:sp>
        <p:sp>
          <p:nvSpPr>
            <p:cNvPr id="17" name="Ελεύθερη σχεδίαση: Σχήμα 16">
              <a:extLst>
                <a:ext uri="{FF2B5EF4-FFF2-40B4-BE49-F238E27FC236}">
                  <a16:creationId xmlns:a16="http://schemas.microsoft.com/office/drawing/2014/main" id="{9AA5BD2E-6F2B-92C5-25A6-C38C2CC871CA}"/>
                </a:ext>
              </a:extLst>
            </p:cNvPr>
            <p:cNvSpPr/>
            <p:nvPr/>
          </p:nvSpPr>
          <p:spPr>
            <a:xfrm flipH="1">
              <a:off x="10987177" y="6158795"/>
              <a:ext cx="992202" cy="547271"/>
            </a:xfrm>
            <a:custGeom>
              <a:avLst/>
              <a:gdLst>
                <a:gd name="csX0" fmla="*/ 434695 w 992202"/>
                <a:gd name="csY0" fmla="*/ 37524 h 547271"/>
                <a:gd name="csX1" fmla="*/ 402575 w 992202"/>
                <a:gd name="csY1" fmla="*/ 32723 h 547271"/>
                <a:gd name="csX2" fmla="*/ 256685 w 992202"/>
                <a:gd name="csY2" fmla="*/ 23554 h 547271"/>
                <a:gd name="csX3" fmla="*/ 0 w 992202"/>
                <a:gd name="csY3" fmla="*/ 243896 h 547271"/>
                <a:gd name="csX4" fmla="*/ 0 w 992202"/>
                <a:gd name="csY4" fmla="*/ 288016 h 547271"/>
                <a:gd name="csX5" fmla="*/ 39780 w 992202"/>
                <a:gd name="csY5" fmla="*/ 269946 h 547271"/>
                <a:gd name="csX6" fmla="*/ 42747 w 992202"/>
                <a:gd name="csY6" fmla="*/ 268525 h 547271"/>
                <a:gd name="csX7" fmla="*/ 75578 w 992202"/>
                <a:gd name="csY7" fmla="*/ 354269 h 547271"/>
                <a:gd name="csX8" fmla="*/ 75578 w 992202"/>
                <a:gd name="csY8" fmla="*/ 497192 h 547271"/>
                <a:gd name="csX9" fmla="*/ 124215 w 992202"/>
                <a:gd name="csY9" fmla="*/ 547035 h 547271"/>
                <a:gd name="csX10" fmla="*/ 183207 w 992202"/>
                <a:gd name="csY10" fmla="*/ 503983 h 547271"/>
                <a:gd name="csX11" fmla="*/ 183469 w 992202"/>
                <a:gd name="csY11" fmla="*/ 499256 h 547271"/>
                <a:gd name="csX12" fmla="*/ 183469 w 992202"/>
                <a:gd name="csY12" fmla="*/ 427367 h 547271"/>
                <a:gd name="csX13" fmla="*/ 442409 w 992202"/>
                <a:gd name="csY13" fmla="*/ 384543 h 547271"/>
                <a:gd name="csX14" fmla="*/ 442409 w 992202"/>
                <a:gd name="csY14" fmla="*/ 497192 h 547271"/>
                <a:gd name="csX15" fmla="*/ 491046 w 992202"/>
                <a:gd name="csY15" fmla="*/ 547035 h 547271"/>
                <a:gd name="csX16" fmla="*/ 550038 w 992202"/>
                <a:gd name="csY16" fmla="*/ 503983 h 547271"/>
                <a:gd name="csX17" fmla="*/ 550300 w 992202"/>
                <a:gd name="csY17" fmla="*/ 499256 h 547271"/>
                <a:gd name="csX18" fmla="*/ 550300 w 992202"/>
                <a:gd name="csY18" fmla="*/ 364831 h 547271"/>
                <a:gd name="csX19" fmla="*/ 549923 w 992202"/>
                <a:gd name="csY19" fmla="*/ 361557 h 547271"/>
                <a:gd name="csX20" fmla="*/ 571879 w 992202"/>
                <a:gd name="csY20" fmla="*/ 356852 h 547271"/>
                <a:gd name="csX21" fmla="*/ 571879 w 992202"/>
                <a:gd name="csY21" fmla="*/ 497192 h 547271"/>
                <a:gd name="csX22" fmla="*/ 620516 w 992202"/>
                <a:gd name="csY22" fmla="*/ 547035 h 547271"/>
                <a:gd name="csX23" fmla="*/ 679508 w 992202"/>
                <a:gd name="csY23" fmla="*/ 503983 h 547271"/>
                <a:gd name="csX24" fmla="*/ 679770 w 992202"/>
                <a:gd name="csY24" fmla="*/ 499256 h 547271"/>
                <a:gd name="csX25" fmla="*/ 679770 w 992202"/>
                <a:gd name="csY25" fmla="*/ 325627 h 547271"/>
                <a:gd name="csX26" fmla="*/ 718471 w 992202"/>
                <a:gd name="csY26" fmla="*/ 288314 h 547271"/>
                <a:gd name="csX27" fmla="*/ 891680 w 992202"/>
                <a:gd name="csY27" fmla="*/ 218009 h 547271"/>
                <a:gd name="csX28" fmla="*/ 900495 w 992202"/>
                <a:gd name="csY28" fmla="*/ 217779 h 547271"/>
                <a:gd name="csX29" fmla="*/ 992202 w 992202"/>
                <a:gd name="csY29" fmla="*/ 136164 h 547271"/>
                <a:gd name="csX30" fmla="*/ 992202 w 992202"/>
                <a:gd name="csY30" fmla="*/ 136164 h 547271"/>
                <a:gd name="csX31" fmla="*/ 974799 w 992202"/>
                <a:gd name="csY31" fmla="*/ 116317 h 547271"/>
                <a:gd name="csX32" fmla="*/ 924684 w 992202"/>
                <a:gd name="csY32" fmla="*/ 105169 h 547271"/>
                <a:gd name="csX33" fmla="*/ 924684 w 992202"/>
                <a:gd name="csY33" fmla="*/ 103124 h 547271"/>
                <a:gd name="csX34" fmla="*/ 912816 w 992202"/>
                <a:gd name="csY34" fmla="*/ 80838 h 547271"/>
                <a:gd name="csX35" fmla="*/ 805723 w 992202"/>
                <a:gd name="csY35" fmla="*/ 33568 h 547271"/>
                <a:gd name="csX36" fmla="*/ 751723 w 992202"/>
                <a:gd name="csY36" fmla="*/ 716 h 547271"/>
                <a:gd name="csX37" fmla="*/ 714295 w 992202"/>
                <a:gd name="csY37" fmla="*/ 36622 h 547271"/>
                <a:gd name="csX38" fmla="*/ 615035 w 992202"/>
                <a:gd name="csY38" fmla="*/ 37889 h 547271"/>
                <a:gd name="csX39" fmla="*/ 439323 w 992202"/>
                <a:gd name="csY39" fmla="*/ 37889 h 5472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992202" h="547271">
                  <a:moveTo>
                    <a:pt x="434695" y="37524"/>
                  </a:moveTo>
                  <a:cubicBezTo>
                    <a:pt x="423888" y="36508"/>
                    <a:pt x="413162" y="34905"/>
                    <a:pt x="402575" y="32723"/>
                  </a:cubicBezTo>
                  <a:cubicBezTo>
                    <a:pt x="354724" y="23250"/>
                    <a:pt x="305557" y="20159"/>
                    <a:pt x="256685" y="23554"/>
                  </a:cubicBezTo>
                  <a:cubicBezTo>
                    <a:pt x="74219" y="34807"/>
                    <a:pt x="0" y="131219"/>
                    <a:pt x="0" y="243896"/>
                  </a:cubicBezTo>
                  <a:lnTo>
                    <a:pt x="0" y="288016"/>
                  </a:lnTo>
                  <a:lnTo>
                    <a:pt x="39780" y="269946"/>
                  </a:lnTo>
                  <a:lnTo>
                    <a:pt x="42747" y="268525"/>
                  </a:lnTo>
                  <a:cubicBezTo>
                    <a:pt x="44470" y="299275"/>
                    <a:pt x="55844" y="328980"/>
                    <a:pt x="75578" y="354269"/>
                  </a:cubicBezTo>
                  <a:lnTo>
                    <a:pt x="75578" y="497192"/>
                  </a:lnTo>
                  <a:cubicBezTo>
                    <a:pt x="75102" y="522424"/>
                    <a:pt x="96076" y="543918"/>
                    <a:pt x="124215" y="547035"/>
                  </a:cubicBezTo>
                  <a:cubicBezTo>
                    <a:pt x="153864" y="549644"/>
                    <a:pt x="180276" y="530369"/>
                    <a:pt x="183207" y="503983"/>
                  </a:cubicBezTo>
                  <a:cubicBezTo>
                    <a:pt x="183382" y="502412"/>
                    <a:pt x="183469" y="500835"/>
                    <a:pt x="183469" y="499256"/>
                  </a:cubicBezTo>
                  <a:lnTo>
                    <a:pt x="183469" y="427367"/>
                  </a:lnTo>
                  <a:lnTo>
                    <a:pt x="442409" y="384543"/>
                  </a:lnTo>
                  <a:lnTo>
                    <a:pt x="442409" y="497192"/>
                  </a:lnTo>
                  <a:cubicBezTo>
                    <a:pt x="441933" y="522424"/>
                    <a:pt x="462907" y="543918"/>
                    <a:pt x="491046" y="547035"/>
                  </a:cubicBezTo>
                  <a:cubicBezTo>
                    <a:pt x="520695" y="549644"/>
                    <a:pt x="547107" y="530369"/>
                    <a:pt x="550038" y="503983"/>
                  </a:cubicBezTo>
                  <a:cubicBezTo>
                    <a:pt x="550213" y="502412"/>
                    <a:pt x="550300" y="500835"/>
                    <a:pt x="550300" y="499256"/>
                  </a:cubicBezTo>
                  <a:lnTo>
                    <a:pt x="550300" y="364831"/>
                  </a:lnTo>
                  <a:cubicBezTo>
                    <a:pt x="550300" y="363707"/>
                    <a:pt x="550009" y="362661"/>
                    <a:pt x="549923" y="361557"/>
                  </a:cubicBezTo>
                  <a:lnTo>
                    <a:pt x="571879" y="356852"/>
                  </a:lnTo>
                  <a:lnTo>
                    <a:pt x="571879" y="497192"/>
                  </a:lnTo>
                  <a:cubicBezTo>
                    <a:pt x="571403" y="522424"/>
                    <a:pt x="592377" y="543918"/>
                    <a:pt x="620516" y="547035"/>
                  </a:cubicBezTo>
                  <a:cubicBezTo>
                    <a:pt x="650165" y="549644"/>
                    <a:pt x="676577" y="530369"/>
                    <a:pt x="679508" y="503983"/>
                  </a:cubicBezTo>
                  <a:cubicBezTo>
                    <a:pt x="679683" y="502412"/>
                    <a:pt x="679770" y="500835"/>
                    <a:pt x="679770" y="499256"/>
                  </a:cubicBezTo>
                  <a:lnTo>
                    <a:pt x="679770" y="325627"/>
                  </a:lnTo>
                  <a:lnTo>
                    <a:pt x="718471" y="288314"/>
                  </a:lnTo>
                  <a:cubicBezTo>
                    <a:pt x="763265" y="245140"/>
                    <a:pt x="825681" y="219806"/>
                    <a:pt x="891680" y="218009"/>
                  </a:cubicBezTo>
                  <a:lnTo>
                    <a:pt x="900495" y="217779"/>
                  </a:lnTo>
                  <a:cubicBezTo>
                    <a:pt x="951143" y="217779"/>
                    <a:pt x="992202" y="181238"/>
                    <a:pt x="992202" y="136164"/>
                  </a:cubicBezTo>
                  <a:lnTo>
                    <a:pt x="992202" y="136164"/>
                  </a:lnTo>
                  <a:cubicBezTo>
                    <a:pt x="992205" y="126778"/>
                    <a:pt x="985031" y="118595"/>
                    <a:pt x="974799" y="116317"/>
                  </a:cubicBezTo>
                  <a:lnTo>
                    <a:pt x="924684" y="105169"/>
                  </a:lnTo>
                  <a:lnTo>
                    <a:pt x="924684" y="103124"/>
                  </a:lnTo>
                  <a:cubicBezTo>
                    <a:pt x="924703" y="94483"/>
                    <a:pt x="920343" y="86296"/>
                    <a:pt x="912816" y="80838"/>
                  </a:cubicBezTo>
                  <a:cubicBezTo>
                    <a:pt x="881599" y="58069"/>
                    <a:pt x="844981" y="41906"/>
                    <a:pt x="805723" y="33568"/>
                  </a:cubicBezTo>
                  <a:cubicBezTo>
                    <a:pt x="801005" y="11226"/>
                    <a:pt x="776828" y="-3483"/>
                    <a:pt x="751723" y="716"/>
                  </a:cubicBezTo>
                  <a:cubicBezTo>
                    <a:pt x="731733" y="4058"/>
                    <a:pt x="716543" y="18631"/>
                    <a:pt x="714295" y="36622"/>
                  </a:cubicBezTo>
                  <a:lnTo>
                    <a:pt x="615035" y="37889"/>
                  </a:lnTo>
                  <a:lnTo>
                    <a:pt x="439323" y="37889"/>
                  </a:lnTo>
                  <a:close/>
                </a:path>
              </a:pathLst>
            </a:custGeom>
            <a:solidFill>
              <a:schemeClr val="bg1"/>
            </a:solidFill>
            <a:ln w="10716" cap="flat">
              <a:noFill/>
              <a:prstDash val="solid"/>
              <a:miter/>
            </a:ln>
          </p:spPr>
          <p:txBody>
            <a:bodyPr/>
            <a:lstStyle/>
            <a:p>
              <a:endParaRPr lang="el-GR"/>
            </a:p>
          </p:txBody>
        </p:sp>
        <p:grpSp>
          <p:nvGrpSpPr>
            <p:cNvPr id="18" name="Γραφικό 12" descr="Πόλη περίγραμμα">
              <a:extLst>
                <a:ext uri="{FF2B5EF4-FFF2-40B4-BE49-F238E27FC236}">
                  <a16:creationId xmlns:a16="http://schemas.microsoft.com/office/drawing/2014/main" id="{10C4C02A-6C63-CAE9-0C1C-53728F0B0012}"/>
                </a:ext>
              </a:extLst>
            </p:cNvPr>
            <p:cNvGrpSpPr/>
            <p:nvPr/>
          </p:nvGrpSpPr>
          <p:grpSpPr>
            <a:xfrm>
              <a:off x="10091008" y="5735643"/>
              <a:ext cx="1088538" cy="912018"/>
              <a:chOff x="10212834" y="5716805"/>
              <a:chExt cx="1088538" cy="912018"/>
            </a:xfrm>
            <a:solidFill>
              <a:schemeClr val="bg2"/>
            </a:solidFill>
          </p:grpSpPr>
          <p:sp>
            <p:nvSpPr>
              <p:cNvPr id="19" name="Ελεύθερη σχεδίαση: Σχήμα 18">
                <a:extLst>
                  <a:ext uri="{FF2B5EF4-FFF2-40B4-BE49-F238E27FC236}">
                    <a16:creationId xmlns:a16="http://schemas.microsoft.com/office/drawing/2014/main" id="{C825B4F6-F1B4-F683-A0BF-3B29F5BCE0E9}"/>
                  </a:ext>
                </a:extLst>
              </p:cNvPr>
              <p:cNvSpPr/>
              <p:nvPr/>
            </p:nvSpPr>
            <p:spPr>
              <a:xfrm>
                <a:off x="10212834" y="5716805"/>
                <a:ext cx="1088538" cy="912018"/>
              </a:xfrm>
              <a:custGeom>
                <a:avLst/>
                <a:gdLst>
                  <a:gd name="csX0" fmla="*/ 706079 w 1088538"/>
                  <a:gd name="csY0" fmla="*/ 71593 h 912018"/>
                  <a:gd name="csX1" fmla="*/ 706079 w 1088538"/>
                  <a:gd name="csY1" fmla="*/ 456009 h 912018"/>
                  <a:gd name="csX2" fmla="*/ 544269 w 1088538"/>
                  <a:gd name="csY2" fmla="*/ 456009 h 912018"/>
                  <a:gd name="csX3" fmla="*/ 544269 w 1088538"/>
                  <a:gd name="csY3" fmla="*/ 0 h 912018"/>
                  <a:gd name="csX4" fmla="*/ 161810 w 1088538"/>
                  <a:gd name="csY4" fmla="*/ 0 h 912018"/>
                  <a:gd name="csX5" fmla="*/ 161810 w 1088538"/>
                  <a:gd name="csY5" fmla="*/ 338330 h 912018"/>
                  <a:gd name="csX6" fmla="*/ 0 w 1088538"/>
                  <a:gd name="csY6" fmla="*/ 338330 h 912018"/>
                  <a:gd name="csX7" fmla="*/ 0 w 1088538"/>
                  <a:gd name="csY7" fmla="*/ 912019 h 912018"/>
                  <a:gd name="csX8" fmla="*/ 1088539 w 1088538"/>
                  <a:gd name="csY8" fmla="*/ 912019 h 912018"/>
                  <a:gd name="csX9" fmla="*/ 1088539 w 1088538"/>
                  <a:gd name="csY9" fmla="*/ 119401 h 912018"/>
                  <a:gd name="csX10" fmla="*/ 191230 w 1088538"/>
                  <a:gd name="csY10" fmla="*/ 29420 h 912018"/>
                  <a:gd name="csX11" fmla="*/ 514849 w 1088538"/>
                  <a:gd name="csY11" fmla="*/ 29420 h 912018"/>
                  <a:gd name="csX12" fmla="*/ 514849 w 1088538"/>
                  <a:gd name="csY12" fmla="*/ 456009 h 912018"/>
                  <a:gd name="csX13" fmla="*/ 382459 w 1088538"/>
                  <a:gd name="csY13" fmla="*/ 456009 h 912018"/>
                  <a:gd name="csX14" fmla="*/ 382459 w 1088538"/>
                  <a:gd name="csY14" fmla="*/ 338330 h 912018"/>
                  <a:gd name="csX15" fmla="*/ 191230 w 1088538"/>
                  <a:gd name="csY15" fmla="*/ 338330 h 912018"/>
                  <a:gd name="csX16" fmla="*/ 353040 w 1088538"/>
                  <a:gd name="csY16" fmla="*/ 882599 h 912018"/>
                  <a:gd name="csX17" fmla="*/ 220650 w 1088538"/>
                  <a:gd name="csY17" fmla="*/ 882599 h 912018"/>
                  <a:gd name="csX18" fmla="*/ 220650 w 1088538"/>
                  <a:gd name="csY18" fmla="*/ 794339 h 912018"/>
                  <a:gd name="csX19" fmla="*/ 161810 w 1088538"/>
                  <a:gd name="csY19" fmla="*/ 794339 h 912018"/>
                  <a:gd name="csX20" fmla="*/ 161810 w 1088538"/>
                  <a:gd name="csY20" fmla="*/ 882599 h 912018"/>
                  <a:gd name="csX21" fmla="*/ 29420 w 1088538"/>
                  <a:gd name="csY21" fmla="*/ 882599 h 912018"/>
                  <a:gd name="csX22" fmla="*/ 29420 w 1088538"/>
                  <a:gd name="csY22" fmla="*/ 367749 h 912018"/>
                  <a:gd name="csX23" fmla="*/ 353040 w 1088538"/>
                  <a:gd name="csY23" fmla="*/ 367749 h 912018"/>
                  <a:gd name="csX24" fmla="*/ 353040 w 1088538"/>
                  <a:gd name="csY24" fmla="*/ 882599 h 912018"/>
                  <a:gd name="csX25" fmla="*/ 706079 w 1088538"/>
                  <a:gd name="csY25" fmla="*/ 882599 h 912018"/>
                  <a:gd name="csX26" fmla="*/ 573689 w 1088538"/>
                  <a:gd name="csY26" fmla="*/ 882599 h 912018"/>
                  <a:gd name="csX27" fmla="*/ 573689 w 1088538"/>
                  <a:gd name="csY27" fmla="*/ 794339 h 912018"/>
                  <a:gd name="csX28" fmla="*/ 514849 w 1088538"/>
                  <a:gd name="csY28" fmla="*/ 794339 h 912018"/>
                  <a:gd name="csX29" fmla="*/ 514849 w 1088538"/>
                  <a:gd name="csY29" fmla="*/ 882599 h 912018"/>
                  <a:gd name="csX30" fmla="*/ 382459 w 1088538"/>
                  <a:gd name="csY30" fmla="*/ 882599 h 912018"/>
                  <a:gd name="csX31" fmla="*/ 382459 w 1088538"/>
                  <a:gd name="csY31" fmla="*/ 485429 h 912018"/>
                  <a:gd name="csX32" fmla="*/ 706079 w 1088538"/>
                  <a:gd name="csY32" fmla="*/ 485429 h 912018"/>
                  <a:gd name="csX33" fmla="*/ 1059119 w 1088538"/>
                  <a:gd name="csY33" fmla="*/ 882599 h 912018"/>
                  <a:gd name="csX34" fmla="*/ 926729 w 1088538"/>
                  <a:gd name="csY34" fmla="*/ 882599 h 912018"/>
                  <a:gd name="csX35" fmla="*/ 926729 w 1088538"/>
                  <a:gd name="csY35" fmla="*/ 794339 h 912018"/>
                  <a:gd name="csX36" fmla="*/ 867889 w 1088538"/>
                  <a:gd name="csY36" fmla="*/ 794339 h 912018"/>
                  <a:gd name="csX37" fmla="*/ 867889 w 1088538"/>
                  <a:gd name="csY37" fmla="*/ 882599 h 912018"/>
                  <a:gd name="csX38" fmla="*/ 735499 w 1088538"/>
                  <a:gd name="csY38" fmla="*/ 882599 h 912018"/>
                  <a:gd name="csX39" fmla="*/ 735499 w 1088538"/>
                  <a:gd name="csY39" fmla="*/ 104926 h 912018"/>
                  <a:gd name="csX40" fmla="*/ 1059119 w 1088538"/>
                  <a:gd name="csY40" fmla="*/ 145379 h 9120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1088538" h="912018">
                    <a:moveTo>
                      <a:pt x="706079" y="71593"/>
                    </a:moveTo>
                    <a:lnTo>
                      <a:pt x="706079" y="456009"/>
                    </a:lnTo>
                    <a:lnTo>
                      <a:pt x="544269" y="456009"/>
                    </a:lnTo>
                    <a:lnTo>
                      <a:pt x="544269" y="0"/>
                    </a:lnTo>
                    <a:lnTo>
                      <a:pt x="161810" y="0"/>
                    </a:lnTo>
                    <a:lnTo>
                      <a:pt x="161810" y="338330"/>
                    </a:lnTo>
                    <a:lnTo>
                      <a:pt x="0" y="338330"/>
                    </a:lnTo>
                    <a:lnTo>
                      <a:pt x="0" y="912019"/>
                    </a:lnTo>
                    <a:lnTo>
                      <a:pt x="1088539" y="912019"/>
                    </a:lnTo>
                    <a:lnTo>
                      <a:pt x="1088539" y="119401"/>
                    </a:lnTo>
                    <a:close/>
                    <a:moveTo>
                      <a:pt x="191230" y="29420"/>
                    </a:moveTo>
                    <a:lnTo>
                      <a:pt x="514849" y="29420"/>
                    </a:lnTo>
                    <a:lnTo>
                      <a:pt x="514849" y="456009"/>
                    </a:lnTo>
                    <a:lnTo>
                      <a:pt x="382459" y="456009"/>
                    </a:lnTo>
                    <a:lnTo>
                      <a:pt x="382459" y="338330"/>
                    </a:lnTo>
                    <a:lnTo>
                      <a:pt x="191230" y="338330"/>
                    </a:lnTo>
                    <a:close/>
                    <a:moveTo>
                      <a:pt x="353040" y="882599"/>
                    </a:moveTo>
                    <a:lnTo>
                      <a:pt x="220650" y="882599"/>
                    </a:lnTo>
                    <a:lnTo>
                      <a:pt x="220650" y="794339"/>
                    </a:lnTo>
                    <a:lnTo>
                      <a:pt x="161810" y="794339"/>
                    </a:lnTo>
                    <a:lnTo>
                      <a:pt x="161810" y="882599"/>
                    </a:lnTo>
                    <a:lnTo>
                      <a:pt x="29420" y="882599"/>
                    </a:lnTo>
                    <a:lnTo>
                      <a:pt x="29420" y="367749"/>
                    </a:lnTo>
                    <a:lnTo>
                      <a:pt x="353040" y="367749"/>
                    </a:lnTo>
                    <a:lnTo>
                      <a:pt x="353040" y="882599"/>
                    </a:lnTo>
                    <a:close/>
                    <a:moveTo>
                      <a:pt x="706079" y="882599"/>
                    </a:moveTo>
                    <a:lnTo>
                      <a:pt x="573689" y="882599"/>
                    </a:lnTo>
                    <a:lnTo>
                      <a:pt x="573689" y="794339"/>
                    </a:lnTo>
                    <a:lnTo>
                      <a:pt x="514849" y="794339"/>
                    </a:lnTo>
                    <a:lnTo>
                      <a:pt x="514849" y="882599"/>
                    </a:lnTo>
                    <a:lnTo>
                      <a:pt x="382459" y="882599"/>
                    </a:lnTo>
                    <a:lnTo>
                      <a:pt x="382459" y="485429"/>
                    </a:lnTo>
                    <a:lnTo>
                      <a:pt x="706079" y="485429"/>
                    </a:lnTo>
                    <a:close/>
                    <a:moveTo>
                      <a:pt x="1059119" y="882599"/>
                    </a:moveTo>
                    <a:lnTo>
                      <a:pt x="926729" y="882599"/>
                    </a:lnTo>
                    <a:lnTo>
                      <a:pt x="926729" y="794339"/>
                    </a:lnTo>
                    <a:lnTo>
                      <a:pt x="867889" y="794339"/>
                    </a:lnTo>
                    <a:lnTo>
                      <a:pt x="867889" y="882599"/>
                    </a:lnTo>
                    <a:lnTo>
                      <a:pt x="735499" y="882599"/>
                    </a:lnTo>
                    <a:lnTo>
                      <a:pt x="735499" y="104926"/>
                    </a:lnTo>
                    <a:lnTo>
                      <a:pt x="1059119" y="145379"/>
                    </a:lnTo>
                    <a:close/>
                  </a:path>
                </a:pathLst>
              </a:custGeom>
              <a:solidFill>
                <a:schemeClr val="bg2"/>
              </a:solidFill>
              <a:ln w="14684" cap="flat">
                <a:noFill/>
                <a:prstDash val="solid"/>
                <a:miter/>
              </a:ln>
            </p:spPr>
            <p:txBody>
              <a:bodyPr/>
              <a:lstStyle/>
              <a:p>
                <a:endParaRPr lang="el-GR"/>
              </a:p>
            </p:txBody>
          </p:sp>
          <p:sp>
            <p:nvSpPr>
              <p:cNvPr id="20" name="Ορθογώνιο 19">
                <a:extLst>
                  <a:ext uri="{FF2B5EF4-FFF2-40B4-BE49-F238E27FC236}">
                    <a16:creationId xmlns:a16="http://schemas.microsoft.com/office/drawing/2014/main" id="{583A5211-54EF-5389-DF3C-128648575FCC}"/>
                  </a:ext>
                </a:extLst>
              </p:cNvPr>
              <p:cNvSpPr/>
              <p:nvPr/>
            </p:nvSpPr>
            <p:spPr>
              <a:xfrm>
                <a:off x="10668844" y="6393729"/>
                <a:ext cx="58839" cy="58854"/>
              </a:xfrm>
              <a:prstGeom prst="rect">
                <a:avLst/>
              </a:prstGeom>
              <a:solidFill>
                <a:schemeClr val="bg2"/>
              </a:solidFill>
              <a:ln w="14684" cap="flat">
                <a:noFill/>
                <a:prstDash val="solid"/>
                <a:miter/>
              </a:ln>
            </p:spPr>
            <p:txBody>
              <a:bodyPr/>
              <a:lstStyle/>
              <a:p>
                <a:endParaRPr lang="el-GR"/>
              </a:p>
            </p:txBody>
          </p:sp>
          <p:sp>
            <p:nvSpPr>
              <p:cNvPr id="21" name="Ορθογώνιο 20">
                <a:extLst>
                  <a:ext uri="{FF2B5EF4-FFF2-40B4-BE49-F238E27FC236}">
                    <a16:creationId xmlns:a16="http://schemas.microsoft.com/office/drawing/2014/main" id="{1F1BCA6D-36A1-44D2-83A5-FDA4D5C1AA38}"/>
                  </a:ext>
                </a:extLst>
              </p:cNvPr>
              <p:cNvSpPr/>
              <p:nvPr/>
            </p:nvSpPr>
            <p:spPr>
              <a:xfrm>
                <a:off x="10786523" y="6393729"/>
                <a:ext cx="58839" cy="58854"/>
              </a:xfrm>
              <a:prstGeom prst="rect">
                <a:avLst/>
              </a:prstGeom>
              <a:solidFill>
                <a:schemeClr val="bg2"/>
              </a:solidFill>
              <a:ln w="14684" cap="flat">
                <a:noFill/>
                <a:prstDash val="solid"/>
                <a:miter/>
              </a:ln>
            </p:spPr>
            <p:txBody>
              <a:bodyPr/>
              <a:lstStyle/>
              <a:p>
                <a:endParaRPr lang="el-GR"/>
              </a:p>
            </p:txBody>
          </p:sp>
          <p:sp>
            <p:nvSpPr>
              <p:cNvPr id="22" name="Ορθογώνιο 21">
                <a:extLst>
                  <a:ext uri="{FF2B5EF4-FFF2-40B4-BE49-F238E27FC236}">
                    <a16:creationId xmlns:a16="http://schemas.microsoft.com/office/drawing/2014/main" id="{DB577828-0299-F58C-326B-07BAF8869130}"/>
                  </a:ext>
                </a:extLst>
              </p:cNvPr>
              <p:cNvSpPr/>
              <p:nvPr/>
            </p:nvSpPr>
            <p:spPr>
              <a:xfrm>
                <a:off x="10668844" y="6275784"/>
                <a:ext cx="58839" cy="58854"/>
              </a:xfrm>
              <a:prstGeom prst="rect">
                <a:avLst/>
              </a:prstGeom>
              <a:solidFill>
                <a:schemeClr val="bg2"/>
              </a:solidFill>
              <a:ln w="14684" cap="flat">
                <a:noFill/>
                <a:prstDash val="solid"/>
                <a:miter/>
              </a:ln>
            </p:spPr>
            <p:txBody>
              <a:bodyPr/>
              <a:lstStyle/>
              <a:p>
                <a:endParaRPr lang="el-GR"/>
              </a:p>
            </p:txBody>
          </p:sp>
          <p:sp>
            <p:nvSpPr>
              <p:cNvPr id="23" name="Ορθογώνιο 22">
                <a:extLst>
                  <a:ext uri="{FF2B5EF4-FFF2-40B4-BE49-F238E27FC236}">
                    <a16:creationId xmlns:a16="http://schemas.microsoft.com/office/drawing/2014/main" id="{D07D8025-FCC7-84A5-CCC4-BF0258F04135}"/>
                  </a:ext>
                </a:extLst>
              </p:cNvPr>
              <p:cNvSpPr/>
              <p:nvPr/>
            </p:nvSpPr>
            <p:spPr>
              <a:xfrm>
                <a:off x="10786523" y="6275784"/>
                <a:ext cx="58839" cy="58854"/>
              </a:xfrm>
              <a:prstGeom prst="rect">
                <a:avLst/>
              </a:prstGeom>
              <a:solidFill>
                <a:schemeClr val="bg2"/>
              </a:solidFill>
              <a:ln w="14684" cap="flat">
                <a:noFill/>
                <a:prstDash val="solid"/>
                <a:miter/>
              </a:ln>
            </p:spPr>
            <p:txBody>
              <a:bodyPr/>
              <a:lstStyle/>
              <a:p>
                <a:endParaRPr lang="el-GR"/>
              </a:p>
            </p:txBody>
          </p:sp>
          <p:sp>
            <p:nvSpPr>
              <p:cNvPr id="24" name="Ορθογώνιο 23">
                <a:extLst>
                  <a:ext uri="{FF2B5EF4-FFF2-40B4-BE49-F238E27FC236}">
                    <a16:creationId xmlns:a16="http://schemas.microsoft.com/office/drawing/2014/main" id="{2AA8A710-4A0D-6CDA-9057-3A577E5E6522}"/>
                  </a:ext>
                </a:extLst>
              </p:cNvPr>
              <p:cNvSpPr/>
              <p:nvPr/>
            </p:nvSpPr>
            <p:spPr>
              <a:xfrm>
                <a:off x="10477614" y="5937720"/>
                <a:ext cx="58839" cy="58854"/>
              </a:xfrm>
              <a:prstGeom prst="rect">
                <a:avLst/>
              </a:prstGeom>
              <a:solidFill>
                <a:schemeClr val="bg2"/>
              </a:solidFill>
              <a:ln w="14684" cap="flat">
                <a:noFill/>
                <a:prstDash val="solid"/>
                <a:miter/>
              </a:ln>
            </p:spPr>
            <p:txBody>
              <a:bodyPr/>
              <a:lstStyle/>
              <a:p>
                <a:endParaRPr lang="el-GR"/>
              </a:p>
            </p:txBody>
          </p:sp>
          <p:sp>
            <p:nvSpPr>
              <p:cNvPr id="25" name="Ορθογώνιο 24">
                <a:extLst>
                  <a:ext uri="{FF2B5EF4-FFF2-40B4-BE49-F238E27FC236}">
                    <a16:creationId xmlns:a16="http://schemas.microsoft.com/office/drawing/2014/main" id="{156E85D0-CE6A-EF62-4645-0993AF1324FB}"/>
                  </a:ext>
                </a:extLst>
              </p:cNvPr>
              <p:cNvSpPr/>
              <p:nvPr/>
            </p:nvSpPr>
            <p:spPr>
              <a:xfrm>
                <a:off x="10595294" y="5937720"/>
                <a:ext cx="58839" cy="58854"/>
              </a:xfrm>
              <a:prstGeom prst="rect">
                <a:avLst/>
              </a:prstGeom>
              <a:solidFill>
                <a:schemeClr val="bg2"/>
              </a:solidFill>
              <a:ln w="14684" cap="flat">
                <a:noFill/>
                <a:prstDash val="solid"/>
                <a:miter/>
              </a:ln>
            </p:spPr>
            <p:txBody>
              <a:bodyPr/>
              <a:lstStyle/>
              <a:p>
                <a:endParaRPr lang="el-GR"/>
              </a:p>
            </p:txBody>
          </p:sp>
          <p:sp>
            <p:nvSpPr>
              <p:cNvPr id="26" name="Ορθογώνιο 25">
                <a:extLst>
                  <a:ext uri="{FF2B5EF4-FFF2-40B4-BE49-F238E27FC236}">
                    <a16:creationId xmlns:a16="http://schemas.microsoft.com/office/drawing/2014/main" id="{969B73A2-7854-3DB6-9AE5-E2E598DA53C7}"/>
                  </a:ext>
                </a:extLst>
              </p:cNvPr>
              <p:cNvSpPr/>
              <p:nvPr/>
            </p:nvSpPr>
            <p:spPr>
              <a:xfrm>
                <a:off x="10477614" y="5819775"/>
                <a:ext cx="58839" cy="58854"/>
              </a:xfrm>
              <a:prstGeom prst="rect">
                <a:avLst/>
              </a:prstGeom>
              <a:solidFill>
                <a:schemeClr val="bg2"/>
              </a:solidFill>
              <a:ln w="14684" cap="flat">
                <a:noFill/>
                <a:prstDash val="solid"/>
                <a:miter/>
              </a:ln>
            </p:spPr>
            <p:txBody>
              <a:bodyPr/>
              <a:lstStyle/>
              <a:p>
                <a:endParaRPr lang="el-GR"/>
              </a:p>
            </p:txBody>
          </p:sp>
          <p:sp>
            <p:nvSpPr>
              <p:cNvPr id="27" name="Ορθογώνιο 26">
                <a:extLst>
                  <a:ext uri="{FF2B5EF4-FFF2-40B4-BE49-F238E27FC236}">
                    <a16:creationId xmlns:a16="http://schemas.microsoft.com/office/drawing/2014/main" id="{30AB36A2-E7F2-D3CC-A164-222DCA34D6AF}"/>
                  </a:ext>
                </a:extLst>
              </p:cNvPr>
              <p:cNvSpPr/>
              <p:nvPr/>
            </p:nvSpPr>
            <p:spPr>
              <a:xfrm>
                <a:off x="10595294" y="5819775"/>
                <a:ext cx="58839" cy="58854"/>
              </a:xfrm>
              <a:prstGeom prst="rect">
                <a:avLst/>
              </a:prstGeom>
              <a:solidFill>
                <a:schemeClr val="bg2"/>
              </a:solidFill>
              <a:ln w="14684" cap="flat">
                <a:noFill/>
                <a:prstDash val="solid"/>
                <a:miter/>
              </a:ln>
            </p:spPr>
            <p:txBody>
              <a:bodyPr/>
              <a:lstStyle/>
              <a:p>
                <a:endParaRPr lang="el-GR"/>
              </a:p>
            </p:txBody>
          </p:sp>
          <p:sp>
            <p:nvSpPr>
              <p:cNvPr id="28" name="Ορθογώνιο 27">
                <a:extLst>
                  <a:ext uri="{FF2B5EF4-FFF2-40B4-BE49-F238E27FC236}">
                    <a16:creationId xmlns:a16="http://schemas.microsoft.com/office/drawing/2014/main" id="{1C06B774-3B75-F9B8-876D-4693AC969DE5}"/>
                  </a:ext>
                </a:extLst>
              </p:cNvPr>
              <p:cNvSpPr/>
              <p:nvPr/>
            </p:nvSpPr>
            <p:spPr>
              <a:xfrm>
                <a:off x="10315819" y="6393729"/>
                <a:ext cx="58839" cy="58854"/>
              </a:xfrm>
              <a:prstGeom prst="rect">
                <a:avLst/>
              </a:prstGeom>
              <a:solidFill>
                <a:schemeClr val="bg2"/>
              </a:solidFill>
              <a:ln w="14684" cap="flat">
                <a:noFill/>
                <a:prstDash val="solid"/>
                <a:miter/>
              </a:ln>
            </p:spPr>
            <p:txBody>
              <a:bodyPr/>
              <a:lstStyle/>
              <a:p>
                <a:endParaRPr lang="el-GR"/>
              </a:p>
            </p:txBody>
          </p:sp>
          <p:sp>
            <p:nvSpPr>
              <p:cNvPr id="29" name="Ορθογώνιο 28">
                <a:extLst>
                  <a:ext uri="{FF2B5EF4-FFF2-40B4-BE49-F238E27FC236}">
                    <a16:creationId xmlns:a16="http://schemas.microsoft.com/office/drawing/2014/main" id="{D1427591-D380-5C98-F827-617AB7F4A5E7}"/>
                  </a:ext>
                </a:extLst>
              </p:cNvPr>
              <p:cNvSpPr/>
              <p:nvPr/>
            </p:nvSpPr>
            <p:spPr>
              <a:xfrm>
                <a:off x="10433499" y="6393729"/>
                <a:ext cx="58839" cy="58854"/>
              </a:xfrm>
              <a:prstGeom prst="rect">
                <a:avLst/>
              </a:prstGeom>
              <a:solidFill>
                <a:schemeClr val="bg2"/>
              </a:solidFill>
              <a:ln w="14684" cap="flat">
                <a:noFill/>
                <a:prstDash val="solid"/>
                <a:miter/>
              </a:ln>
            </p:spPr>
            <p:txBody>
              <a:bodyPr/>
              <a:lstStyle/>
              <a:p>
                <a:endParaRPr lang="el-GR"/>
              </a:p>
            </p:txBody>
          </p:sp>
          <p:sp>
            <p:nvSpPr>
              <p:cNvPr id="30" name="Ορθογώνιο 29">
                <a:extLst>
                  <a:ext uri="{FF2B5EF4-FFF2-40B4-BE49-F238E27FC236}">
                    <a16:creationId xmlns:a16="http://schemas.microsoft.com/office/drawing/2014/main" id="{2E3351F3-E8CF-8D1E-14E6-B265D5B606FD}"/>
                  </a:ext>
                </a:extLst>
              </p:cNvPr>
              <p:cNvSpPr/>
              <p:nvPr/>
            </p:nvSpPr>
            <p:spPr>
              <a:xfrm>
                <a:off x="10315819" y="6275784"/>
                <a:ext cx="58839" cy="58854"/>
              </a:xfrm>
              <a:prstGeom prst="rect">
                <a:avLst/>
              </a:prstGeom>
              <a:solidFill>
                <a:schemeClr val="bg2"/>
              </a:solidFill>
              <a:ln w="14684" cap="flat">
                <a:noFill/>
                <a:prstDash val="solid"/>
                <a:miter/>
              </a:ln>
            </p:spPr>
            <p:txBody>
              <a:bodyPr/>
              <a:lstStyle/>
              <a:p>
                <a:endParaRPr lang="el-GR"/>
              </a:p>
            </p:txBody>
          </p:sp>
          <p:sp>
            <p:nvSpPr>
              <p:cNvPr id="31" name="Ορθογώνιο 30">
                <a:extLst>
                  <a:ext uri="{FF2B5EF4-FFF2-40B4-BE49-F238E27FC236}">
                    <a16:creationId xmlns:a16="http://schemas.microsoft.com/office/drawing/2014/main" id="{153521F9-9726-10A6-261D-004A96BFEBD2}"/>
                  </a:ext>
                </a:extLst>
              </p:cNvPr>
              <p:cNvSpPr/>
              <p:nvPr/>
            </p:nvSpPr>
            <p:spPr>
              <a:xfrm>
                <a:off x="10433499" y="6275784"/>
                <a:ext cx="58839" cy="58854"/>
              </a:xfrm>
              <a:prstGeom prst="rect">
                <a:avLst/>
              </a:prstGeom>
              <a:solidFill>
                <a:schemeClr val="bg2"/>
              </a:solidFill>
              <a:ln w="14684" cap="flat">
                <a:noFill/>
                <a:prstDash val="solid"/>
                <a:miter/>
              </a:ln>
            </p:spPr>
            <p:txBody>
              <a:bodyPr/>
              <a:lstStyle/>
              <a:p>
                <a:endParaRPr lang="el-GR"/>
              </a:p>
            </p:txBody>
          </p:sp>
          <p:sp>
            <p:nvSpPr>
              <p:cNvPr id="32" name="Ορθογώνιο 31">
                <a:extLst>
                  <a:ext uri="{FF2B5EF4-FFF2-40B4-BE49-F238E27FC236}">
                    <a16:creationId xmlns:a16="http://schemas.microsoft.com/office/drawing/2014/main" id="{A0921F6D-0110-735B-FEB9-3F971E448EEA}"/>
                  </a:ext>
                </a:extLst>
              </p:cNvPr>
              <p:cNvSpPr/>
              <p:nvPr/>
            </p:nvSpPr>
            <p:spPr>
              <a:xfrm>
                <a:off x="10315819" y="6158105"/>
                <a:ext cx="58839" cy="58854"/>
              </a:xfrm>
              <a:prstGeom prst="rect">
                <a:avLst/>
              </a:prstGeom>
              <a:solidFill>
                <a:schemeClr val="bg2"/>
              </a:solidFill>
              <a:ln w="14684" cap="flat">
                <a:noFill/>
                <a:prstDash val="solid"/>
                <a:miter/>
              </a:ln>
            </p:spPr>
            <p:txBody>
              <a:bodyPr/>
              <a:lstStyle/>
              <a:p>
                <a:endParaRPr lang="el-GR"/>
              </a:p>
            </p:txBody>
          </p:sp>
          <p:sp>
            <p:nvSpPr>
              <p:cNvPr id="33" name="Ορθογώνιο 32">
                <a:extLst>
                  <a:ext uri="{FF2B5EF4-FFF2-40B4-BE49-F238E27FC236}">
                    <a16:creationId xmlns:a16="http://schemas.microsoft.com/office/drawing/2014/main" id="{F818F7EE-AF77-F17E-A590-EC05E9E3B2D2}"/>
                  </a:ext>
                </a:extLst>
              </p:cNvPr>
              <p:cNvSpPr/>
              <p:nvPr/>
            </p:nvSpPr>
            <p:spPr>
              <a:xfrm>
                <a:off x="10433499" y="6158105"/>
                <a:ext cx="58839" cy="58854"/>
              </a:xfrm>
              <a:prstGeom prst="rect">
                <a:avLst/>
              </a:prstGeom>
              <a:solidFill>
                <a:schemeClr val="bg2"/>
              </a:solidFill>
              <a:ln w="14684" cap="flat">
                <a:noFill/>
                <a:prstDash val="solid"/>
                <a:miter/>
              </a:ln>
            </p:spPr>
            <p:txBody>
              <a:bodyPr/>
              <a:lstStyle/>
              <a:p>
                <a:endParaRPr lang="el-GR"/>
              </a:p>
            </p:txBody>
          </p:sp>
          <p:sp>
            <p:nvSpPr>
              <p:cNvPr id="34" name="Ορθογώνιο 33">
                <a:extLst>
                  <a:ext uri="{FF2B5EF4-FFF2-40B4-BE49-F238E27FC236}">
                    <a16:creationId xmlns:a16="http://schemas.microsoft.com/office/drawing/2014/main" id="{7D059639-9E40-9498-2513-4D3ABD6B7F09}"/>
                  </a:ext>
                </a:extLst>
              </p:cNvPr>
              <p:cNvSpPr/>
              <p:nvPr/>
            </p:nvSpPr>
            <p:spPr>
              <a:xfrm>
                <a:off x="11021883" y="6393729"/>
                <a:ext cx="58839" cy="58854"/>
              </a:xfrm>
              <a:prstGeom prst="rect">
                <a:avLst/>
              </a:prstGeom>
              <a:solidFill>
                <a:schemeClr val="bg2"/>
              </a:solidFill>
              <a:ln w="14684" cap="flat">
                <a:noFill/>
                <a:prstDash val="solid"/>
                <a:miter/>
              </a:ln>
            </p:spPr>
            <p:txBody>
              <a:bodyPr/>
              <a:lstStyle/>
              <a:p>
                <a:endParaRPr lang="el-GR"/>
              </a:p>
            </p:txBody>
          </p:sp>
          <p:sp>
            <p:nvSpPr>
              <p:cNvPr id="35" name="Ορθογώνιο 34">
                <a:extLst>
                  <a:ext uri="{FF2B5EF4-FFF2-40B4-BE49-F238E27FC236}">
                    <a16:creationId xmlns:a16="http://schemas.microsoft.com/office/drawing/2014/main" id="{EA7170B9-A2A6-0966-B598-0446AFDB9738}"/>
                  </a:ext>
                </a:extLst>
              </p:cNvPr>
              <p:cNvSpPr/>
              <p:nvPr/>
            </p:nvSpPr>
            <p:spPr>
              <a:xfrm>
                <a:off x="11139563" y="6393729"/>
                <a:ext cx="58839" cy="58854"/>
              </a:xfrm>
              <a:prstGeom prst="rect">
                <a:avLst/>
              </a:prstGeom>
              <a:solidFill>
                <a:schemeClr val="bg2"/>
              </a:solidFill>
              <a:ln w="14684" cap="flat">
                <a:noFill/>
                <a:prstDash val="solid"/>
                <a:miter/>
              </a:ln>
            </p:spPr>
            <p:txBody>
              <a:bodyPr/>
              <a:lstStyle/>
              <a:p>
                <a:endParaRPr lang="el-GR"/>
              </a:p>
            </p:txBody>
          </p:sp>
          <p:sp>
            <p:nvSpPr>
              <p:cNvPr id="36" name="Ορθογώνιο 35">
                <a:extLst>
                  <a:ext uri="{FF2B5EF4-FFF2-40B4-BE49-F238E27FC236}">
                    <a16:creationId xmlns:a16="http://schemas.microsoft.com/office/drawing/2014/main" id="{C717792A-B74F-6CB4-5DC4-617B1A828635}"/>
                  </a:ext>
                </a:extLst>
              </p:cNvPr>
              <p:cNvSpPr/>
              <p:nvPr/>
            </p:nvSpPr>
            <p:spPr>
              <a:xfrm>
                <a:off x="11021883" y="6275784"/>
                <a:ext cx="58839" cy="58854"/>
              </a:xfrm>
              <a:prstGeom prst="rect">
                <a:avLst/>
              </a:prstGeom>
              <a:solidFill>
                <a:schemeClr val="bg2"/>
              </a:solidFill>
              <a:ln w="14684" cap="flat">
                <a:noFill/>
                <a:prstDash val="solid"/>
                <a:miter/>
              </a:ln>
            </p:spPr>
            <p:txBody>
              <a:bodyPr/>
              <a:lstStyle/>
              <a:p>
                <a:endParaRPr lang="el-GR"/>
              </a:p>
            </p:txBody>
          </p:sp>
          <p:sp>
            <p:nvSpPr>
              <p:cNvPr id="37" name="Ορθογώνιο 36">
                <a:extLst>
                  <a:ext uri="{FF2B5EF4-FFF2-40B4-BE49-F238E27FC236}">
                    <a16:creationId xmlns:a16="http://schemas.microsoft.com/office/drawing/2014/main" id="{05DEE084-4DC8-F430-70A9-C0214AC7F872}"/>
                  </a:ext>
                </a:extLst>
              </p:cNvPr>
              <p:cNvSpPr/>
              <p:nvPr/>
            </p:nvSpPr>
            <p:spPr>
              <a:xfrm>
                <a:off x="11139563" y="6275784"/>
                <a:ext cx="58839" cy="58854"/>
              </a:xfrm>
              <a:prstGeom prst="rect">
                <a:avLst/>
              </a:prstGeom>
              <a:solidFill>
                <a:schemeClr val="bg2"/>
              </a:solidFill>
              <a:ln w="14684" cap="flat">
                <a:noFill/>
                <a:prstDash val="solid"/>
                <a:miter/>
              </a:ln>
            </p:spPr>
            <p:txBody>
              <a:bodyPr/>
              <a:lstStyle/>
              <a:p>
                <a:endParaRPr lang="el-GR"/>
              </a:p>
            </p:txBody>
          </p:sp>
          <p:sp>
            <p:nvSpPr>
              <p:cNvPr id="38" name="Ορθογώνιο 37">
                <a:extLst>
                  <a:ext uri="{FF2B5EF4-FFF2-40B4-BE49-F238E27FC236}">
                    <a16:creationId xmlns:a16="http://schemas.microsoft.com/office/drawing/2014/main" id="{D5B7E614-1EF6-4BA6-1426-3089B9700299}"/>
                  </a:ext>
                </a:extLst>
              </p:cNvPr>
              <p:cNvSpPr/>
              <p:nvPr/>
            </p:nvSpPr>
            <p:spPr>
              <a:xfrm>
                <a:off x="11021883" y="6158105"/>
                <a:ext cx="58839" cy="58854"/>
              </a:xfrm>
              <a:prstGeom prst="rect">
                <a:avLst/>
              </a:prstGeom>
              <a:solidFill>
                <a:schemeClr val="bg2"/>
              </a:solidFill>
              <a:ln w="14684" cap="flat">
                <a:noFill/>
                <a:prstDash val="solid"/>
                <a:miter/>
              </a:ln>
            </p:spPr>
            <p:txBody>
              <a:bodyPr/>
              <a:lstStyle/>
              <a:p>
                <a:endParaRPr lang="el-GR"/>
              </a:p>
            </p:txBody>
          </p:sp>
          <p:sp>
            <p:nvSpPr>
              <p:cNvPr id="39" name="Ορθογώνιο 38">
                <a:extLst>
                  <a:ext uri="{FF2B5EF4-FFF2-40B4-BE49-F238E27FC236}">
                    <a16:creationId xmlns:a16="http://schemas.microsoft.com/office/drawing/2014/main" id="{C3BF5CE6-DD8B-6B37-23ED-40B207EAE4E5}"/>
                  </a:ext>
                </a:extLst>
              </p:cNvPr>
              <p:cNvSpPr/>
              <p:nvPr/>
            </p:nvSpPr>
            <p:spPr>
              <a:xfrm>
                <a:off x="11139563" y="6158105"/>
                <a:ext cx="58839" cy="58854"/>
              </a:xfrm>
              <a:prstGeom prst="rect">
                <a:avLst/>
              </a:prstGeom>
              <a:solidFill>
                <a:schemeClr val="bg2"/>
              </a:solidFill>
              <a:ln w="14684" cap="flat">
                <a:noFill/>
                <a:prstDash val="solid"/>
                <a:miter/>
              </a:ln>
            </p:spPr>
            <p:txBody>
              <a:bodyPr/>
              <a:lstStyle/>
              <a:p>
                <a:endParaRPr lang="el-GR"/>
              </a:p>
            </p:txBody>
          </p:sp>
          <p:sp>
            <p:nvSpPr>
              <p:cNvPr id="40" name="Ορθογώνιο 39">
                <a:extLst>
                  <a:ext uri="{FF2B5EF4-FFF2-40B4-BE49-F238E27FC236}">
                    <a16:creationId xmlns:a16="http://schemas.microsoft.com/office/drawing/2014/main" id="{5235079C-1A63-13BA-F794-68E5A9100022}"/>
                  </a:ext>
                </a:extLst>
              </p:cNvPr>
              <p:cNvSpPr/>
              <p:nvPr/>
            </p:nvSpPr>
            <p:spPr>
              <a:xfrm>
                <a:off x="11021883" y="6040689"/>
                <a:ext cx="58839" cy="58854"/>
              </a:xfrm>
              <a:prstGeom prst="rect">
                <a:avLst/>
              </a:prstGeom>
              <a:solidFill>
                <a:schemeClr val="bg2"/>
              </a:solidFill>
              <a:ln w="14684" cap="flat">
                <a:noFill/>
                <a:prstDash val="solid"/>
                <a:miter/>
              </a:ln>
            </p:spPr>
            <p:txBody>
              <a:bodyPr/>
              <a:lstStyle/>
              <a:p>
                <a:endParaRPr lang="el-GR"/>
              </a:p>
            </p:txBody>
          </p:sp>
          <p:sp>
            <p:nvSpPr>
              <p:cNvPr id="41" name="Ορθογώνιο 40">
                <a:extLst>
                  <a:ext uri="{FF2B5EF4-FFF2-40B4-BE49-F238E27FC236}">
                    <a16:creationId xmlns:a16="http://schemas.microsoft.com/office/drawing/2014/main" id="{22E4A857-730A-D25E-87F0-A5181427D939}"/>
                  </a:ext>
                </a:extLst>
              </p:cNvPr>
              <p:cNvSpPr/>
              <p:nvPr/>
            </p:nvSpPr>
            <p:spPr>
              <a:xfrm>
                <a:off x="11139563" y="6040689"/>
                <a:ext cx="58839" cy="58854"/>
              </a:xfrm>
              <a:prstGeom prst="rect">
                <a:avLst/>
              </a:prstGeom>
              <a:solidFill>
                <a:schemeClr val="bg2"/>
              </a:solidFill>
              <a:ln w="14684" cap="flat">
                <a:noFill/>
                <a:prstDash val="solid"/>
                <a:miter/>
              </a:ln>
            </p:spPr>
            <p:txBody>
              <a:bodyPr/>
              <a:lstStyle/>
              <a:p>
                <a:endParaRPr lang="el-GR"/>
              </a:p>
            </p:txBody>
          </p:sp>
          <p:sp>
            <p:nvSpPr>
              <p:cNvPr id="42" name="Ορθογώνιο 41">
                <a:extLst>
                  <a:ext uri="{FF2B5EF4-FFF2-40B4-BE49-F238E27FC236}">
                    <a16:creationId xmlns:a16="http://schemas.microsoft.com/office/drawing/2014/main" id="{F42F0700-2996-BA01-7165-8DDCA20709D0}"/>
                  </a:ext>
                </a:extLst>
              </p:cNvPr>
              <p:cNvSpPr/>
              <p:nvPr/>
            </p:nvSpPr>
            <p:spPr>
              <a:xfrm>
                <a:off x="11021883" y="5922745"/>
                <a:ext cx="58839" cy="58854"/>
              </a:xfrm>
              <a:prstGeom prst="rect">
                <a:avLst/>
              </a:prstGeom>
              <a:solidFill>
                <a:schemeClr val="bg2"/>
              </a:solidFill>
              <a:ln w="14684" cap="flat">
                <a:noFill/>
                <a:prstDash val="solid"/>
                <a:miter/>
              </a:ln>
            </p:spPr>
            <p:txBody>
              <a:bodyPr/>
              <a:lstStyle/>
              <a:p>
                <a:endParaRPr lang="el-GR"/>
              </a:p>
            </p:txBody>
          </p:sp>
          <p:sp>
            <p:nvSpPr>
              <p:cNvPr id="43" name="Ορθογώνιο 42">
                <a:extLst>
                  <a:ext uri="{FF2B5EF4-FFF2-40B4-BE49-F238E27FC236}">
                    <a16:creationId xmlns:a16="http://schemas.microsoft.com/office/drawing/2014/main" id="{FF18B0C6-64CA-97CB-0B2F-0139B2C88130}"/>
                  </a:ext>
                </a:extLst>
              </p:cNvPr>
              <p:cNvSpPr/>
              <p:nvPr/>
            </p:nvSpPr>
            <p:spPr>
              <a:xfrm>
                <a:off x="11139563" y="5922745"/>
                <a:ext cx="58839" cy="58854"/>
              </a:xfrm>
              <a:prstGeom prst="rect">
                <a:avLst/>
              </a:prstGeom>
              <a:solidFill>
                <a:schemeClr val="bg2"/>
              </a:solidFill>
              <a:ln w="14684" cap="flat">
                <a:noFill/>
                <a:prstDash val="solid"/>
                <a:miter/>
              </a:ln>
            </p:spPr>
            <p:txBody>
              <a:bodyPr/>
              <a:lstStyle/>
              <a:p>
                <a:endParaRPr lang="el-GR"/>
              </a:p>
            </p:txBody>
          </p:sp>
        </p:grpSp>
      </p:grpSp>
      <p:sp>
        <p:nvSpPr>
          <p:cNvPr id="44" name="TextBox 43">
            <a:extLst>
              <a:ext uri="{FF2B5EF4-FFF2-40B4-BE49-F238E27FC236}">
                <a16:creationId xmlns:a16="http://schemas.microsoft.com/office/drawing/2014/main" id="{7F5C0022-7064-A60C-D811-6C3D1CE6C7B7}"/>
              </a:ext>
            </a:extLst>
          </p:cNvPr>
          <p:cNvSpPr txBox="1"/>
          <p:nvPr/>
        </p:nvSpPr>
        <p:spPr>
          <a:xfrm>
            <a:off x="2266950" y="3380154"/>
            <a:ext cx="4789170" cy="646331"/>
          </a:xfrm>
          <a:prstGeom prst="rect">
            <a:avLst/>
          </a:prstGeom>
          <a:noFill/>
        </p:spPr>
        <p:txBody>
          <a:bodyPr wrap="square" rtlCol="0">
            <a:spAutoFit/>
          </a:bodyPr>
          <a:lstStyle/>
          <a:p>
            <a:r>
              <a:rPr lang="el-GR" sz="3600">
                <a:solidFill>
                  <a:schemeClr val="bg1"/>
                </a:solidFill>
              </a:rPr>
              <a:t>Τροχαία ατυχήματα</a:t>
            </a:r>
          </a:p>
        </p:txBody>
      </p:sp>
      <p:pic>
        <p:nvPicPr>
          <p:cNvPr id="46" name="Γραφικό 45" descr="Σκιαγράφημα ανήσυχου προσώπου περίγραμμα">
            <a:extLst>
              <a:ext uri="{FF2B5EF4-FFF2-40B4-BE49-F238E27FC236}">
                <a16:creationId xmlns:a16="http://schemas.microsoft.com/office/drawing/2014/main" id="{A5059AC1-F6BE-700B-2EFD-A24DA87E18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3900" y="4800600"/>
            <a:ext cx="914400" cy="914400"/>
          </a:xfrm>
          <a:prstGeom prst="rect">
            <a:avLst/>
          </a:prstGeom>
        </p:spPr>
      </p:pic>
      <p:sp>
        <p:nvSpPr>
          <p:cNvPr id="47" name="TextBox 46">
            <a:extLst>
              <a:ext uri="{FF2B5EF4-FFF2-40B4-BE49-F238E27FC236}">
                <a16:creationId xmlns:a16="http://schemas.microsoft.com/office/drawing/2014/main" id="{1ABC8515-61AF-C4E0-FA72-55EE077E9502}"/>
              </a:ext>
            </a:extLst>
          </p:cNvPr>
          <p:cNvSpPr txBox="1"/>
          <p:nvPr/>
        </p:nvSpPr>
        <p:spPr>
          <a:xfrm>
            <a:off x="2266950" y="4934634"/>
            <a:ext cx="5017770" cy="646331"/>
          </a:xfrm>
          <a:prstGeom prst="rect">
            <a:avLst/>
          </a:prstGeom>
          <a:noFill/>
        </p:spPr>
        <p:txBody>
          <a:bodyPr wrap="square" rtlCol="0">
            <a:spAutoFit/>
          </a:bodyPr>
          <a:lstStyle/>
          <a:p>
            <a:r>
              <a:rPr lang="el-GR" sz="3600">
                <a:solidFill>
                  <a:schemeClr val="bg1"/>
                </a:solidFill>
              </a:rPr>
              <a:t>Δημόσια ασφάλεια </a:t>
            </a:r>
          </a:p>
        </p:txBody>
      </p:sp>
    </p:spTree>
    <p:extLst>
      <p:ext uri="{BB962C8B-B14F-4D97-AF65-F5344CB8AC3E}">
        <p14:creationId xmlns:p14="http://schemas.microsoft.com/office/powerpoint/2010/main" val="231079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4"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Διάγραμμα ροής: Γραμμή σύνδεσης 1">
            <a:extLst>
              <a:ext uri="{FF2B5EF4-FFF2-40B4-BE49-F238E27FC236}">
                <a16:creationId xmlns:a16="http://schemas.microsoft.com/office/drawing/2014/main" id="{CA136B66-805F-C585-F69D-B6A270059429}"/>
              </a:ext>
            </a:extLst>
          </p:cNvPr>
          <p:cNvSpPr/>
          <p:nvPr/>
        </p:nvSpPr>
        <p:spPr>
          <a:xfrm>
            <a:off x="342900" y="525780"/>
            <a:ext cx="3348990" cy="245745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b="1">
                <a:solidFill>
                  <a:schemeClr val="bg1"/>
                </a:solidFill>
              </a:rPr>
              <a:t>Διαχείριση αστικών απορριμμάτων </a:t>
            </a:r>
          </a:p>
        </p:txBody>
      </p:sp>
      <p:sp>
        <p:nvSpPr>
          <p:cNvPr id="3" name="Διάγραμμα ροής: Γραμμή σύνδεσης 2">
            <a:extLst>
              <a:ext uri="{FF2B5EF4-FFF2-40B4-BE49-F238E27FC236}">
                <a16:creationId xmlns:a16="http://schemas.microsoft.com/office/drawing/2014/main" id="{AB0C383D-89F0-3D98-3CEC-42AAAD0780B9}"/>
              </a:ext>
            </a:extLst>
          </p:cNvPr>
          <p:cNvSpPr/>
          <p:nvPr/>
        </p:nvSpPr>
        <p:spPr>
          <a:xfrm>
            <a:off x="342900" y="3634741"/>
            <a:ext cx="3348990" cy="245745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b="1">
                <a:solidFill>
                  <a:schemeClr val="bg1"/>
                </a:solidFill>
              </a:rPr>
              <a:t>Δημιουργία διαδρόμων μετακίνησης </a:t>
            </a:r>
          </a:p>
        </p:txBody>
      </p:sp>
      <p:grpSp>
        <p:nvGrpSpPr>
          <p:cNvPr id="12" name="Ομάδα 11">
            <a:extLst>
              <a:ext uri="{FF2B5EF4-FFF2-40B4-BE49-F238E27FC236}">
                <a16:creationId xmlns:a16="http://schemas.microsoft.com/office/drawing/2014/main" id="{F45C0545-ACEB-72E9-CDDA-C346E10974F7}"/>
              </a:ext>
            </a:extLst>
          </p:cNvPr>
          <p:cNvGrpSpPr/>
          <p:nvPr/>
        </p:nvGrpSpPr>
        <p:grpSpPr>
          <a:xfrm>
            <a:off x="4421505" y="525780"/>
            <a:ext cx="3348990" cy="3348991"/>
            <a:chOff x="4421505" y="525780"/>
            <a:chExt cx="3348990" cy="3348991"/>
          </a:xfrm>
        </p:grpSpPr>
        <p:sp>
          <p:nvSpPr>
            <p:cNvPr id="4" name="Διάγραμμα ροής: Γραμμή σύνδεσης 3">
              <a:extLst>
                <a:ext uri="{FF2B5EF4-FFF2-40B4-BE49-F238E27FC236}">
                  <a16:creationId xmlns:a16="http://schemas.microsoft.com/office/drawing/2014/main" id="{4217F35F-FDD4-F227-CF77-7F12A757019F}"/>
                </a:ext>
              </a:extLst>
            </p:cNvPr>
            <p:cNvSpPr/>
            <p:nvPr/>
          </p:nvSpPr>
          <p:spPr>
            <a:xfrm>
              <a:off x="4421505" y="525780"/>
              <a:ext cx="3348990" cy="245745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b="1">
                  <a:solidFill>
                    <a:schemeClr val="bg1"/>
                  </a:solidFill>
                </a:rPr>
                <a:t>Αποτελεσματική περίφραξη </a:t>
              </a:r>
            </a:p>
          </p:txBody>
        </p:sp>
        <p:cxnSp>
          <p:nvCxnSpPr>
            <p:cNvPr id="6" name="Ευθεία γραμμή σύνδεσης 5">
              <a:extLst>
                <a:ext uri="{FF2B5EF4-FFF2-40B4-BE49-F238E27FC236}">
                  <a16:creationId xmlns:a16="http://schemas.microsoft.com/office/drawing/2014/main" id="{1FFD7B54-F740-EAC0-8D75-D4E40D467FE3}"/>
                </a:ext>
              </a:extLst>
            </p:cNvPr>
            <p:cNvCxnSpPr>
              <a:cxnSpLocks/>
              <a:stCxn id="4" idx="4"/>
            </p:cNvCxnSpPr>
            <p:nvPr/>
          </p:nvCxnSpPr>
          <p:spPr>
            <a:xfrm>
              <a:off x="6096000" y="2983230"/>
              <a:ext cx="0" cy="891541"/>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grpSp>
      <p:grpSp>
        <p:nvGrpSpPr>
          <p:cNvPr id="9" name="Ομάδα 8">
            <a:extLst>
              <a:ext uri="{FF2B5EF4-FFF2-40B4-BE49-F238E27FC236}">
                <a16:creationId xmlns:a16="http://schemas.microsoft.com/office/drawing/2014/main" id="{588EB7AD-3AB2-75F9-D310-977D31B156D3}"/>
              </a:ext>
            </a:extLst>
          </p:cNvPr>
          <p:cNvGrpSpPr/>
          <p:nvPr/>
        </p:nvGrpSpPr>
        <p:grpSpPr>
          <a:xfrm>
            <a:off x="4284345" y="3726181"/>
            <a:ext cx="3623309" cy="3056036"/>
            <a:chOff x="4284345" y="3726181"/>
            <a:chExt cx="3623309" cy="3056036"/>
          </a:xfrm>
        </p:grpSpPr>
        <p:pic>
          <p:nvPicPr>
            <p:cNvPr id="3074" name="Picture 2" descr="Συμπεριφορικοί χάρτες και φώτα εκφοβισμού στα μαντριά - Ηπειρωτικός Αγών">
              <a:extLst>
                <a:ext uri="{FF2B5EF4-FFF2-40B4-BE49-F238E27FC236}">
                  <a16:creationId xmlns:a16="http://schemas.microsoft.com/office/drawing/2014/main" id="{5DC82D34-CE9D-A8A1-B8D0-96251D84A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345" y="3726181"/>
              <a:ext cx="3623309" cy="27174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40EC49-D812-2E27-7E68-651C6DAD0E97}"/>
                </a:ext>
              </a:extLst>
            </p:cNvPr>
            <p:cNvSpPr txBox="1"/>
            <p:nvPr/>
          </p:nvSpPr>
          <p:spPr>
            <a:xfrm>
              <a:off x="4284345" y="6443663"/>
              <a:ext cx="2457450" cy="338554"/>
            </a:xfrm>
            <a:prstGeom prst="rect">
              <a:avLst/>
            </a:prstGeom>
            <a:noFill/>
          </p:spPr>
          <p:txBody>
            <a:bodyPr wrap="square" rtlCol="0">
              <a:spAutoFit/>
            </a:bodyPr>
            <a:lstStyle/>
            <a:p>
              <a:r>
                <a:rPr lang="el-GR" sz="1600">
                  <a:solidFill>
                    <a:schemeClr val="bg1"/>
                  </a:solidFill>
                </a:rPr>
                <a:t>Πηγή: Καλλιστώ</a:t>
              </a:r>
            </a:p>
          </p:txBody>
        </p:sp>
      </p:grpSp>
      <p:grpSp>
        <p:nvGrpSpPr>
          <p:cNvPr id="13" name="Ομάδα 12">
            <a:extLst>
              <a:ext uri="{FF2B5EF4-FFF2-40B4-BE49-F238E27FC236}">
                <a16:creationId xmlns:a16="http://schemas.microsoft.com/office/drawing/2014/main" id="{FC4C1AC6-491F-C612-0F7A-0140707D3E2C}"/>
              </a:ext>
            </a:extLst>
          </p:cNvPr>
          <p:cNvGrpSpPr/>
          <p:nvPr/>
        </p:nvGrpSpPr>
        <p:grpSpPr>
          <a:xfrm>
            <a:off x="8322945" y="525780"/>
            <a:ext cx="3348990" cy="3348990"/>
            <a:chOff x="8322945" y="525780"/>
            <a:chExt cx="3348990" cy="3348990"/>
          </a:xfrm>
        </p:grpSpPr>
        <p:sp>
          <p:nvSpPr>
            <p:cNvPr id="10" name="Διάγραμμα ροής: Γραμμή σύνδεσης 9">
              <a:extLst>
                <a:ext uri="{FF2B5EF4-FFF2-40B4-BE49-F238E27FC236}">
                  <a16:creationId xmlns:a16="http://schemas.microsoft.com/office/drawing/2014/main" id="{C8A87B5E-FD95-65EC-4159-B08F8CFF435B}"/>
                </a:ext>
              </a:extLst>
            </p:cNvPr>
            <p:cNvSpPr/>
            <p:nvPr/>
          </p:nvSpPr>
          <p:spPr>
            <a:xfrm>
              <a:off x="8322945" y="525780"/>
              <a:ext cx="3348990" cy="245745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b="1">
                  <a:solidFill>
                    <a:schemeClr val="bg1"/>
                  </a:solidFill>
                </a:rPr>
                <a:t>Σκύλοι φύλαξης κοπαδίων</a:t>
              </a:r>
            </a:p>
          </p:txBody>
        </p:sp>
        <p:cxnSp>
          <p:nvCxnSpPr>
            <p:cNvPr id="11" name="Ευθεία γραμμή σύνδεσης 10">
              <a:extLst>
                <a:ext uri="{FF2B5EF4-FFF2-40B4-BE49-F238E27FC236}">
                  <a16:creationId xmlns:a16="http://schemas.microsoft.com/office/drawing/2014/main" id="{35DA7448-5EBD-67FC-2589-A064F0E02E2E}"/>
                </a:ext>
              </a:extLst>
            </p:cNvPr>
            <p:cNvCxnSpPr>
              <a:cxnSpLocks/>
            </p:cNvCxnSpPr>
            <p:nvPr/>
          </p:nvCxnSpPr>
          <p:spPr>
            <a:xfrm>
              <a:off x="9997440" y="2983229"/>
              <a:ext cx="0" cy="891541"/>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grpSp>
      <p:pic>
        <p:nvPicPr>
          <p:cNvPr id="3078" name="Picture 6" descr="Ελληνικός Ποιμενικός: Η ζώσα κληρονομιά μας | Ράδιο Λέχοβο 97,1">
            <a:extLst>
              <a:ext uri="{FF2B5EF4-FFF2-40B4-BE49-F238E27FC236}">
                <a16:creationId xmlns:a16="http://schemas.microsoft.com/office/drawing/2014/main" id="{325CEB1B-63B8-2075-AB16-DE3A4AA16E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8634" y="3781902"/>
            <a:ext cx="4002875" cy="2606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64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3078"/>
                                        </p:tgtEl>
                                        <p:attrNameLst>
                                          <p:attrName>style.visibility</p:attrName>
                                        </p:attrNameLst>
                                      </p:cBhvr>
                                      <p:to>
                                        <p:strVal val="visible"/>
                                      </p:to>
                                    </p:set>
                                    <p:animEffect transition="in" filter="fade">
                                      <p:cBhvr>
                                        <p:cTn id="23"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BlockprintVTI">
  <a:themeElements>
    <a:clrScheme name="Custom 69">
      <a:dk1>
        <a:sysClr val="windowText" lastClr="000000"/>
      </a:dk1>
      <a:lt1>
        <a:sysClr val="window" lastClr="FFFFFF"/>
      </a:lt1>
      <a:dk2>
        <a:srgbClr val="44131A"/>
      </a:dk2>
      <a:lt2>
        <a:srgbClr val="F2ECEA"/>
      </a:lt2>
      <a:accent1>
        <a:srgbClr val="A62C52"/>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420</TotalTime>
  <Words>1198</Words>
  <Application>Microsoft Office PowerPoint</Application>
  <PresentationFormat>Ευρεία οθόνη</PresentationFormat>
  <Paragraphs>75</Paragraphs>
  <Slides>13</Slides>
  <Notes>11</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13</vt:i4>
      </vt:variant>
    </vt:vector>
  </HeadingPairs>
  <TitlesOfParts>
    <vt:vector size="21" baseType="lpstr">
      <vt:lpstr>Aptos</vt:lpstr>
      <vt:lpstr>Arial</vt:lpstr>
      <vt:lpstr>Avenir Next LT Pro</vt:lpstr>
      <vt:lpstr>AvenirNext LT Pro Medium</vt:lpstr>
      <vt:lpstr>Helvetica</vt:lpstr>
      <vt:lpstr>Monotype Corsiva</vt:lpstr>
      <vt:lpstr>Times New Roman</vt:lpstr>
      <vt:lpstr>BlockprintVTI</vt:lpstr>
      <vt:lpstr>« Μεγάλα θηλαστικά και αστικός χώρος : αιτίες εμφάνισης, περιβαλλοντικές προκλήσεις και στρατηγικές διατήρησης.» </vt:lpstr>
      <vt:lpstr>Μεγάλα θηλαστικά (Mammalia)  </vt:lpstr>
      <vt:lpstr>Παρουσίαση του PowerPoint</vt:lpstr>
      <vt:lpstr>Αιτίες εμφάνισης </vt:lpstr>
      <vt:lpstr>Παρουσίαση του PowerPoint</vt:lpstr>
      <vt:lpstr>Επιπτώσεις στα ζώα </vt:lpstr>
      <vt:lpstr>Παρουσίαση του PowerPoint</vt:lpstr>
      <vt:lpstr>Επιπτώσεις για τον άνθρωπο </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smaragda kounousveli</dc:creator>
  <cp:lastModifiedBy>smaragda kounousveli</cp:lastModifiedBy>
  <cp:revision>7</cp:revision>
  <dcterms:created xsi:type="dcterms:W3CDTF">2026-01-27T10:43:04Z</dcterms:created>
  <dcterms:modified xsi:type="dcterms:W3CDTF">2026-01-29T12:10:43Z</dcterms:modified>
</cp:coreProperties>
</file>