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345" r:id="rId3"/>
    <p:sldId id="346" r:id="rId4"/>
    <p:sldId id="354" r:id="rId5"/>
    <p:sldId id="355" r:id="rId6"/>
    <p:sldId id="359" r:id="rId7"/>
    <p:sldId id="358" r:id="rId8"/>
    <p:sldId id="351" r:id="rId9"/>
    <p:sldId id="349" r:id="rId10"/>
    <p:sldId id="353" r:id="rId11"/>
    <p:sldId id="357" r:id="rId12"/>
    <p:sldId id="329" r:id="rId13"/>
  </p:sldIdLst>
  <p:sldSz cx="10439400" cy="10439400"/>
  <p:notesSz cx="6858000" cy="9144000"/>
  <p:defaultTextStyle>
    <a:defPPr>
      <a:defRPr lang="el-GR"/>
    </a:defPPr>
    <a:lvl1pPr marL="0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1pPr>
    <a:lvl2pPr marL="581857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2pPr>
    <a:lvl3pPr marL="1163714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3pPr>
    <a:lvl4pPr marL="1745570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4pPr>
    <a:lvl5pPr marL="2327427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5pPr>
    <a:lvl6pPr marL="2909283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6pPr>
    <a:lvl7pPr marL="3491141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7pPr>
    <a:lvl8pPr marL="4072997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8pPr>
    <a:lvl9pPr marL="4654853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606060"/>
    <a:srgbClr val="434343"/>
    <a:srgbClr val="D6E2E6"/>
    <a:srgbClr val="D2DFEA"/>
    <a:srgbClr val="D3E2E9"/>
    <a:srgbClr val="D3D8E9"/>
    <a:srgbClr val="D4D6EC"/>
    <a:srgbClr val="D7D9ED"/>
    <a:srgbClr val="DFD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674"/>
  </p:normalViewPr>
  <p:slideViewPr>
    <p:cSldViewPr>
      <p:cViewPr varScale="1">
        <p:scale>
          <a:sx n="58" d="100"/>
          <a:sy n="58" d="100"/>
        </p:scale>
        <p:origin x="2108" y="68"/>
      </p:cViewPr>
      <p:guideLst>
        <p:guide orient="horz" pos="3288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3E2D-452D-4737-BA7F-79EEC990FB18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7706-25C2-4C10-BC81-F394369B43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02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1pPr>
    <a:lvl2pPr marL="323287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2pPr>
    <a:lvl3pPr marL="646575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3pPr>
    <a:lvl4pPr marL="969861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4pPr>
    <a:lvl5pPr marL="1293146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5pPr>
    <a:lvl6pPr marL="1616434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6pPr>
    <a:lvl7pPr marL="1939720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7pPr>
    <a:lvl8pPr marL="2263008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8pPr>
    <a:lvl9pPr marL="2586294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2955" y="3242984"/>
            <a:ext cx="8873490" cy="2237704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65910" y="5915661"/>
            <a:ext cx="7307580" cy="26678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2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98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79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8566" y="418063"/>
            <a:ext cx="2348866" cy="89073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1972" y="418063"/>
            <a:ext cx="6872605" cy="890732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6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75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641" y="6708285"/>
            <a:ext cx="8873490" cy="2073381"/>
          </a:xfrm>
        </p:spPr>
        <p:txBody>
          <a:bodyPr anchor="t"/>
          <a:lstStyle>
            <a:lvl1pPr algn="l">
              <a:defRPr sz="3285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641" y="4424666"/>
            <a:ext cx="8873490" cy="2283618"/>
          </a:xfrm>
        </p:spPr>
        <p:txBody>
          <a:bodyPr anchor="b"/>
          <a:lstStyle>
            <a:lvl1pPr marL="0" indent="0">
              <a:buNone/>
              <a:defRPr sz="1642">
                <a:solidFill>
                  <a:schemeClr val="tx1">
                    <a:tint val="75000"/>
                  </a:schemeClr>
                </a:solidFill>
              </a:defRPr>
            </a:lvl1pPr>
            <a:lvl2pPr marL="37537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2pPr>
            <a:lvl3pPr marL="7507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26125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4pPr>
            <a:lvl5pPr marL="1501499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5pPr>
            <a:lvl6pPr marL="1876874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6pPr>
            <a:lvl7pPr marL="2252250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7pPr>
            <a:lvl8pPr marL="2627623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8pPr>
            <a:lvl9pPr marL="3002999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36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1973" y="2435864"/>
            <a:ext cx="4610735" cy="6889522"/>
          </a:xfrm>
        </p:spPr>
        <p:txBody>
          <a:bodyPr/>
          <a:lstStyle>
            <a:lvl1pPr>
              <a:defRPr sz="2327"/>
            </a:lvl1pPr>
            <a:lvl2pPr>
              <a:defRPr sz="1962"/>
            </a:lvl2pPr>
            <a:lvl3pPr>
              <a:defRPr sz="1642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6698" y="2435864"/>
            <a:ext cx="4610735" cy="6889522"/>
          </a:xfrm>
        </p:spPr>
        <p:txBody>
          <a:bodyPr/>
          <a:lstStyle>
            <a:lvl1pPr>
              <a:defRPr sz="2327"/>
            </a:lvl1pPr>
            <a:lvl2pPr>
              <a:defRPr sz="1962"/>
            </a:lvl2pPr>
            <a:lvl3pPr>
              <a:defRPr sz="1642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15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1970" y="2336783"/>
            <a:ext cx="4612547" cy="973860"/>
          </a:xfrm>
        </p:spPr>
        <p:txBody>
          <a:bodyPr anchor="b"/>
          <a:lstStyle>
            <a:lvl1pPr marL="0" indent="0">
              <a:buNone/>
              <a:defRPr sz="1962" b="1"/>
            </a:lvl1pPr>
            <a:lvl2pPr marL="375374" indent="0">
              <a:buNone/>
              <a:defRPr sz="1642" b="1"/>
            </a:lvl2pPr>
            <a:lvl3pPr marL="750750" indent="0">
              <a:buNone/>
              <a:defRPr sz="1460" b="1"/>
            </a:lvl3pPr>
            <a:lvl4pPr marL="1126125" indent="0">
              <a:buNone/>
              <a:defRPr sz="1322" b="1"/>
            </a:lvl4pPr>
            <a:lvl5pPr marL="1501499" indent="0">
              <a:buNone/>
              <a:defRPr sz="1322" b="1"/>
            </a:lvl5pPr>
            <a:lvl6pPr marL="1876874" indent="0">
              <a:buNone/>
              <a:defRPr sz="1322" b="1"/>
            </a:lvl6pPr>
            <a:lvl7pPr marL="2252250" indent="0">
              <a:buNone/>
              <a:defRPr sz="1322" b="1"/>
            </a:lvl7pPr>
            <a:lvl8pPr marL="2627623" indent="0">
              <a:buNone/>
              <a:defRPr sz="1322" b="1"/>
            </a:lvl8pPr>
            <a:lvl9pPr marL="3002999" indent="0">
              <a:buNone/>
              <a:defRPr sz="1322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1970" y="3310643"/>
            <a:ext cx="4612547" cy="6014739"/>
          </a:xfrm>
        </p:spPr>
        <p:txBody>
          <a:bodyPr/>
          <a:lstStyle>
            <a:lvl1pPr>
              <a:defRPr sz="1962"/>
            </a:lvl1pPr>
            <a:lvl2pPr>
              <a:defRPr sz="1642"/>
            </a:lvl2pPr>
            <a:lvl3pPr>
              <a:defRPr sz="1460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073" y="2336783"/>
            <a:ext cx="4614360" cy="973860"/>
          </a:xfrm>
        </p:spPr>
        <p:txBody>
          <a:bodyPr anchor="b"/>
          <a:lstStyle>
            <a:lvl1pPr marL="0" indent="0">
              <a:buNone/>
              <a:defRPr sz="1962" b="1"/>
            </a:lvl1pPr>
            <a:lvl2pPr marL="375374" indent="0">
              <a:buNone/>
              <a:defRPr sz="1642" b="1"/>
            </a:lvl2pPr>
            <a:lvl3pPr marL="750750" indent="0">
              <a:buNone/>
              <a:defRPr sz="1460" b="1"/>
            </a:lvl3pPr>
            <a:lvl4pPr marL="1126125" indent="0">
              <a:buNone/>
              <a:defRPr sz="1322" b="1"/>
            </a:lvl4pPr>
            <a:lvl5pPr marL="1501499" indent="0">
              <a:buNone/>
              <a:defRPr sz="1322" b="1"/>
            </a:lvl5pPr>
            <a:lvl6pPr marL="1876874" indent="0">
              <a:buNone/>
              <a:defRPr sz="1322" b="1"/>
            </a:lvl6pPr>
            <a:lvl7pPr marL="2252250" indent="0">
              <a:buNone/>
              <a:defRPr sz="1322" b="1"/>
            </a:lvl7pPr>
            <a:lvl8pPr marL="2627623" indent="0">
              <a:buNone/>
              <a:defRPr sz="1322" b="1"/>
            </a:lvl8pPr>
            <a:lvl9pPr marL="3002999" indent="0">
              <a:buNone/>
              <a:defRPr sz="1322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073" y="3310643"/>
            <a:ext cx="4614360" cy="6014739"/>
          </a:xfrm>
        </p:spPr>
        <p:txBody>
          <a:bodyPr/>
          <a:lstStyle>
            <a:lvl1pPr>
              <a:defRPr sz="1962"/>
            </a:lvl1pPr>
            <a:lvl2pPr>
              <a:defRPr sz="1642"/>
            </a:lvl2pPr>
            <a:lvl3pPr>
              <a:defRPr sz="1460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12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96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96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1971" y="415643"/>
            <a:ext cx="3434491" cy="1768898"/>
          </a:xfrm>
        </p:spPr>
        <p:txBody>
          <a:bodyPr anchor="b"/>
          <a:lstStyle>
            <a:lvl1pPr algn="l">
              <a:defRPr sz="1642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1517" y="415648"/>
            <a:ext cx="5835914" cy="8909739"/>
          </a:xfrm>
        </p:spPr>
        <p:txBody>
          <a:bodyPr/>
          <a:lstStyle>
            <a:lvl1pPr>
              <a:defRPr sz="2600"/>
            </a:lvl1pPr>
            <a:lvl2pPr>
              <a:defRPr sz="2327"/>
            </a:lvl2pPr>
            <a:lvl3pPr>
              <a:defRPr sz="1962"/>
            </a:lvl3pPr>
            <a:lvl4pPr>
              <a:defRPr sz="1642"/>
            </a:lvl4pPr>
            <a:lvl5pPr>
              <a:defRPr sz="1642"/>
            </a:lvl5pPr>
            <a:lvl6pPr>
              <a:defRPr sz="1642"/>
            </a:lvl6pPr>
            <a:lvl7pPr>
              <a:defRPr sz="1642"/>
            </a:lvl7pPr>
            <a:lvl8pPr>
              <a:defRPr sz="1642"/>
            </a:lvl8pPr>
            <a:lvl9pPr>
              <a:defRPr sz="1642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1971" y="2184545"/>
            <a:ext cx="3434491" cy="7140840"/>
          </a:xfrm>
        </p:spPr>
        <p:txBody>
          <a:bodyPr/>
          <a:lstStyle>
            <a:lvl1pPr marL="0" indent="0">
              <a:buNone/>
              <a:defRPr sz="1141"/>
            </a:lvl1pPr>
            <a:lvl2pPr marL="375374" indent="0">
              <a:buNone/>
              <a:defRPr sz="958"/>
            </a:lvl2pPr>
            <a:lvl3pPr marL="750750" indent="0">
              <a:buNone/>
              <a:defRPr sz="821"/>
            </a:lvl3pPr>
            <a:lvl4pPr marL="1126125" indent="0">
              <a:buNone/>
              <a:defRPr sz="729"/>
            </a:lvl4pPr>
            <a:lvl5pPr marL="1501499" indent="0">
              <a:buNone/>
              <a:defRPr sz="729"/>
            </a:lvl5pPr>
            <a:lvl6pPr marL="1876874" indent="0">
              <a:buNone/>
              <a:defRPr sz="729"/>
            </a:lvl6pPr>
            <a:lvl7pPr marL="2252250" indent="0">
              <a:buNone/>
              <a:defRPr sz="729"/>
            </a:lvl7pPr>
            <a:lvl8pPr marL="2627623" indent="0">
              <a:buNone/>
              <a:defRPr sz="729"/>
            </a:lvl8pPr>
            <a:lvl9pPr marL="3002999" indent="0">
              <a:buNone/>
              <a:defRPr sz="729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51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46195" y="7307582"/>
            <a:ext cx="6263640" cy="862701"/>
          </a:xfrm>
        </p:spPr>
        <p:txBody>
          <a:bodyPr anchor="b"/>
          <a:lstStyle>
            <a:lvl1pPr algn="l">
              <a:defRPr sz="1642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195" y="932781"/>
            <a:ext cx="6263640" cy="6263640"/>
          </a:xfrm>
        </p:spPr>
        <p:txBody>
          <a:bodyPr/>
          <a:lstStyle>
            <a:lvl1pPr marL="0" indent="0">
              <a:buNone/>
              <a:defRPr sz="2600"/>
            </a:lvl1pPr>
            <a:lvl2pPr marL="375374" indent="0">
              <a:buNone/>
              <a:defRPr sz="2327"/>
            </a:lvl2pPr>
            <a:lvl3pPr marL="750750" indent="0">
              <a:buNone/>
              <a:defRPr sz="1962"/>
            </a:lvl3pPr>
            <a:lvl4pPr marL="1126125" indent="0">
              <a:buNone/>
              <a:defRPr sz="1642"/>
            </a:lvl4pPr>
            <a:lvl5pPr marL="1501499" indent="0">
              <a:buNone/>
              <a:defRPr sz="1642"/>
            </a:lvl5pPr>
            <a:lvl6pPr marL="1876874" indent="0">
              <a:buNone/>
              <a:defRPr sz="1642"/>
            </a:lvl6pPr>
            <a:lvl7pPr marL="2252250" indent="0">
              <a:buNone/>
              <a:defRPr sz="1642"/>
            </a:lvl7pPr>
            <a:lvl8pPr marL="2627623" indent="0">
              <a:buNone/>
              <a:defRPr sz="1642"/>
            </a:lvl8pPr>
            <a:lvl9pPr marL="3002999" indent="0">
              <a:buNone/>
              <a:defRPr sz="1642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195" y="8170283"/>
            <a:ext cx="6263640" cy="1225179"/>
          </a:xfrm>
        </p:spPr>
        <p:txBody>
          <a:bodyPr/>
          <a:lstStyle>
            <a:lvl1pPr marL="0" indent="0">
              <a:buNone/>
              <a:defRPr sz="1141"/>
            </a:lvl1pPr>
            <a:lvl2pPr marL="375374" indent="0">
              <a:buNone/>
              <a:defRPr sz="958"/>
            </a:lvl2pPr>
            <a:lvl3pPr marL="750750" indent="0">
              <a:buNone/>
              <a:defRPr sz="821"/>
            </a:lvl3pPr>
            <a:lvl4pPr marL="1126125" indent="0">
              <a:buNone/>
              <a:defRPr sz="729"/>
            </a:lvl4pPr>
            <a:lvl5pPr marL="1501499" indent="0">
              <a:buNone/>
              <a:defRPr sz="729"/>
            </a:lvl5pPr>
            <a:lvl6pPr marL="1876874" indent="0">
              <a:buNone/>
              <a:defRPr sz="729"/>
            </a:lvl6pPr>
            <a:lvl7pPr marL="2252250" indent="0">
              <a:buNone/>
              <a:defRPr sz="729"/>
            </a:lvl7pPr>
            <a:lvl8pPr marL="2627623" indent="0">
              <a:buNone/>
              <a:defRPr sz="729"/>
            </a:lvl8pPr>
            <a:lvl9pPr marL="3002999" indent="0">
              <a:buNone/>
              <a:defRPr sz="729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46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1973" y="418062"/>
            <a:ext cx="9395460" cy="1739900"/>
          </a:xfrm>
          <a:prstGeom prst="rect">
            <a:avLst/>
          </a:prstGeom>
        </p:spPr>
        <p:txBody>
          <a:bodyPr vert="horz" lIns="164575" tIns="82288" rIns="164575" bIns="82288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1973" y="2435864"/>
            <a:ext cx="9395460" cy="6889522"/>
          </a:xfrm>
          <a:prstGeom prst="rect">
            <a:avLst/>
          </a:prstGeom>
        </p:spPr>
        <p:txBody>
          <a:bodyPr vert="horz" lIns="164575" tIns="82288" rIns="164575" bIns="82288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521970" y="9675781"/>
            <a:ext cx="2435860" cy="555802"/>
          </a:xfrm>
          <a:prstGeom prst="rect">
            <a:avLst/>
          </a:prstGeom>
        </p:spPr>
        <p:txBody>
          <a:bodyPr vert="horz" lIns="164575" tIns="82288" rIns="164575" bIns="82288" rtlCol="0" anchor="ctr"/>
          <a:lstStyle>
            <a:lvl1pPr algn="l">
              <a:defRPr sz="9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B847-DA0D-4B94-9EA1-E83651782946}" type="datetimeFigureOut">
              <a:rPr lang="el-GR" smtClean="0"/>
              <a:t>02/03/2026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566797" y="9675781"/>
            <a:ext cx="3305810" cy="555802"/>
          </a:xfrm>
          <a:prstGeom prst="rect">
            <a:avLst/>
          </a:prstGeom>
        </p:spPr>
        <p:txBody>
          <a:bodyPr vert="horz" lIns="164575" tIns="82288" rIns="164575" bIns="82288" rtlCol="0" anchor="ctr"/>
          <a:lstStyle>
            <a:lvl1pPr algn="ctr">
              <a:defRPr sz="9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1570" y="9675781"/>
            <a:ext cx="2435860" cy="555802"/>
          </a:xfrm>
          <a:prstGeom prst="rect">
            <a:avLst/>
          </a:prstGeom>
        </p:spPr>
        <p:txBody>
          <a:bodyPr vert="horz" lIns="164575" tIns="82288" rIns="164575" bIns="82288" rtlCol="0" anchor="ctr"/>
          <a:lstStyle>
            <a:lvl1pPr algn="r">
              <a:defRPr sz="9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05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50750" rtl="0" eaLnBrk="1" latinLnBrk="0" hangingPunct="1">
        <a:spcBef>
          <a:spcPct val="0"/>
        </a:spcBef>
        <a:buNone/>
        <a:defRPr sz="36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531" indent="-281531" algn="l" defTabSz="75075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985" indent="-234609" algn="l" defTabSz="750750" rtl="0" eaLnBrk="1" latinLnBrk="0" hangingPunct="1">
        <a:spcBef>
          <a:spcPct val="20000"/>
        </a:spcBef>
        <a:buFont typeface="Arial" pitchFamily="34" charset="0"/>
        <a:buChar char="–"/>
        <a:defRPr sz="2327" kern="1200">
          <a:solidFill>
            <a:schemeClr val="tx1"/>
          </a:solidFill>
          <a:latin typeface="+mn-lt"/>
          <a:ea typeface="+mn-ea"/>
          <a:cs typeface="+mn-cs"/>
        </a:defRPr>
      </a:lvl2pPr>
      <a:lvl3pPr marL="938437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3pPr>
      <a:lvl4pPr marL="1313812" indent="-187688" algn="l" defTabSz="750750" rtl="0" eaLnBrk="1" latinLnBrk="0" hangingPunct="1">
        <a:spcBef>
          <a:spcPct val="20000"/>
        </a:spcBef>
        <a:buFont typeface="Arial" pitchFamily="34" charset="0"/>
        <a:buChar char="–"/>
        <a:defRPr sz="1642" kern="1200">
          <a:solidFill>
            <a:schemeClr val="tx1"/>
          </a:solidFill>
          <a:latin typeface="+mn-lt"/>
          <a:ea typeface="+mn-ea"/>
          <a:cs typeface="+mn-cs"/>
        </a:defRPr>
      </a:lvl4pPr>
      <a:lvl5pPr marL="1689188" indent="-187688" algn="l" defTabSz="750750" rtl="0" eaLnBrk="1" latinLnBrk="0" hangingPunct="1">
        <a:spcBef>
          <a:spcPct val="20000"/>
        </a:spcBef>
        <a:buFont typeface="Arial" pitchFamily="34" charset="0"/>
        <a:buChar char="»"/>
        <a:defRPr sz="1642" kern="1200">
          <a:solidFill>
            <a:schemeClr val="tx1"/>
          </a:solidFill>
          <a:latin typeface="+mn-lt"/>
          <a:ea typeface="+mn-ea"/>
          <a:cs typeface="+mn-cs"/>
        </a:defRPr>
      </a:lvl5pPr>
      <a:lvl6pPr marL="2064561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6pPr>
      <a:lvl7pPr marL="2439936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7pPr>
      <a:lvl8pPr marL="2815311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8pPr>
      <a:lvl9pPr marL="3190686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5374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50750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26125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501499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76874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52250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627623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002999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D95EC9-EF12-4887-83FD-551721811EB4}"/>
              </a:ext>
            </a:extLst>
          </p:cNvPr>
          <p:cNvSpPr txBox="1"/>
          <p:nvPr/>
        </p:nvSpPr>
        <p:spPr>
          <a:xfrm>
            <a:off x="2444634" y="2570817"/>
            <a:ext cx="5550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D070B-0938-4B6F-9ED3-C89891BE2876}"/>
              </a:ext>
            </a:extLst>
          </p:cNvPr>
          <p:cNvSpPr txBox="1"/>
          <p:nvPr/>
        </p:nvSpPr>
        <p:spPr>
          <a:xfrm>
            <a:off x="4315999" y="10043026"/>
            <a:ext cx="1642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ΤΑΜΠΠ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D070B-0938-4B6F-9ED3-C89891BE2876}"/>
              </a:ext>
            </a:extLst>
          </p:cNvPr>
          <p:cNvSpPr txBox="1"/>
          <p:nvPr/>
        </p:nvSpPr>
        <p:spPr>
          <a:xfrm>
            <a:off x="3941965" y="9815521"/>
            <a:ext cx="2248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ΑΡΧΙΤΕΚΤΟΝΙΚΟΣ ΣΧΕΔΙΑΣΜΟΣ 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95EC9-EF12-4887-83FD-551721811EB4}"/>
              </a:ext>
            </a:extLst>
          </p:cNvPr>
          <p:cNvSpPr txBox="1"/>
          <p:nvPr/>
        </p:nvSpPr>
        <p:spPr>
          <a:xfrm>
            <a:off x="3278043" y="4754352"/>
            <a:ext cx="388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Μαρία Παπαδοπούλου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86A52-9634-405E-A38A-C78F90847C36}"/>
              </a:ext>
            </a:extLst>
          </p:cNvPr>
          <p:cNvSpPr txBox="1"/>
          <p:nvPr/>
        </p:nvSpPr>
        <p:spPr>
          <a:xfrm>
            <a:off x="3752526" y="5272221"/>
            <a:ext cx="2772180" cy="23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με 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(28, regular)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624CF-235E-4748-8B3E-BFF41916D0BD}"/>
              </a:ext>
            </a:extLst>
          </p:cNvPr>
          <p:cNvSpPr txBox="1"/>
          <p:nvPr/>
        </p:nvSpPr>
        <p:spPr>
          <a:xfrm>
            <a:off x="3679950" y="3571062"/>
            <a:ext cx="2772180" cy="199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(60, bold)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E5DDF-E7D1-104F-84A9-705EEB3FFF5A}"/>
              </a:ext>
            </a:extLst>
          </p:cNvPr>
          <p:cNvSpPr txBox="1"/>
          <p:nvPr/>
        </p:nvSpPr>
        <p:spPr>
          <a:xfrm>
            <a:off x="6139151" y="9778049"/>
            <a:ext cx="1538114" cy="52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  <a:endParaRPr lang="el-GR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endParaRPr lang="en-US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9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Μιχαήλ Χατζής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8 - Εικόνα" descr="2020-06-28_191324ΗΜ.jpg">
            <a:extLst>
              <a:ext uri="{FF2B5EF4-FFF2-40B4-BE49-F238E27FC236}">
                <a16:creationId xmlns:a16="http://schemas.microsoft.com/office/drawing/2014/main" id="{1551C549-10E9-8547-8FA9-1B924A3A4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340" y="1259205"/>
            <a:ext cx="5805669" cy="8093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38ED43-EC17-8744-B044-74BC6547CF31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αξονομετρικό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84712E-8635-984C-BE76-EBAF39DD7C6A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BCB607-306F-4D43-BD4C-15B292A06240}"/>
              </a:ext>
            </a:extLst>
          </p:cNvPr>
          <p:cNvSpPr txBox="1"/>
          <p:nvPr/>
        </p:nvSpPr>
        <p:spPr>
          <a:xfrm>
            <a:off x="9185888" y="174708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11445-3EBA-1D75-9EDD-0CB2D95690F2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8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339340" y="9908286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Εικόνα 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8C93BFC-FB0F-B94E-8ACB-FC8D9681A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22" y="592221"/>
            <a:ext cx="7605847" cy="8822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FA43D9-B01E-BA4C-B3C2-C1EF48985105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αξονομετρικό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DCC6B1-DE3F-A544-832D-6475F0185D1A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650EEA-4BEC-7F4C-AC96-908CF617BC26}"/>
              </a:ext>
            </a:extLst>
          </p:cNvPr>
          <p:cNvSpPr txBox="1"/>
          <p:nvPr/>
        </p:nvSpPr>
        <p:spPr>
          <a:xfrm>
            <a:off x="9202807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BD80F-6ABA-1B5C-23A1-86B54A8D2BBD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4D95EC9-EF12-4887-83FD-551721811EB4}"/>
              </a:ext>
            </a:extLst>
          </p:cNvPr>
          <p:cNvSpPr txBox="1"/>
          <p:nvPr/>
        </p:nvSpPr>
        <p:spPr>
          <a:xfrm>
            <a:off x="3181816" y="4934209"/>
            <a:ext cx="40244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n-US" sz="1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maria_papadopoulou</a:t>
            </a:r>
            <a:r>
              <a:rPr lang="en-GB" sz="1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86A52-9634-405E-A38A-C78F90847C36}"/>
              </a:ext>
            </a:extLst>
          </p:cNvPr>
          <p:cNvSpPr txBox="1"/>
          <p:nvPr/>
        </p:nvSpPr>
        <p:spPr>
          <a:xfrm>
            <a:off x="7083871" y="5049052"/>
            <a:ext cx="2096324" cy="23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5619">
              <a:defRPr/>
            </a:pP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de-AT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AT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σας με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D070B-0938-4B6F-9ED3-C89891BE2876}"/>
              </a:ext>
            </a:extLst>
          </p:cNvPr>
          <p:cNvSpPr txBox="1"/>
          <p:nvPr/>
        </p:nvSpPr>
        <p:spPr>
          <a:xfrm>
            <a:off x="4441214" y="9707529"/>
            <a:ext cx="150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n-GB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123456789</a:t>
            </a:r>
            <a:endParaRPr lang="el-GR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C7D0D-25A1-E247-8C6E-1B36B4647C7B}"/>
              </a:ext>
            </a:extLst>
          </p:cNvPr>
          <p:cNvSpPr txBox="1"/>
          <p:nvPr/>
        </p:nvSpPr>
        <p:spPr>
          <a:xfrm>
            <a:off x="5953670" y="9604635"/>
            <a:ext cx="1538114" cy="67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5619">
              <a:defRPr/>
            </a:pP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μητρώου </a:t>
            </a:r>
          </a:p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bold)</a:t>
            </a:r>
            <a:endParaRPr lang="el-GR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endParaRPr lang="en-US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(8, regular)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83D87-0042-3D4A-BA5A-09583E4F319A}"/>
              </a:ext>
            </a:extLst>
          </p:cNvPr>
          <p:cNvSpPr txBox="1"/>
          <p:nvPr/>
        </p:nvSpPr>
        <p:spPr>
          <a:xfrm>
            <a:off x="4391123" y="10005384"/>
            <a:ext cx="1605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ΤΑΜΠΠ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de-A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6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Μαρία Αντωνίου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02B6D-A6A5-1A46-B77E-8A35C40EC4EC}"/>
              </a:ext>
            </a:extLst>
          </p:cNvPr>
          <p:cNvSpPr txBox="1"/>
          <p:nvPr/>
        </p:nvSpPr>
        <p:spPr>
          <a:xfrm>
            <a:off x="2806634" y="3826082"/>
            <a:ext cx="4866146" cy="522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sit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do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magna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knostrud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aute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irure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reprehenderit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voluptate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esse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cillum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eu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fugiat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nulla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pariatur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Excepteur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sint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occaecat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cupidatat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proident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culpa qui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officia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deserunt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mollit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id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sit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do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magna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knostrud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aute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irure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reprehenderit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voluptate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esse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cillum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eu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fugiat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nulla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pariatur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Excepteur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sint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occaecat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cupidatat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proident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culpa qui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officia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deserunt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mollit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id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03009-BA81-D543-87F0-6B217E49695C}"/>
              </a:ext>
            </a:extLst>
          </p:cNvPr>
          <p:cNvSpPr txBox="1"/>
          <p:nvPr/>
        </p:nvSpPr>
        <p:spPr>
          <a:xfrm>
            <a:off x="1032425" y="3826082"/>
            <a:ext cx="1774209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</a:t>
            </a:r>
            <a:r>
              <a:rPr lang="en-US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lang="el-GR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μενο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150 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lang="el-GR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ξεων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GB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78BD4-6236-D04A-8203-0238843D5625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Μιχαήλ Χατζής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5 - Εικόνα" descr="P1040829_edited.jpg">
            <a:extLst>
              <a:ext uri="{FF2B5EF4-FFF2-40B4-BE49-F238E27FC236}">
                <a16:creationId xmlns:a16="http://schemas.microsoft.com/office/drawing/2014/main" id="{6B00A149-3B13-6444-A244-526BA2D90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1" y="6745421"/>
            <a:ext cx="3145554" cy="2359166"/>
          </a:xfrm>
          <a:prstGeom prst="rect">
            <a:avLst/>
          </a:prstGeom>
        </p:spPr>
      </p:pic>
      <p:pic>
        <p:nvPicPr>
          <p:cNvPr id="13" name="6 - Εικόνα" descr="P1040836_edited.jpg">
            <a:extLst>
              <a:ext uri="{FF2B5EF4-FFF2-40B4-BE49-F238E27FC236}">
                <a16:creationId xmlns:a16="http://schemas.microsoft.com/office/drawing/2014/main" id="{AD76794D-0392-C948-8022-48768A7089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1189" y="6549156"/>
            <a:ext cx="3676663" cy="2757497"/>
          </a:xfrm>
          <a:prstGeom prst="rect">
            <a:avLst/>
          </a:prstGeom>
        </p:spPr>
      </p:pic>
      <p:pic>
        <p:nvPicPr>
          <p:cNvPr id="15" name="7 - Εικόνα" descr="P1040837_edited.jpg">
            <a:extLst>
              <a:ext uri="{FF2B5EF4-FFF2-40B4-BE49-F238E27FC236}">
                <a16:creationId xmlns:a16="http://schemas.microsoft.com/office/drawing/2014/main" id="{F609E9B5-EE57-D742-8750-EC83A0DF6A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6662" y="6421073"/>
            <a:ext cx="3771898" cy="2828924"/>
          </a:xfrm>
          <a:prstGeom prst="rect">
            <a:avLst/>
          </a:prstGeom>
        </p:spPr>
      </p:pic>
      <p:pic>
        <p:nvPicPr>
          <p:cNvPr id="16" name="8 - Εικόνα" descr="P1040838_edited.jpg">
            <a:extLst>
              <a:ext uri="{FF2B5EF4-FFF2-40B4-BE49-F238E27FC236}">
                <a16:creationId xmlns:a16="http://schemas.microsoft.com/office/drawing/2014/main" id="{E598BD41-7814-AC4C-89EE-8CAF12412F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631" y="3594743"/>
            <a:ext cx="3486190" cy="2614642"/>
          </a:xfrm>
          <a:prstGeom prst="rect">
            <a:avLst/>
          </a:prstGeom>
        </p:spPr>
      </p:pic>
      <p:pic>
        <p:nvPicPr>
          <p:cNvPr id="19" name="9 - Εικόνα" descr="P1040839_edited.jpg">
            <a:extLst>
              <a:ext uri="{FF2B5EF4-FFF2-40B4-BE49-F238E27FC236}">
                <a16:creationId xmlns:a16="http://schemas.microsoft.com/office/drawing/2014/main" id="{F12725C4-9A9E-D043-AA7D-3879EA5DDE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1189" y="3542562"/>
            <a:ext cx="3509999" cy="2632499"/>
          </a:xfrm>
          <a:prstGeom prst="rect">
            <a:avLst/>
          </a:prstGeom>
        </p:spPr>
      </p:pic>
      <p:pic>
        <p:nvPicPr>
          <p:cNvPr id="20" name="10 - Εικόνα" descr="P1040840_edited.jpg">
            <a:extLst>
              <a:ext uri="{FF2B5EF4-FFF2-40B4-BE49-F238E27FC236}">
                <a16:creationId xmlns:a16="http://schemas.microsoft.com/office/drawing/2014/main" id="{B8F3FB93-004F-0B41-9D18-12B8E62FD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8173" y="3517719"/>
            <a:ext cx="3486190" cy="2614642"/>
          </a:xfrm>
          <a:prstGeom prst="rect">
            <a:avLst/>
          </a:prstGeom>
        </p:spPr>
      </p:pic>
      <p:pic>
        <p:nvPicPr>
          <p:cNvPr id="21" name="11 - Εικόνα" descr="P1040841_edited.jpg">
            <a:extLst>
              <a:ext uri="{FF2B5EF4-FFF2-40B4-BE49-F238E27FC236}">
                <a16:creationId xmlns:a16="http://schemas.microsoft.com/office/drawing/2014/main" id="{85D7DBA4-8246-F14D-9453-D598A31B3F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187" y="766370"/>
            <a:ext cx="3714211" cy="2785658"/>
          </a:xfrm>
          <a:prstGeom prst="rect">
            <a:avLst/>
          </a:prstGeom>
        </p:spPr>
      </p:pic>
      <p:pic>
        <p:nvPicPr>
          <p:cNvPr id="28" name="12 - Εικόνα" descr="P1040842_edited.jpg">
            <a:extLst>
              <a:ext uri="{FF2B5EF4-FFF2-40B4-BE49-F238E27FC236}">
                <a16:creationId xmlns:a16="http://schemas.microsoft.com/office/drawing/2014/main" id="{3EF65B5F-3002-5249-81A3-0C0421225B9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21189" y="818984"/>
            <a:ext cx="3561286" cy="2670964"/>
          </a:xfrm>
          <a:prstGeom prst="rect">
            <a:avLst/>
          </a:prstGeom>
        </p:spPr>
      </p:pic>
      <p:pic>
        <p:nvPicPr>
          <p:cNvPr id="29" name="13 - Εικόνα" descr="P1040843_edited.jpg">
            <a:extLst>
              <a:ext uri="{FF2B5EF4-FFF2-40B4-BE49-F238E27FC236}">
                <a16:creationId xmlns:a16="http://schemas.microsoft.com/office/drawing/2014/main" id="{045EF745-035C-574B-8B1C-BB812BA29B8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55" y="818983"/>
            <a:ext cx="3523739" cy="26428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B156E7-1543-944D-A8A4-5A184D4A4A49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solidFill>
                  <a:schemeClr val="bg1"/>
                </a:solidFill>
                <a:latin typeface="Arial"/>
                <a:cs typeface="Calibri"/>
              </a:rPr>
              <a:t>φωτογραφικό δοκίμιο</a:t>
            </a:r>
          </a:p>
          <a:p>
            <a:pPr algn="r"/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FF376-9F03-BB4A-892A-3CBF6CD60D5F}"/>
              </a:ext>
            </a:extLst>
          </p:cNvPr>
          <p:cNvSpPr txBox="1"/>
          <p:nvPr/>
        </p:nvSpPr>
        <p:spPr>
          <a:xfrm>
            <a:off x="6508823" y="986592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00998-ADF2-64E2-0163-47CF3606A827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6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Μιχαήλ Χατζής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619250" y="986878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A772F0-1E06-B440-BD28-21179B1BCF5E}"/>
              </a:ext>
            </a:extLst>
          </p:cNvPr>
          <p:cNvGrpSpPr/>
          <p:nvPr/>
        </p:nvGrpSpPr>
        <p:grpSpPr>
          <a:xfrm>
            <a:off x="407277" y="1259205"/>
            <a:ext cx="9632283" cy="7706609"/>
            <a:chOff x="219801" y="1500107"/>
            <a:chExt cx="9837837" cy="7465707"/>
          </a:xfrm>
        </p:grpSpPr>
        <p:pic>
          <p:nvPicPr>
            <p:cNvPr id="13" name="1 - Εικόνα" descr="ΔΚΤΘΦΦΘΚΦΥΚΦ.jpg">
              <a:extLst>
                <a:ext uri="{FF2B5EF4-FFF2-40B4-BE49-F238E27FC236}">
                  <a16:creationId xmlns:a16="http://schemas.microsoft.com/office/drawing/2014/main" id="{FB55AB2F-DC8A-C84B-B27E-142253C5B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228" y="5362555"/>
              <a:ext cx="3206044" cy="3206044"/>
            </a:xfrm>
            <a:prstGeom prst="rect">
              <a:avLst/>
            </a:prstGeom>
          </p:spPr>
        </p:pic>
        <p:pic>
          <p:nvPicPr>
            <p:cNvPr id="15" name="2 - Εικόνα" descr="ΕΡΥΥΚΨΨΓΚ.jpg">
              <a:extLst>
                <a:ext uri="{FF2B5EF4-FFF2-40B4-BE49-F238E27FC236}">
                  <a16:creationId xmlns:a16="http://schemas.microsoft.com/office/drawing/2014/main" id="{D2BD42FE-EADE-AA40-B073-A0D055A0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6876" y="5362554"/>
              <a:ext cx="3195114" cy="3195114"/>
            </a:xfrm>
            <a:prstGeom prst="rect">
              <a:avLst/>
            </a:prstGeom>
          </p:spPr>
        </p:pic>
        <p:pic>
          <p:nvPicPr>
            <p:cNvPr id="16" name="3 - Εικόνα" descr="ΣΔΞΒΝΣΞΚΒΝΣΒΣΗΒ.jpg">
              <a:extLst>
                <a:ext uri="{FF2B5EF4-FFF2-40B4-BE49-F238E27FC236}">
                  <a16:creationId xmlns:a16="http://schemas.microsoft.com/office/drawing/2014/main" id="{6F3E5E77-6D35-8448-8C98-FD7F1613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2524" y="5362554"/>
              <a:ext cx="3195114" cy="3195114"/>
            </a:xfrm>
            <a:prstGeom prst="rect">
              <a:avLst/>
            </a:prstGeom>
          </p:spPr>
        </p:pic>
        <p:sp>
          <p:nvSpPr>
            <p:cNvPr id="19" name="8 - TextBox">
              <a:extLst>
                <a:ext uri="{FF2B5EF4-FFF2-40B4-BE49-F238E27FC236}">
                  <a16:creationId xmlns:a16="http://schemas.microsoft.com/office/drawing/2014/main" id="{BA5313E0-7CC2-2C4E-9CE1-CC2BE9AE3D7D}"/>
                </a:ext>
              </a:extLst>
            </p:cNvPr>
            <p:cNvSpPr txBox="1"/>
            <p:nvPr/>
          </p:nvSpPr>
          <p:spPr>
            <a:xfrm>
              <a:off x="219801" y="8719630"/>
              <a:ext cx="1785678" cy="2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Arial" pitchFamily="34" charset="0"/>
                  <a:cs typeface="Arial" pitchFamily="34" charset="0"/>
                </a:rPr>
                <a:t>ΤΟΜΗ 1</a:t>
              </a:r>
            </a:p>
          </p:txBody>
        </p:sp>
        <p:sp>
          <p:nvSpPr>
            <p:cNvPr id="20" name="9 - TextBox">
              <a:extLst>
                <a:ext uri="{FF2B5EF4-FFF2-40B4-BE49-F238E27FC236}">
                  <a16:creationId xmlns:a16="http://schemas.microsoft.com/office/drawing/2014/main" id="{31B0EE48-8934-FD48-8C43-444A7B297DAF}"/>
                </a:ext>
              </a:extLst>
            </p:cNvPr>
            <p:cNvSpPr txBox="1"/>
            <p:nvPr/>
          </p:nvSpPr>
          <p:spPr>
            <a:xfrm>
              <a:off x="7076806" y="8719630"/>
              <a:ext cx="1785678" cy="2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Arial" pitchFamily="34" charset="0"/>
                  <a:cs typeface="Arial" pitchFamily="34" charset="0"/>
                </a:rPr>
                <a:t>ΤΟΜΗ 3</a:t>
              </a:r>
            </a:p>
          </p:txBody>
        </p:sp>
        <p:sp>
          <p:nvSpPr>
            <p:cNvPr id="21" name="10 - TextBox">
              <a:extLst>
                <a:ext uri="{FF2B5EF4-FFF2-40B4-BE49-F238E27FC236}">
                  <a16:creationId xmlns:a16="http://schemas.microsoft.com/office/drawing/2014/main" id="{082CA917-AAD9-9448-95D7-2ACC9C87D7CE}"/>
                </a:ext>
              </a:extLst>
            </p:cNvPr>
            <p:cNvSpPr txBox="1"/>
            <p:nvPr/>
          </p:nvSpPr>
          <p:spPr>
            <a:xfrm>
              <a:off x="3576876" y="8719630"/>
              <a:ext cx="1785678" cy="2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Arial" pitchFamily="34" charset="0"/>
                  <a:cs typeface="Arial" pitchFamily="34" charset="0"/>
                </a:rPr>
                <a:t>ΤΟΜΗ 2</a:t>
              </a:r>
            </a:p>
          </p:txBody>
        </p:sp>
        <p:pic>
          <p:nvPicPr>
            <p:cNvPr id="28" name="11 - Εικόνα" descr="P1040852.JPG">
              <a:extLst>
                <a:ext uri="{FF2B5EF4-FFF2-40B4-BE49-F238E27FC236}">
                  <a16:creationId xmlns:a16="http://schemas.microsoft.com/office/drawing/2014/main" id="{C76C00BF-2BED-B342-9316-F443A5DD4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6876" y="1505489"/>
              <a:ext cx="3285648" cy="2464236"/>
            </a:xfrm>
            <a:prstGeom prst="rect">
              <a:avLst/>
            </a:prstGeom>
          </p:spPr>
        </p:pic>
        <p:cxnSp>
          <p:nvCxnSpPr>
            <p:cNvPr id="29" name="12 - Ευθεία γραμμή σύνδεσης">
              <a:extLst>
                <a:ext uri="{FF2B5EF4-FFF2-40B4-BE49-F238E27FC236}">
                  <a16:creationId xmlns:a16="http://schemas.microsoft.com/office/drawing/2014/main" id="{03263BF2-E794-8349-9A7D-D147153DB8BC}"/>
                </a:ext>
              </a:extLst>
            </p:cNvPr>
            <p:cNvCxnSpPr/>
            <p:nvPr/>
          </p:nvCxnSpPr>
          <p:spPr>
            <a:xfrm>
              <a:off x="3362595" y="2291187"/>
              <a:ext cx="371421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3 - Ευθεία γραμμή σύνδεσης">
              <a:extLst>
                <a:ext uri="{FF2B5EF4-FFF2-40B4-BE49-F238E27FC236}">
                  <a16:creationId xmlns:a16="http://schemas.microsoft.com/office/drawing/2014/main" id="{9AA870AA-E406-B348-A41A-682512729AB0}"/>
                </a:ext>
              </a:extLst>
            </p:cNvPr>
            <p:cNvCxnSpPr/>
            <p:nvPr/>
          </p:nvCxnSpPr>
          <p:spPr>
            <a:xfrm rot="5400000" flipH="1" flipV="1">
              <a:off x="6970459" y="218325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4 - Ευθεία γραμμή σύνδεσης">
              <a:extLst>
                <a:ext uri="{FF2B5EF4-FFF2-40B4-BE49-F238E27FC236}">
                  <a16:creationId xmlns:a16="http://schemas.microsoft.com/office/drawing/2014/main" id="{C5A22C2D-13C6-2D4C-AB11-8A1142A6579E}"/>
                </a:ext>
              </a:extLst>
            </p:cNvPr>
            <p:cNvCxnSpPr/>
            <p:nvPr/>
          </p:nvCxnSpPr>
          <p:spPr>
            <a:xfrm rot="5400000" flipH="1" flipV="1">
              <a:off x="3256248" y="218325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15 - Ευθεία γραμμή σύνδεσης">
              <a:extLst>
                <a:ext uri="{FF2B5EF4-FFF2-40B4-BE49-F238E27FC236}">
                  <a16:creationId xmlns:a16="http://schemas.microsoft.com/office/drawing/2014/main" id="{91420E70-595E-D540-B976-ED8B6E4549B0}"/>
                </a:ext>
              </a:extLst>
            </p:cNvPr>
            <p:cNvCxnSpPr/>
            <p:nvPr/>
          </p:nvCxnSpPr>
          <p:spPr>
            <a:xfrm>
              <a:off x="3362595" y="2791177"/>
              <a:ext cx="371421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6 - Ευθεία γραμμή σύνδεσης">
              <a:extLst>
                <a:ext uri="{FF2B5EF4-FFF2-40B4-BE49-F238E27FC236}">
                  <a16:creationId xmlns:a16="http://schemas.microsoft.com/office/drawing/2014/main" id="{FBF24D94-02EC-EE44-88DC-F42EBFC54DA3}"/>
                </a:ext>
              </a:extLst>
            </p:cNvPr>
            <p:cNvCxnSpPr/>
            <p:nvPr/>
          </p:nvCxnSpPr>
          <p:spPr>
            <a:xfrm>
              <a:off x="3362595" y="3219740"/>
              <a:ext cx="371421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7 - Ευθεία γραμμή σύνδεσης">
              <a:extLst>
                <a:ext uri="{FF2B5EF4-FFF2-40B4-BE49-F238E27FC236}">
                  <a16:creationId xmlns:a16="http://schemas.microsoft.com/office/drawing/2014/main" id="{949CEB02-C11A-2248-899C-25E389706593}"/>
                </a:ext>
              </a:extLst>
            </p:cNvPr>
            <p:cNvCxnSpPr/>
            <p:nvPr/>
          </p:nvCxnSpPr>
          <p:spPr>
            <a:xfrm rot="5400000" flipH="1" flipV="1">
              <a:off x="3256248" y="268324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8 - Ευθεία γραμμή σύνδεσης">
              <a:extLst>
                <a:ext uri="{FF2B5EF4-FFF2-40B4-BE49-F238E27FC236}">
                  <a16:creationId xmlns:a16="http://schemas.microsoft.com/office/drawing/2014/main" id="{576A96FC-AC33-FC41-BE2C-A0F01716C551}"/>
                </a:ext>
              </a:extLst>
            </p:cNvPr>
            <p:cNvCxnSpPr/>
            <p:nvPr/>
          </p:nvCxnSpPr>
          <p:spPr>
            <a:xfrm rot="5400000" flipH="1" flipV="1">
              <a:off x="6970459" y="268324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9 - Ευθεία γραμμή σύνδεσης">
              <a:extLst>
                <a:ext uri="{FF2B5EF4-FFF2-40B4-BE49-F238E27FC236}">
                  <a16:creationId xmlns:a16="http://schemas.microsoft.com/office/drawing/2014/main" id="{0FE73CB1-9927-E54D-B0BD-88825E8449D8}"/>
                </a:ext>
              </a:extLst>
            </p:cNvPr>
            <p:cNvCxnSpPr/>
            <p:nvPr/>
          </p:nvCxnSpPr>
          <p:spPr>
            <a:xfrm rot="5400000" flipH="1" flipV="1">
              <a:off x="6970459" y="3326087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20 - Ευθεία γραμμή σύνδεσης">
              <a:extLst>
                <a:ext uri="{FF2B5EF4-FFF2-40B4-BE49-F238E27FC236}">
                  <a16:creationId xmlns:a16="http://schemas.microsoft.com/office/drawing/2014/main" id="{ED1CB0FC-9246-5845-9E5F-0164D79D5129}"/>
                </a:ext>
              </a:extLst>
            </p:cNvPr>
            <p:cNvCxnSpPr/>
            <p:nvPr/>
          </p:nvCxnSpPr>
          <p:spPr>
            <a:xfrm rot="5400000" flipH="1" flipV="1">
              <a:off x="3256248" y="3326087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21 - Ορθογώνιο">
              <a:extLst>
                <a:ext uri="{FF2B5EF4-FFF2-40B4-BE49-F238E27FC236}">
                  <a16:creationId xmlns:a16="http://schemas.microsoft.com/office/drawing/2014/main" id="{A5841CE3-48AA-664C-B008-31B287D9E423}"/>
                </a:ext>
              </a:extLst>
            </p:cNvPr>
            <p:cNvSpPr/>
            <p:nvPr/>
          </p:nvSpPr>
          <p:spPr>
            <a:xfrm>
              <a:off x="4256431" y="1500107"/>
              <a:ext cx="256763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l-GR" sz="11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0" name="22 - TextBox">
              <a:extLst>
                <a:ext uri="{FF2B5EF4-FFF2-40B4-BE49-F238E27FC236}">
                  <a16:creationId xmlns:a16="http://schemas.microsoft.com/office/drawing/2014/main" id="{DA0D9AEC-D9E1-2F48-AEE2-41C8A6EB51C6}"/>
                </a:ext>
              </a:extLst>
            </p:cNvPr>
            <p:cNvSpPr txBox="1"/>
            <p:nvPr/>
          </p:nvSpPr>
          <p:spPr>
            <a:xfrm>
              <a:off x="6933952" y="1791198"/>
              <a:ext cx="327557" cy="27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1</a:t>
              </a:r>
            </a:p>
          </p:txBody>
        </p:sp>
        <p:sp>
          <p:nvSpPr>
            <p:cNvPr id="41" name="23 - TextBox">
              <a:extLst>
                <a:ext uri="{FF2B5EF4-FFF2-40B4-BE49-F238E27FC236}">
                  <a16:creationId xmlns:a16="http://schemas.microsoft.com/office/drawing/2014/main" id="{8062B5D3-E33F-4141-A615-A3D750B217FD}"/>
                </a:ext>
              </a:extLst>
            </p:cNvPr>
            <p:cNvSpPr txBox="1"/>
            <p:nvPr/>
          </p:nvSpPr>
          <p:spPr>
            <a:xfrm>
              <a:off x="3219741" y="1791198"/>
              <a:ext cx="327557" cy="27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1</a:t>
              </a:r>
            </a:p>
          </p:txBody>
        </p:sp>
        <p:sp>
          <p:nvSpPr>
            <p:cNvPr id="42" name="24 - TextBox">
              <a:extLst>
                <a:ext uri="{FF2B5EF4-FFF2-40B4-BE49-F238E27FC236}">
                  <a16:creationId xmlns:a16="http://schemas.microsoft.com/office/drawing/2014/main" id="{419A8B64-5F7B-B64F-9386-8F2579082198}"/>
                </a:ext>
              </a:extLst>
            </p:cNvPr>
            <p:cNvSpPr txBox="1"/>
            <p:nvPr/>
          </p:nvSpPr>
          <p:spPr>
            <a:xfrm>
              <a:off x="3219740" y="2291188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2</a:t>
              </a:r>
            </a:p>
          </p:txBody>
        </p:sp>
        <p:sp>
          <p:nvSpPr>
            <p:cNvPr id="43" name="25 - TextBox">
              <a:extLst>
                <a:ext uri="{FF2B5EF4-FFF2-40B4-BE49-F238E27FC236}">
                  <a16:creationId xmlns:a16="http://schemas.microsoft.com/office/drawing/2014/main" id="{3BD7FFE4-9B7C-BE4E-B21C-2A5A6BB8C314}"/>
                </a:ext>
              </a:extLst>
            </p:cNvPr>
            <p:cNvSpPr txBox="1"/>
            <p:nvPr/>
          </p:nvSpPr>
          <p:spPr>
            <a:xfrm>
              <a:off x="6933951" y="2291188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2</a:t>
              </a:r>
            </a:p>
          </p:txBody>
        </p:sp>
        <p:sp>
          <p:nvSpPr>
            <p:cNvPr id="44" name="26 - TextBox">
              <a:extLst>
                <a:ext uri="{FF2B5EF4-FFF2-40B4-BE49-F238E27FC236}">
                  <a16:creationId xmlns:a16="http://schemas.microsoft.com/office/drawing/2014/main" id="{2538AE08-1555-114B-BD0D-A28A51903AD2}"/>
                </a:ext>
              </a:extLst>
            </p:cNvPr>
            <p:cNvSpPr txBox="1"/>
            <p:nvPr/>
          </p:nvSpPr>
          <p:spPr>
            <a:xfrm>
              <a:off x="3219740" y="3434022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3</a:t>
              </a:r>
            </a:p>
          </p:txBody>
        </p:sp>
        <p:sp>
          <p:nvSpPr>
            <p:cNvPr id="45" name="27 - TextBox">
              <a:extLst>
                <a:ext uri="{FF2B5EF4-FFF2-40B4-BE49-F238E27FC236}">
                  <a16:creationId xmlns:a16="http://schemas.microsoft.com/office/drawing/2014/main" id="{F9F63528-E24E-3A4B-95EC-C2E03C59DD0F}"/>
                </a:ext>
              </a:extLst>
            </p:cNvPr>
            <p:cNvSpPr txBox="1"/>
            <p:nvPr/>
          </p:nvSpPr>
          <p:spPr>
            <a:xfrm>
              <a:off x="6933951" y="3434022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A3325EC-BE03-4845-91FA-1B340378DC22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σχέδια τομών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3E1ED2-56C8-1442-9B18-C85526FF2B2D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ED4A39-EE70-B14E-8B8C-A32B399DA02B}"/>
              </a:ext>
            </a:extLst>
          </p:cNvPr>
          <p:cNvSpPr txBox="1"/>
          <p:nvPr/>
        </p:nvSpPr>
        <p:spPr>
          <a:xfrm>
            <a:off x="9185888" y="24074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3BAB5-A7CA-363A-63FD-7ED6426C29BB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6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425043" y="989686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67EDBE-9022-CA4D-9FE8-47DE2FE61283}"/>
              </a:ext>
            </a:extLst>
          </p:cNvPr>
          <p:cNvGrpSpPr/>
          <p:nvPr/>
        </p:nvGrpSpPr>
        <p:grpSpPr>
          <a:xfrm>
            <a:off x="864059" y="1047930"/>
            <a:ext cx="8441594" cy="8618782"/>
            <a:chOff x="864059" y="1047930"/>
            <a:chExt cx="8441594" cy="861878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CBB6C01-AF2A-0842-B322-B24FB135F5D9}"/>
                </a:ext>
              </a:extLst>
            </p:cNvPr>
            <p:cNvGrpSpPr/>
            <p:nvPr/>
          </p:nvGrpSpPr>
          <p:grpSpPr>
            <a:xfrm>
              <a:off x="864059" y="3870798"/>
              <a:ext cx="8441594" cy="2770422"/>
              <a:chOff x="408147" y="3221153"/>
              <a:chExt cx="8315129" cy="2701694"/>
            </a:xfrm>
          </p:grpSpPr>
          <p:pic>
            <p:nvPicPr>
              <p:cNvPr id="12" name="Εικόνα 8" descr="Εικόνα που περιέχει έπιπλα, θέση, καρέκλα, κρεβάτι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CC2002B8-88AA-F147-83C8-84C95DCD0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8147" y="3221624"/>
                <a:ext cx="2743200" cy="2700752"/>
              </a:xfrm>
              <a:prstGeom prst="rect">
                <a:avLst/>
              </a:prstGeom>
            </p:spPr>
          </p:pic>
          <p:pic>
            <p:nvPicPr>
              <p:cNvPr id="13" name="Εικόνα 9">
                <a:extLst>
                  <a:ext uri="{FF2B5EF4-FFF2-40B4-BE49-F238E27FC236}">
                    <a16:creationId xmlns:a16="http://schemas.microsoft.com/office/drawing/2014/main" id="{E2DC2AC3-AE08-4B47-98B1-DA55E5D3F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77111" y="3224852"/>
                <a:ext cx="2480106" cy="2694295"/>
              </a:xfrm>
              <a:prstGeom prst="rect">
                <a:avLst/>
              </a:prstGeom>
            </p:spPr>
          </p:pic>
          <p:pic>
            <p:nvPicPr>
              <p:cNvPr id="15" name="Εικόνα 10" descr="Εικόνα που περιέχει παράθυρο, πάγκος, καθιστός, φράχτη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317B3EC5-E143-774D-9D1C-686695CAE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0056" y="3221153"/>
                <a:ext cx="2443220" cy="2701694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29F233-CE73-A844-9B41-9717ED723781}"/>
                </a:ext>
              </a:extLst>
            </p:cNvPr>
            <p:cNvGrpSpPr/>
            <p:nvPr/>
          </p:nvGrpSpPr>
          <p:grpSpPr>
            <a:xfrm>
              <a:off x="877993" y="1047930"/>
              <a:ext cx="8412003" cy="2593190"/>
              <a:chOff x="495840" y="6342039"/>
              <a:chExt cx="8151620" cy="2376883"/>
            </a:xfrm>
          </p:grpSpPr>
          <p:pic>
            <p:nvPicPr>
              <p:cNvPr id="16" name="Εικόνα 2" descr="Εικόνα που περιέχει κτίριο, παράθυρο, τζάκι, πόρτ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5369C297-8F2B-5943-845D-747466707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840" y="6342039"/>
                <a:ext cx="2692890" cy="2374022"/>
              </a:xfrm>
              <a:prstGeom prst="rect">
                <a:avLst/>
              </a:prstGeom>
            </p:spPr>
          </p:pic>
          <p:pic>
            <p:nvPicPr>
              <p:cNvPr id="19" name="Εικόνα 3" descr="Εικόνα που περιέχει καθιστός, κτίριο, πίνακας, πάγκο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AFCA3CC-AC8E-7F48-93B1-376A33D26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9648" y="6342039"/>
                <a:ext cx="2401778" cy="2376883"/>
              </a:xfrm>
              <a:prstGeom prst="rect">
                <a:avLst/>
              </a:prstGeom>
            </p:spPr>
          </p:pic>
          <p:pic>
            <p:nvPicPr>
              <p:cNvPr id="20" name="Εικόνα 4" descr="Εικόνα που περιέχει πάγκος, κτίριο, κρεβάτι, πάρκο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2B67570-9091-8747-B778-0EE94F08D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3858" y="6342039"/>
                <a:ext cx="2403602" cy="2373025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9B1A32-E6C7-D949-A8C1-F1A7F3DE83D9}"/>
                </a:ext>
              </a:extLst>
            </p:cNvPr>
            <p:cNvGrpSpPr/>
            <p:nvPr/>
          </p:nvGrpSpPr>
          <p:grpSpPr>
            <a:xfrm>
              <a:off x="864059" y="6870894"/>
              <a:ext cx="8425937" cy="2795818"/>
              <a:chOff x="621526" y="3349319"/>
              <a:chExt cx="7873202" cy="2432787"/>
            </a:xfrm>
          </p:grpSpPr>
          <p:pic>
            <p:nvPicPr>
              <p:cNvPr id="31" name="Εικόνα 6">
                <a:extLst>
                  <a:ext uri="{FF2B5EF4-FFF2-40B4-BE49-F238E27FC236}">
                    <a16:creationId xmlns:a16="http://schemas.microsoft.com/office/drawing/2014/main" id="{31025B43-3E79-554D-9358-145683247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526" y="3350631"/>
                <a:ext cx="2589212" cy="2430163"/>
              </a:xfrm>
              <a:prstGeom prst="rect">
                <a:avLst/>
              </a:prstGeom>
            </p:spPr>
          </p:pic>
          <p:pic>
            <p:nvPicPr>
              <p:cNvPr id="32" name="Εικόνα 7" descr="Εικόνα που περιέχει κτίριο, πάγκος, κρεβάτι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778A71A-0614-CF43-9CE1-82E4DD4F4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0929" y="3349319"/>
                <a:ext cx="2344512" cy="2432787"/>
              </a:xfrm>
              <a:prstGeom prst="rect">
                <a:avLst/>
              </a:prstGeom>
            </p:spPr>
          </p:pic>
          <p:pic>
            <p:nvPicPr>
              <p:cNvPr id="33" name="Εικόνα 8" descr="Εικόνα που περιέχει παράθυρο, εσωτερικό, καθιστός, πάγκο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5A99F66-9B9B-404E-8D0D-991D6C418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02611" y="3352211"/>
                <a:ext cx="2292117" cy="2428582"/>
              </a:xfrm>
              <a:prstGeom prst="rect">
                <a:avLst/>
              </a:prstGeom>
            </p:spPr>
          </p:pic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B0A3C56-21B7-E448-9E4F-2C0B7016E914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φωτογραφικό δοκίμιο επιπέδων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B0AC10-BF1C-C94B-A158-FA0823D1421E}"/>
              </a:ext>
            </a:extLst>
          </p:cNvPr>
          <p:cNvSpPr txBox="1"/>
          <p:nvPr/>
        </p:nvSpPr>
        <p:spPr>
          <a:xfrm>
            <a:off x="6508823" y="986592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B13F8C-B707-5446-90CD-FC0368131BCC}"/>
              </a:ext>
            </a:extLst>
          </p:cNvPr>
          <p:cNvSpPr txBox="1"/>
          <p:nvPr/>
        </p:nvSpPr>
        <p:spPr>
          <a:xfrm>
            <a:off x="9289996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DAC5F-3FDF-F96B-946C-EE6DC74E79D3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425043" y="989686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0A3C56-21B7-E448-9E4F-2C0B7016E914}"/>
              </a:ext>
            </a:extLst>
          </p:cNvPr>
          <p:cNvSpPr txBox="1"/>
          <p:nvPr/>
        </p:nvSpPr>
        <p:spPr>
          <a:xfrm>
            <a:off x="7494446" y="9914080"/>
            <a:ext cx="2676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πειραματισμός σύνδεσης των επιπέδων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B0AC10-BF1C-C94B-A158-FA0823D1421E}"/>
              </a:ext>
            </a:extLst>
          </p:cNvPr>
          <p:cNvSpPr txBox="1"/>
          <p:nvPr/>
        </p:nvSpPr>
        <p:spPr>
          <a:xfrm>
            <a:off x="5939790" y="989686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D51677-1EF0-FF4D-9277-9604EE84B437}"/>
              </a:ext>
            </a:extLst>
          </p:cNvPr>
          <p:cNvGrpSpPr/>
          <p:nvPr/>
        </p:nvGrpSpPr>
        <p:grpSpPr>
          <a:xfrm>
            <a:off x="881863" y="2112679"/>
            <a:ext cx="8348334" cy="6030070"/>
            <a:chOff x="1041072" y="1646729"/>
            <a:chExt cx="7074062" cy="4976716"/>
          </a:xfrm>
        </p:grpSpPr>
        <p:pic>
          <p:nvPicPr>
            <p:cNvPr id="22" name="Εικόνα 4" descr="Εικόνα που περιέχει καρέκλα, φράχτης, φωτογραφία, ξύλιν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06774CA-E3D7-DE4C-BE29-3DD6DB426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059" y="1649651"/>
              <a:ext cx="2051426" cy="2162705"/>
            </a:xfrm>
            <a:prstGeom prst="rect">
              <a:avLst/>
            </a:prstGeom>
          </p:spPr>
        </p:pic>
        <p:pic>
          <p:nvPicPr>
            <p:cNvPr id="23" name="Εικόνα 7" descr="Εικόνα που περιέχει κοντέινερ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4E35268-A7C6-A64C-8ECC-70AAB3C8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722" y="1649651"/>
              <a:ext cx="2054767" cy="2155061"/>
            </a:xfrm>
            <a:prstGeom prst="rect">
              <a:avLst/>
            </a:prstGeom>
          </p:spPr>
        </p:pic>
        <p:pic>
          <p:nvPicPr>
            <p:cNvPr id="24" name="Εικόνα 8">
              <a:extLst>
                <a:ext uri="{FF2B5EF4-FFF2-40B4-BE49-F238E27FC236}">
                  <a16:creationId xmlns:a16="http://schemas.microsoft.com/office/drawing/2014/main" id="{1E42EB49-1E25-7748-8C81-58C268DB3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8724" y="1646729"/>
              <a:ext cx="1928863" cy="2157984"/>
            </a:xfrm>
            <a:prstGeom prst="rect">
              <a:avLst/>
            </a:prstGeom>
          </p:spPr>
        </p:pic>
        <p:pic>
          <p:nvPicPr>
            <p:cNvPr id="25" name="Εικόνα 9" descr="Εικόνα που περιέχει πάγκος, καρέκλα, καθιστός, ράφι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38EFD83C-DD97-F14F-AF2E-006913001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072" y="4453788"/>
              <a:ext cx="2047329" cy="2169657"/>
            </a:xfrm>
            <a:prstGeom prst="rect">
              <a:avLst/>
            </a:prstGeom>
          </p:spPr>
        </p:pic>
        <p:pic>
          <p:nvPicPr>
            <p:cNvPr id="26" name="Εικόνα 10" descr="Εικόνα που περιέχει έπιπλα, καρέκλα, πίνακας, ξύλιν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C0A0638-B2D7-AE48-8D99-C94A3251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3272" y="4453788"/>
              <a:ext cx="2047329" cy="2165333"/>
            </a:xfrm>
            <a:prstGeom prst="rect">
              <a:avLst/>
            </a:prstGeom>
          </p:spPr>
        </p:pic>
        <p:pic>
          <p:nvPicPr>
            <p:cNvPr id="28" name="Εικόνα 11" descr="Εικόνα που περιέχει καρέκλα, έπιπλα, πίνακας, κτίρι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CBD13AC-FACC-C34E-871B-5E985CA80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5471" y="4453788"/>
              <a:ext cx="1949663" cy="216533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B56307-3E8C-2542-BE53-2BF380ED9BE3}"/>
              </a:ext>
            </a:extLst>
          </p:cNvPr>
          <p:cNvSpPr txBox="1"/>
          <p:nvPr/>
        </p:nvSpPr>
        <p:spPr>
          <a:xfrm>
            <a:off x="9232359" y="174708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5907C-A233-5A2D-3D4E-F46914B1D3DC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6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339340" y="9908286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Εικόνα 6" descr="Εικόνα που περιέχει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E1D0C664-2DC6-8A4F-8327-CBAA78F3D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98" y="1697557"/>
            <a:ext cx="9329083" cy="2880360"/>
          </a:xfrm>
          <a:prstGeom prst="rect">
            <a:avLst/>
          </a:prstGeom>
        </p:spPr>
      </p:pic>
      <p:pic>
        <p:nvPicPr>
          <p:cNvPr id="13" name="Εικόνα 6" descr="Εικόνα που περιέχει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7B8854EF-04B3-4445-B083-F3B7D183493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9518" y="5434008"/>
            <a:ext cx="8936842" cy="3456171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77DD1B-F321-1243-995E-46F50F61F11F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σχέδια τομών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E7B24-5C83-0C41-851A-AA42E64FC4CD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3119B-4FD9-4243-ABA8-551849582182}"/>
              </a:ext>
            </a:extLst>
          </p:cNvPr>
          <p:cNvSpPr txBox="1"/>
          <p:nvPr/>
        </p:nvSpPr>
        <p:spPr>
          <a:xfrm>
            <a:off x="9185888" y="245721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D21B2-956E-5F6C-441C-0EAEF77C83F7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Μαρία Αντωνίου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68" y="508738"/>
            <a:ext cx="9529263" cy="9391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B72625-DB68-2C46-B157-BC70D8FA0D00}"/>
              </a:ext>
            </a:extLst>
          </p:cNvPr>
          <p:cNvSpPr txBox="1"/>
          <p:nvPr/>
        </p:nvSpPr>
        <p:spPr>
          <a:xfrm>
            <a:off x="7421858" y="9826725"/>
            <a:ext cx="27914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solidFill>
                  <a:schemeClr val="bg1"/>
                </a:solidFill>
                <a:latin typeface="Arial"/>
                <a:cs typeface="Calibri"/>
              </a:rPr>
              <a:t>φωτογραφικό δοκίμιο επιπέδων </a:t>
            </a:r>
          </a:p>
          <a:p>
            <a:pPr algn="r"/>
            <a:r>
              <a:rPr lang="el-GR" sz="1100" dirty="0">
                <a:solidFill>
                  <a:schemeClr val="bg1"/>
                </a:solidFill>
                <a:latin typeface="Arial"/>
                <a:cs typeface="Calibri"/>
              </a:rPr>
              <a:t>&amp;  σχέδια τομών</a:t>
            </a:r>
          </a:p>
          <a:p>
            <a:pPr algn="r"/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5F713A-F827-9F42-99E2-C2D6D7AA69B1}"/>
              </a:ext>
            </a:extLst>
          </p:cNvPr>
          <p:cNvSpPr txBox="1"/>
          <p:nvPr/>
        </p:nvSpPr>
        <p:spPr>
          <a:xfrm>
            <a:off x="595426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D728E-D3E0-642D-5D5D-DE5174385372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6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3" y="529056"/>
            <a:ext cx="9610780" cy="96107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altLang="en-US" sz="1100" dirty="0">
                <a:ea typeface="Calibri" panose="020F0502020204030204" pitchFamily="34" charset="0"/>
                <a:cs typeface="Arial" panose="020B0604020202020204" pitchFamily="34" charset="0"/>
              </a:rPr>
              <a:t>Λάμπρος </a:t>
            </a:r>
            <a:r>
              <a:rPr lang="el-GR" altLang="en-US" sz="1100" dirty="0" err="1">
                <a:ea typeface="Calibri" panose="020F0502020204030204" pitchFamily="34" charset="0"/>
                <a:cs typeface="Arial" panose="020B0604020202020204" pitchFamily="34" charset="0"/>
              </a:rPr>
              <a:t>Πετσάβας</a:t>
            </a:r>
            <a:endParaRPr lang="en-GB" alt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B4065-1975-114E-88C2-71FE17E68186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σχέδια τομών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8B1363-F49C-4841-991A-3B421059290B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9A2B3-ED7A-6871-59A8-D9BE88AB1A2D}"/>
              </a:ext>
            </a:extLst>
          </p:cNvPr>
          <p:cNvSpPr txBox="1"/>
          <p:nvPr/>
        </p:nvSpPr>
        <p:spPr>
          <a:xfrm>
            <a:off x="268002" y="208674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067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528</Words>
  <Application>Microsoft Office PowerPoint</Application>
  <PresentationFormat>Custom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bka</dc:creator>
  <cp:lastModifiedBy>Dimitra Katsota</cp:lastModifiedBy>
  <cp:revision>7</cp:revision>
  <dcterms:created xsi:type="dcterms:W3CDTF">2016-06-25T10:54:15Z</dcterms:created>
  <dcterms:modified xsi:type="dcterms:W3CDTF">2026-03-02T14:31:19Z</dcterms:modified>
</cp:coreProperties>
</file>