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27" r:id="rId2"/>
    <p:sldId id="315" r:id="rId3"/>
    <p:sldId id="345" r:id="rId4"/>
    <p:sldId id="409" r:id="rId5"/>
    <p:sldId id="410" r:id="rId6"/>
    <p:sldId id="408" r:id="rId7"/>
    <p:sldId id="411" r:id="rId8"/>
    <p:sldId id="412" r:id="rId9"/>
    <p:sldId id="413" r:id="rId10"/>
    <p:sldId id="414" r:id="rId11"/>
    <p:sldId id="415" r:id="rId12"/>
    <p:sldId id="416" r:id="rId13"/>
    <p:sldId id="329" r:id="rId14"/>
  </p:sldIdLst>
  <p:sldSz cx="10439400" cy="10439400"/>
  <p:notesSz cx="6858000" cy="9144000"/>
  <p:defaultTextStyle>
    <a:defPPr>
      <a:defRPr lang="el-GR"/>
    </a:defPPr>
    <a:lvl1pPr marL="0" algn="l" defTabSz="1163714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1pPr>
    <a:lvl2pPr marL="581857" algn="l" defTabSz="1163714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2pPr>
    <a:lvl3pPr marL="1163714" algn="l" defTabSz="1163714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3pPr>
    <a:lvl4pPr marL="1745570" algn="l" defTabSz="1163714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4pPr>
    <a:lvl5pPr marL="2327427" algn="l" defTabSz="1163714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5pPr>
    <a:lvl6pPr marL="2909283" algn="l" defTabSz="1163714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6pPr>
    <a:lvl7pPr marL="3491141" algn="l" defTabSz="1163714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7pPr>
    <a:lvl8pPr marL="4072997" algn="l" defTabSz="1163714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8pPr>
    <a:lvl9pPr marL="4654853" algn="l" defTabSz="1163714" rtl="0" eaLnBrk="1" latinLnBrk="0" hangingPunct="1">
      <a:defRPr sz="226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3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E5E"/>
    <a:srgbClr val="606060"/>
    <a:srgbClr val="434343"/>
    <a:srgbClr val="D6E2E6"/>
    <a:srgbClr val="D2DFEA"/>
    <a:srgbClr val="D3E2E9"/>
    <a:srgbClr val="D3D8E9"/>
    <a:srgbClr val="D4D6EC"/>
    <a:srgbClr val="D7D9ED"/>
    <a:srgbClr val="DFDB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1" autoAdjust="0"/>
    <p:restoredTop sz="94651"/>
  </p:normalViewPr>
  <p:slideViewPr>
    <p:cSldViewPr>
      <p:cViewPr varScale="1">
        <p:scale>
          <a:sx n="74" d="100"/>
          <a:sy n="74" d="100"/>
        </p:scale>
        <p:origin x="2520" y="60"/>
      </p:cViewPr>
      <p:guideLst>
        <p:guide orient="horz" pos="3288"/>
        <p:guide pos="32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93E2D-452D-4737-BA7F-79EEC990FB18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A7706-25C2-4C10-BC81-F394369B43D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1022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575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1pPr>
    <a:lvl2pPr marL="323287" algn="l" defTabSz="646575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2pPr>
    <a:lvl3pPr marL="646575" algn="l" defTabSz="646575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3pPr>
    <a:lvl4pPr marL="969861" algn="l" defTabSz="646575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4pPr>
    <a:lvl5pPr marL="1293146" algn="l" defTabSz="646575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5pPr>
    <a:lvl6pPr marL="1616434" algn="l" defTabSz="646575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6pPr>
    <a:lvl7pPr marL="1939720" algn="l" defTabSz="646575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7pPr>
    <a:lvl8pPr marL="2263008" algn="l" defTabSz="646575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8pPr>
    <a:lvl9pPr marL="2586294" algn="l" defTabSz="646575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82955" y="3242984"/>
            <a:ext cx="8873490" cy="2237704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65910" y="5915661"/>
            <a:ext cx="7307580" cy="266784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5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0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26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014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76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52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27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02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998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079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568566" y="418063"/>
            <a:ext cx="2348866" cy="8907321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21972" y="418063"/>
            <a:ext cx="6872605" cy="8907321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766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675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4641" y="6708285"/>
            <a:ext cx="8873490" cy="2073381"/>
          </a:xfrm>
        </p:spPr>
        <p:txBody>
          <a:bodyPr anchor="t"/>
          <a:lstStyle>
            <a:lvl1pPr algn="l">
              <a:defRPr sz="3285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24641" y="4424666"/>
            <a:ext cx="8873490" cy="2283618"/>
          </a:xfrm>
        </p:spPr>
        <p:txBody>
          <a:bodyPr anchor="b"/>
          <a:lstStyle>
            <a:lvl1pPr marL="0" indent="0">
              <a:buNone/>
              <a:defRPr sz="1642">
                <a:solidFill>
                  <a:schemeClr val="tx1">
                    <a:tint val="75000"/>
                  </a:schemeClr>
                </a:solidFill>
              </a:defRPr>
            </a:lvl1pPr>
            <a:lvl2pPr marL="375374" indent="0">
              <a:buNone/>
              <a:defRPr sz="1460">
                <a:solidFill>
                  <a:schemeClr val="tx1">
                    <a:tint val="75000"/>
                  </a:schemeClr>
                </a:solidFill>
              </a:defRPr>
            </a:lvl2pPr>
            <a:lvl3pPr marL="75075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3pPr>
            <a:lvl4pPr marL="1126125" indent="0">
              <a:buNone/>
              <a:defRPr sz="1141">
                <a:solidFill>
                  <a:schemeClr val="tx1">
                    <a:tint val="75000"/>
                  </a:schemeClr>
                </a:solidFill>
              </a:defRPr>
            </a:lvl4pPr>
            <a:lvl5pPr marL="1501499" indent="0">
              <a:buNone/>
              <a:defRPr sz="1141">
                <a:solidFill>
                  <a:schemeClr val="tx1">
                    <a:tint val="75000"/>
                  </a:schemeClr>
                </a:solidFill>
              </a:defRPr>
            </a:lvl5pPr>
            <a:lvl6pPr marL="1876874" indent="0">
              <a:buNone/>
              <a:defRPr sz="1141">
                <a:solidFill>
                  <a:schemeClr val="tx1">
                    <a:tint val="75000"/>
                  </a:schemeClr>
                </a:solidFill>
              </a:defRPr>
            </a:lvl6pPr>
            <a:lvl7pPr marL="2252250" indent="0">
              <a:buNone/>
              <a:defRPr sz="1141">
                <a:solidFill>
                  <a:schemeClr val="tx1">
                    <a:tint val="75000"/>
                  </a:schemeClr>
                </a:solidFill>
              </a:defRPr>
            </a:lvl7pPr>
            <a:lvl8pPr marL="2627623" indent="0">
              <a:buNone/>
              <a:defRPr sz="1141">
                <a:solidFill>
                  <a:schemeClr val="tx1">
                    <a:tint val="75000"/>
                  </a:schemeClr>
                </a:solidFill>
              </a:defRPr>
            </a:lvl8pPr>
            <a:lvl9pPr marL="3002999" indent="0">
              <a:buNone/>
              <a:defRPr sz="11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8361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21973" y="2435864"/>
            <a:ext cx="4610735" cy="6889522"/>
          </a:xfrm>
        </p:spPr>
        <p:txBody>
          <a:bodyPr/>
          <a:lstStyle>
            <a:lvl1pPr>
              <a:defRPr sz="2327"/>
            </a:lvl1pPr>
            <a:lvl2pPr>
              <a:defRPr sz="1962"/>
            </a:lvl2pPr>
            <a:lvl3pPr>
              <a:defRPr sz="1642"/>
            </a:lvl3pPr>
            <a:lvl4pPr>
              <a:defRPr sz="1460"/>
            </a:lvl4pPr>
            <a:lvl5pPr>
              <a:defRPr sz="1460"/>
            </a:lvl5pPr>
            <a:lvl6pPr>
              <a:defRPr sz="1460"/>
            </a:lvl6pPr>
            <a:lvl7pPr>
              <a:defRPr sz="1460"/>
            </a:lvl7pPr>
            <a:lvl8pPr>
              <a:defRPr sz="1460"/>
            </a:lvl8pPr>
            <a:lvl9pPr>
              <a:defRPr sz="146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306698" y="2435864"/>
            <a:ext cx="4610735" cy="6889522"/>
          </a:xfrm>
        </p:spPr>
        <p:txBody>
          <a:bodyPr/>
          <a:lstStyle>
            <a:lvl1pPr>
              <a:defRPr sz="2327"/>
            </a:lvl1pPr>
            <a:lvl2pPr>
              <a:defRPr sz="1962"/>
            </a:lvl2pPr>
            <a:lvl3pPr>
              <a:defRPr sz="1642"/>
            </a:lvl3pPr>
            <a:lvl4pPr>
              <a:defRPr sz="1460"/>
            </a:lvl4pPr>
            <a:lvl5pPr>
              <a:defRPr sz="1460"/>
            </a:lvl5pPr>
            <a:lvl6pPr>
              <a:defRPr sz="1460"/>
            </a:lvl6pPr>
            <a:lvl7pPr>
              <a:defRPr sz="1460"/>
            </a:lvl7pPr>
            <a:lvl8pPr>
              <a:defRPr sz="1460"/>
            </a:lvl8pPr>
            <a:lvl9pPr>
              <a:defRPr sz="146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915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21970" y="2336783"/>
            <a:ext cx="4612547" cy="973860"/>
          </a:xfrm>
        </p:spPr>
        <p:txBody>
          <a:bodyPr anchor="b"/>
          <a:lstStyle>
            <a:lvl1pPr marL="0" indent="0">
              <a:buNone/>
              <a:defRPr sz="1962" b="1"/>
            </a:lvl1pPr>
            <a:lvl2pPr marL="375374" indent="0">
              <a:buNone/>
              <a:defRPr sz="1642" b="1"/>
            </a:lvl2pPr>
            <a:lvl3pPr marL="750750" indent="0">
              <a:buNone/>
              <a:defRPr sz="1460" b="1"/>
            </a:lvl3pPr>
            <a:lvl4pPr marL="1126125" indent="0">
              <a:buNone/>
              <a:defRPr sz="1322" b="1"/>
            </a:lvl4pPr>
            <a:lvl5pPr marL="1501499" indent="0">
              <a:buNone/>
              <a:defRPr sz="1322" b="1"/>
            </a:lvl5pPr>
            <a:lvl6pPr marL="1876874" indent="0">
              <a:buNone/>
              <a:defRPr sz="1322" b="1"/>
            </a:lvl6pPr>
            <a:lvl7pPr marL="2252250" indent="0">
              <a:buNone/>
              <a:defRPr sz="1322" b="1"/>
            </a:lvl7pPr>
            <a:lvl8pPr marL="2627623" indent="0">
              <a:buNone/>
              <a:defRPr sz="1322" b="1"/>
            </a:lvl8pPr>
            <a:lvl9pPr marL="3002999" indent="0">
              <a:buNone/>
              <a:defRPr sz="1322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21970" y="3310643"/>
            <a:ext cx="4612547" cy="6014739"/>
          </a:xfrm>
        </p:spPr>
        <p:txBody>
          <a:bodyPr/>
          <a:lstStyle>
            <a:lvl1pPr>
              <a:defRPr sz="1962"/>
            </a:lvl1pPr>
            <a:lvl2pPr>
              <a:defRPr sz="1642"/>
            </a:lvl2pPr>
            <a:lvl3pPr>
              <a:defRPr sz="1460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5303073" y="2336783"/>
            <a:ext cx="4614360" cy="973860"/>
          </a:xfrm>
        </p:spPr>
        <p:txBody>
          <a:bodyPr anchor="b"/>
          <a:lstStyle>
            <a:lvl1pPr marL="0" indent="0">
              <a:buNone/>
              <a:defRPr sz="1962" b="1"/>
            </a:lvl1pPr>
            <a:lvl2pPr marL="375374" indent="0">
              <a:buNone/>
              <a:defRPr sz="1642" b="1"/>
            </a:lvl2pPr>
            <a:lvl3pPr marL="750750" indent="0">
              <a:buNone/>
              <a:defRPr sz="1460" b="1"/>
            </a:lvl3pPr>
            <a:lvl4pPr marL="1126125" indent="0">
              <a:buNone/>
              <a:defRPr sz="1322" b="1"/>
            </a:lvl4pPr>
            <a:lvl5pPr marL="1501499" indent="0">
              <a:buNone/>
              <a:defRPr sz="1322" b="1"/>
            </a:lvl5pPr>
            <a:lvl6pPr marL="1876874" indent="0">
              <a:buNone/>
              <a:defRPr sz="1322" b="1"/>
            </a:lvl6pPr>
            <a:lvl7pPr marL="2252250" indent="0">
              <a:buNone/>
              <a:defRPr sz="1322" b="1"/>
            </a:lvl7pPr>
            <a:lvl8pPr marL="2627623" indent="0">
              <a:buNone/>
              <a:defRPr sz="1322" b="1"/>
            </a:lvl8pPr>
            <a:lvl9pPr marL="3002999" indent="0">
              <a:buNone/>
              <a:defRPr sz="1322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303073" y="3310643"/>
            <a:ext cx="4614360" cy="6014739"/>
          </a:xfrm>
        </p:spPr>
        <p:txBody>
          <a:bodyPr/>
          <a:lstStyle>
            <a:lvl1pPr>
              <a:defRPr sz="1962"/>
            </a:lvl1pPr>
            <a:lvl2pPr>
              <a:defRPr sz="1642"/>
            </a:lvl2pPr>
            <a:lvl3pPr>
              <a:defRPr sz="1460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12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6960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196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1971" y="415643"/>
            <a:ext cx="3434491" cy="1768898"/>
          </a:xfrm>
        </p:spPr>
        <p:txBody>
          <a:bodyPr anchor="b"/>
          <a:lstStyle>
            <a:lvl1pPr algn="l">
              <a:defRPr sz="1642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081517" y="415648"/>
            <a:ext cx="5835914" cy="8909739"/>
          </a:xfrm>
        </p:spPr>
        <p:txBody>
          <a:bodyPr/>
          <a:lstStyle>
            <a:lvl1pPr>
              <a:defRPr sz="2600"/>
            </a:lvl1pPr>
            <a:lvl2pPr>
              <a:defRPr sz="2327"/>
            </a:lvl2pPr>
            <a:lvl3pPr>
              <a:defRPr sz="1962"/>
            </a:lvl3pPr>
            <a:lvl4pPr>
              <a:defRPr sz="1642"/>
            </a:lvl4pPr>
            <a:lvl5pPr>
              <a:defRPr sz="1642"/>
            </a:lvl5pPr>
            <a:lvl6pPr>
              <a:defRPr sz="1642"/>
            </a:lvl6pPr>
            <a:lvl7pPr>
              <a:defRPr sz="1642"/>
            </a:lvl7pPr>
            <a:lvl8pPr>
              <a:defRPr sz="1642"/>
            </a:lvl8pPr>
            <a:lvl9pPr>
              <a:defRPr sz="1642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21971" y="2184545"/>
            <a:ext cx="3434491" cy="7140840"/>
          </a:xfrm>
        </p:spPr>
        <p:txBody>
          <a:bodyPr/>
          <a:lstStyle>
            <a:lvl1pPr marL="0" indent="0">
              <a:buNone/>
              <a:defRPr sz="1141"/>
            </a:lvl1pPr>
            <a:lvl2pPr marL="375374" indent="0">
              <a:buNone/>
              <a:defRPr sz="958"/>
            </a:lvl2pPr>
            <a:lvl3pPr marL="750750" indent="0">
              <a:buNone/>
              <a:defRPr sz="821"/>
            </a:lvl3pPr>
            <a:lvl4pPr marL="1126125" indent="0">
              <a:buNone/>
              <a:defRPr sz="729"/>
            </a:lvl4pPr>
            <a:lvl5pPr marL="1501499" indent="0">
              <a:buNone/>
              <a:defRPr sz="729"/>
            </a:lvl5pPr>
            <a:lvl6pPr marL="1876874" indent="0">
              <a:buNone/>
              <a:defRPr sz="729"/>
            </a:lvl6pPr>
            <a:lvl7pPr marL="2252250" indent="0">
              <a:buNone/>
              <a:defRPr sz="729"/>
            </a:lvl7pPr>
            <a:lvl8pPr marL="2627623" indent="0">
              <a:buNone/>
              <a:defRPr sz="729"/>
            </a:lvl8pPr>
            <a:lvl9pPr marL="3002999" indent="0">
              <a:buNone/>
              <a:defRPr sz="729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7515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046195" y="7307582"/>
            <a:ext cx="6263640" cy="862701"/>
          </a:xfrm>
        </p:spPr>
        <p:txBody>
          <a:bodyPr anchor="b"/>
          <a:lstStyle>
            <a:lvl1pPr algn="l">
              <a:defRPr sz="1642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046195" y="932781"/>
            <a:ext cx="6263640" cy="6263640"/>
          </a:xfrm>
        </p:spPr>
        <p:txBody>
          <a:bodyPr/>
          <a:lstStyle>
            <a:lvl1pPr marL="0" indent="0">
              <a:buNone/>
              <a:defRPr sz="2600"/>
            </a:lvl1pPr>
            <a:lvl2pPr marL="375374" indent="0">
              <a:buNone/>
              <a:defRPr sz="2327"/>
            </a:lvl2pPr>
            <a:lvl3pPr marL="750750" indent="0">
              <a:buNone/>
              <a:defRPr sz="1962"/>
            </a:lvl3pPr>
            <a:lvl4pPr marL="1126125" indent="0">
              <a:buNone/>
              <a:defRPr sz="1642"/>
            </a:lvl4pPr>
            <a:lvl5pPr marL="1501499" indent="0">
              <a:buNone/>
              <a:defRPr sz="1642"/>
            </a:lvl5pPr>
            <a:lvl6pPr marL="1876874" indent="0">
              <a:buNone/>
              <a:defRPr sz="1642"/>
            </a:lvl6pPr>
            <a:lvl7pPr marL="2252250" indent="0">
              <a:buNone/>
              <a:defRPr sz="1642"/>
            </a:lvl7pPr>
            <a:lvl8pPr marL="2627623" indent="0">
              <a:buNone/>
              <a:defRPr sz="1642"/>
            </a:lvl8pPr>
            <a:lvl9pPr marL="3002999" indent="0">
              <a:buNone/>
              <a:defRPr sz="1642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2046195" y="8170283"/>
            <a:ext cx="6263640" cy="1225179"/>
          </a:xfrm>
        </p:spPr>
        <p:txBody>
          <a:bodyPr/>
          <a:lstStyle>
            <a:lvl1pPr marL="0" indent="0">
              <a:buNone/>
              <a:defRPr sz="1141"/>
            </a:lvl1pPr>
            <a:lvl2pPr marL="375374" indent="0">
              <a:buNone/>
              <a:defRPr sz="958"/>
            </a:lvl2pPr>
            <a:lvl3pPr marL="750750" indent="0">
              <a:buNone/>
              <a:defRPr sz="821"/>
            </a:lvl3pPr>
            <a:lvl4pPr marL="1126125" indent="0">
              <a:buNone/>
              <a:defRPr sz="729"/>
            </a:lvl4pPr>
            <a:lvl5pPr marL="1501499" indent="0">
              <a:buNone/>
              <a:defRPr sz="729"/>
            </a:lvl5pPr>
            <a:lvl6pPr marL="1876874" indent="0">
              <a:buNone/>
              <a:defRPr sz="729"/>
            </a:lvl6pPr>
            <a:lvl7pPr marL="2252250" indent="0">
              <a:buNone/>
              <a:defRPr sz="729"/>
            </a:lvl7pPr>
            <a:lvl8pPr marL="2627623" indent="0">
              <a:buNone/>
              <a:defRPr sz="729"/>
            </a:lvl8pPr>
            <a:lvl9pPr marL="3002999" indent="0">
              <a:buNone/>
              <a:defRPr sz="729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046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521973" y="418062"/>
            <a:ext cx="9395460" cy="1739900"/>
          </a:xfrm>
          <a:prstGeom prst="rect">
            <a:avLst/>
          </a:prstGeom>
        </p:spPr>
        <p:txBody>
          <a:bodyPr vert="horz" lIns="164575" tIns="82288" rIns="164575" bIns="82288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21973" y="2435864"/>
            <a:ext cx="9395460" cy="6889522"/>
          </a:xfrm>
          <a:prstGeom prst="rect">
            <a:avLst/>
          </a:prstGeom>
        </p:spPr>
        <p:txBody>
          <a:bodyPr vert="horz" lIns="164575" tIns="82288" rIns="164575" bIns="82288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521970" y="9675781"/>
            <a:ext cx="2435860" cy="555802"/>
          </a:xfrm>
          <a:prstGeom prst="rect">
            <a:avLst/>
          </a:prstGeom>
        </p:spPr>
        <p:txBody>
          <a:bodyPr vert="horz" lIns="164575" tIns="82288" rIns="164575" bIns="82288" rtlCol="0" anchor="ctr"/>
          <a:lstStyle>
            <a:lvl1pPr algn="l">
              <a:defRPr sz="9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6B847-DA0D-4B94-9EA1-E83651782946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566797" y="9675781"/>
            <a:ext cx="3305810" cy="555802"/>
          </a:xfrm>
          <a:prstGeom prst="rect">
            <a:avLst/>
          </a:prstGeom>
        </p:spPr>
        <p:txBody>
          <a:bodyPr vert="horz" lIns="164575" tIns="82288" rIns="164575" bIns="82288" rtlCol="0" anchor="ctr"/>
          <a:lstStyle>
            <a:lvl1pPr algn="ctr">
              <a:defRPr sz="9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7481570" y="9675781"/>
            <a:ext cx="2435860" cy="555802"/>
          </a:xfrm>
          <a:prstGeom prst="rect">
            <a:avLst/>
          </a:prstGeom>
        </p:spPr>
        <p:txBody>
          <a:bodyPr vert="horz" lIns="164575" tIns="82288" rIns="164575" bIns="82288" rtlCol="0" anchor="ctr"/>
          <a:lstStyle>
            <a:lvl1pPr algn="r">
              <a:defRPr sz="9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83E86-C897-40F1-B605-54401C8F3BA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4051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50750" rtl="0" eaLnBrk="1" latinLnBrk="0" hangingPunct="1">
        <a:spcBef>
          <a:spcPct val="0"/>
        </a:spcBef>
        <a:buNone/>
        <a:defRPr sz="36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1531" indent="-281531" algn="l" defTabSz="75075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9985" indent="-234609" algn="l" defTabSz="750750" rtl="0" eaLnBrk="1" latinLnBrk="0" hangingPunct="1">
        <a:spcBef>
          <a:spcPct val="20000"/>
        </a:spcBef>
        <a:buFont typeface="Arial" pitchFamily="34" charset="0"/>
        <a:buChar char="–"/>
        <a:defRPr sz="2327" kern="1200">
          <a:solidFill>
            <a:schemeClr val="tx1"/>
          </a:solidFill>
          <a:latin typeface="+mn-lt"/>
          <a:ea typeface="+mn-ea"/>
          <a:cs typeface="+mn-cs"/>
        </a:defRPr>
      </a:lvl2pPr>
      <a:lvl3pPr marL="938437" indent="-187688" algn="l" defTabSz="750750" rtl="0" eaLnBrk="1" latinLnBrk="0" hangingPunct="1">
        <a:spcBef>
          <a:spcPct val="20000"/>
        </a:spcBef>
        <a:buFont typeface="Arial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3pPr>
      <a:lvl4pPr marL="1313812" indent="-187688" algn="l" defTabSz="750750" rtl="0" eaLnBrk="1" latinLnBrk="0" hangingPunct="1">
        <a:spcBef>
          <a:spcPct val="20000"/>
        </a:spcBef>
        <a:buFont typeface="Arial" pitchFamily="34" charset="0"/>
        <a:buChar char="–"/>
        <a:defRPr sz="1642" kern="1200">
          <a:solidFill>
            <a:schemeClr val="tx1"/>
          </a:solidFill>
          <a:latin typeface="+mn-lt"/>
          <a:ea typeface="+mn-ea"/>
          <a:cs typeface="+mn-cs"/>
        </a:defRPr>
      </a:lvl4pPr>
      <a:lvl5pPr marL="1689188" indent="-187688" algn="l" defTabSz="750750" rtl="0" eaLnBrk="1" latinLnBrk="0" hangingPunct="1">
        <a:spcBef>
          <a:spcPct val="20000"/>
        </a:spcBef>
        <a:buFont typeface="Arial" pitchFamily="34" charset="0"/>
        <a:buChar char="»"/>
        <a:defRPr sz="1642" kern="1200">
          <a:solidFill>
            <a:schemeClr val="tx1"/>
          </a:solidFill>
          <a:latin typeface="+mn-lt"/>
          <a:ea typeface="+mn-ea"/>
          <a:cs typeface="+mn-cs"/>
        </a:defRPr>
      </a:lvl5pPr>
      <a:lvl6pPr marL="2064561" indent="-187688" algn="l" defTabSz="750750" rtl="0" eaLnBrk="1" latinLnBrk="0" hangingPunct="1">
        <a:spcBef>
          <a:spcPct val="20000"/>
        </a:spcBef>
        <a:buFont typeface="Arial" pitchFamily="34" charset="0"/>
        <a:buChar char="•"/>
        <a:defRPr sz="1642" kern="1200">
          <a:solidFill>
            <a:schemeClr val="tx1"/>
          </a:solidFill>
          <a:latin typeface="+mn-lt"/>
          <a:ea typeface="+mn-ea"/>
          <a:cs typeface="+mn-cs"/>
        </a:defRPr>
      </a:lvl6pPr>
      <a:lvl7pPr marL="2439936" indent="-187688" algn="l" defTabSz="750750" rtl="0" eaLnBrk="1" latinLnBrk="0" hangingPunct="1">
        <a:spcBef>
          <a:spcPct val="20000"/>
        </a:spcBef>
        <a:buFont typeface="Arial" pitchFamily="34" charset="0"/>
        <a:buChar char="•"/>
        <a:defRPr sz="1642" kern="1200">
          <a:solidFill>
            <a:schemeClr val="tx1"/>
          </a:solidFill>
          <a:latin typeface="+mn-lt"/>
          <a:ea typeface="+mn-ea"/>
          <a:cs typeface="+mn-cs"/>
        </a:defRPr>
      </a:lvl7pPr>
      <a:lvl8pPr marL="2815311" indent="-187688" algn="l" defTabSz="750750" rtl="0" eaLnBrk="1" latinLnBrk="0" hangingPunct="1">
        <a:spcBef>
          <a:spcPct val="20000"/>
        </a:spcBef>
        <a:buFont typeface="Arial" pitchFamily="34" charset="0"/>
        <a:buChar char="•"/>
        <a:defRPr sz="1642" kern="1200">
          <a:solidFill>
            <a:schemeClr val="tx1"/>
          </a:solidFill>
          <a:latin typeface="+mn-lt"/>
          <a:ea typeface="+mn-ea"/>
          <a:cs typeface="+mn-cs"/>
        </a:defRPr>
      </a:lvl8pPr>
      <a:lvl9pPr marL="3190686" indent="-187688" algn="l" defTabSz="750750" rtl="0" eaLnBrk="1" latinLnBrk="0" hangingPunct="1">
        <a:spcBef>
          <a:spcPct val="20000"/>
        </a:spcBef>
        <a:buFont typeface="Arial" pitchFamily="34" charset="0"/>
        <a:buChar char="•"/>
        <a:defRPr sz="16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750750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1pPr>
      <a:lvl2pPr marL="375374" algn="l" defTabSz="750750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2pPr>
      <a:lvl3pPr marL="750750" algn="l" defTabSz="750750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3pPr>
      <a:lvl4pPr marL="1126125" algn="l" defTabSz="750750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4pPr>
      <a:lvl5pPr marL="1501499" algn="l" defTabSz="750750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5pPr>
      <a:lvl6pPr marL="1876874" algn="l" defTabSz="750750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6pPr>
      <a:lvl7pPr marL="2252250" algn="l" defTabSz="750750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7pPr>
      <a:lvl8pPr marL="2627623" algn="l" defTabSz="750750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8pPr>
      <a:lvl9pPr marL="3002999" algn="l" defTabSz="750750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64D95EC9-EF12-4887-83FD-551721811EB4}"/>
              </a:ext>
            </a:extLst>
          </p:cNvPr>
          <p:cNvSpPr txBox="1"/>
          <p:nvPr/>
        </p:nvSpPr>
        <p:spPr>
          <a:xfrm>
            <a:off x="2444634" y="2570817"/>
            <a:ext cx="55501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5619">
              <a:defRPr/>
            </a:pPr>
            <a:r>
              <a:rPr lang="el-GR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ΑΣ01</a:t>
            </a:r>
            <a:endParaRPr lang="en-US" sz="6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AD070B-0938-4B6F-9ED3-C89891BE2876}"/>
              </a:ext>
            </a:extLst>
          </p:cNvPr>
          <p:cNvSpPr txBox="1"/>
          <p:nvPr/>
        </p:nvSpPr>
        <p:spPr>
          <a:xfrm>
            <a:off x="4315999" y="10043026"/>
            <a:ext cx="16425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5619">
              <a:defRPr/>
            </a:pPr>
            <a:r>
              <a:rPr lang="el-G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ΤΑΜΠΠ 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r>
              <a:rPr lang="el-G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AD070B-0938-4B6F-9ED3-C89891BE2876}"/>
              </a:ext>
            </a:extLst>
          </p:cNvPr>
          <p:cNvSpPr txBox="1"/>
          <p:nvPr/>
        </p:nvSpPr>
        <p:spPr>
          <a:xfrm>
            <a:off x="3941965" y="9815521"/>
            <a:ext cx="22481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5619">
              <a:defRPr/>
            </a:pPr>
            <a:r>
              <a:rPr lang="el-G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ΑΡΧΙΤΕΚΤΟΝΙΚΟΣ ΣΧΕΔΙΑΣΜΟΣ 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D95EC9-EF12-4887-83FD-551721811EB4}"/>
              </a:ext>
            </a:extLst>
          </p:cNvPr>
          <p:cNvSpPr txBox="1"/>
          <p:nvPr/>
        </p:nvSpPr>
        <p:spPr>
          <a:xfrm>
            <a:off x="3278043" y="4754352"/>
            <a:ext cx="3883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5619">
              <a:defRPr/>
            </a:pPr>
            <a:r>
              <a:rPr lang="el-G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C86A52-9634-405E-A38A-C78F90847C36}"/>
              </a:ext>
            </a:extLst>
          </p:cNvPr>
          <p:cNvSpPr txBox="1"/>
          <p:nvPr/>
        </p:nvSpPr>
        <p:spPr>
          <a:xfrm>
            <a:off x="3752526" y="5272221"/>
            <a:ext cx="2772180" cy="238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5619">
              <a:defRPr/>
            </a:pPr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με </a:t>
            </a:r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(28, regular)</a:t>
            </a:r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4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591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52D4D4D-DB46-B440-BC4B-1A539ED3D97E}"/>
              </a:ext>
            </a:extLst>
          </p:cNvPr>
          <p:cNvSpPr>
            <a:spLocks noChangeAspect="1"/>
          </p:cNvSpPr>
          <p:nvPr/>
        </p:nvSpPr>
        <p:spPr>
          <a:xfrm rot="5400000">
            <a:off x="5349614" y="1268925"/>
            <a:ext cx="3661718" cy="366761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7A5CA5-93E2-1141-A5E0-2054605ED8B0}"/>
              </a:ext>
            </a:extLst>
          </p:cNvPr>
          <p:cNvSpPr>
            <a:spLocks noChangeAspect="1"/>
          </p:cNvSpPr>
          <p:nvPr/>
        </p:nvSpPr>
        <p:spPr>
          <a:xfrm rot="5400000">
            <a:off x="-844771" y="3320417"/>
            <a:ext cx="7764700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C4AA1E-FC8E-2F46-9DE3-65D11651EB06}"/>
              </a:ext>
            </a:extLst>
          </p:cNvPr>
          <p:cNvSpPr>
            <a:spLocks noChangeAspect="1"/>
          </p:cNvSpPr>
          <p:nvPr/>
        </p:nvSpPr>
        <p:spPr>
          <a:xfrm rot="5400000">
            <a:off x="5349614" y="5347832"/>
            <a:ext cx="3661718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AE8B83F-2C67-C348-B266-4C8AA3C97521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7535D9-F09A-3C40-A175-88211EF2F3E9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92502F6-FEE6-094B-ACA0-29A5CD293C78}"/>
              </a:ext>
            </a:extLst>
          </p:cNvPr>
          <p:cNvSpPr txBox="1"/>
          <p:nvPr/>
        </p:nvSpPr>
        <p:spPr>
          <a:xfrm>
            <a:off x="8100060" y="9925195"/>
            <a:ext cx="2071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Αξονομετρικό, Κλίμακα 1:200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C9B48A-C201-4543-982A-E3617643EBCA}"/>
              </a:ext>
            </a:extLst>
          </p:cNvPr>
          <p:cNvSpPr txBox="1"/>
          <p:nvPr/>
        </p:nvSpPr>
        <p:spPr>
          <a:xfrm>
            <a:off x="5986398" y="9842689"/>
            <a:ext cx="2170342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 / σχεδίου, Κλίμακα </a:t>
            </a:r>
          </a:p>
          <a:p>
            <a:pPr algn="r"/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C4888B-122C-55E9-EF10-BEDBE5B10992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388273-12DE-86AB-D39C-C16084B1F926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288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511FD94-1DF8-544F-9F2F-5261A87B30D4}"/>
              </a:ext>
            </a:extLst>
          </p:cNvPr>
          <p:cNvSpPr>
            <a:spLocks noChangeAspect="1"/>
          </p:cNvSpPr>
          <p:nvPr/>
        </p:nvSpPr>
        <p:spPr>
          <a:xfrm rot="5400000">
            <a:off x="1330479" y="1305539"/>
            <a:ext cx="3661718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5BCCDA-6E1B-C149-9F5E-F8A1B5665419}"/>
              </a:ext>
            </a:extLst>
          </p:cNvPr>
          <p:cNvSpPr>
            <a:spLocks noChangeAspect="1"/>
          </p:cNvSpPr>
          <p:nvPr/>
        </p:nvSpPr>
        <p:spPr>
          <a:xfrm rot="5400000">
            <a:off x="5473373" y="1281462"/>
            <a:ext cx="3661718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E919EBD-75BF-0740-94B3-5D3007F5B275}"/>
              </a:ext>
            </a:extLst>
          </p:cNvPr>
          <p:cNvSpPr>
            <a:spLocks noChangeAspect="1"/>
          </p:cNvSpPr>
          <p:nvPr/>
        </p:nvSpPr>
        <p:spPr>
          <a:xfrm rot="5400000">
            <a:off x="1311813" y="5408521"/>
            <a:ext cx="3661718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C808482-53A4-2441-B412-C73B4A4F0342}"/>
              </a:ext>
            </a:extLst>
          </p:cNvPr>
          <p:cNvSpPr>
            <a:spLocks noChangeAspect="1"/>
          </p:cNvSpPr>
          <p:nvPr/>
        </p:nvSpPr>
        <p:spPr>
          <a:xfrm rot="5400000">
            <a:off x="5454707" y="5384444"/>
            <a:ext cx="3661718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759069-0C44-784A-9977-8EC9171E4BD6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9927F9E-58C9-864E-8962-7F3C69334467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CB314C7-3C5A-D64E-B4D7-23D06868FE18}"/>
              </a:ext>
            </a:extLst>
          </p:cNvPr>
          <p:cNvSpPr txBox="1"/>
          <p:nvPr/>
        </p:nvSpPr>
        <p:spPr>
          <a:xfrm>
            <a:off x="8100060" y="9925195"/>
            <a:ext cx="2071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Αξονομετρικό, Κλίμακα 1:200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06DC16-98E3-4546-858A-35616E5D7B1A}"/>
              </a:ext>
            </a:extLst>
          </p:cNvPr>
          <p:cNvSpPr txBox="1"/>
          <p:nvPr/>
        </p:nvSpPr>
        <p:spPr>
          <a:xfrm>
            <a:off x="5986398" y="9842689"/>
            <a:ext cx="2170342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 / σχεδίου, Κλίμακα </a:t>
            </a:r>
          </a:p>
          <a:p>
            <a:pPr algn="r"/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8FBBB5-8522-176F-194D-D32AF9647F15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2A7426-8478-2FA6-044C-25DE54B0AE20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151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4E0865B-AA16-3C45-A9D5-92ADCADF50A9}"/>
              </a:ext>
            </a:extLst>
          </p:cNvPr>
          <p:cNvGrpSpPr/>
          <p:nvPr/>
        </p:nvGrpSpPr>
        <p:grpSpPr>
          <a:xfrm>
            <a:off x="1203772" y="1252378"/>
            <a:ext cx="8087984" cy="7666733"/>
            <a:chOff x="2075664" y="2159476"/>
            <a:chExt cx="13946114" cy="1321975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51DA0AC-DE88-BA4C-B3C6-4B124A5DCA61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2202381" y="2081213"/>
              <a:ext cx="4062409" cy="4272357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11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329F16E-07A2-AA40-98CF-9DBB7F2CCFD1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7028388" y="2054502"/>
              <a:ext cx="4062409" cy="4272357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11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24729FA-D3D6-6643-9046-1C293AD1F7F9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2180638" y="6633173"/>
              <a:ext cx="4062409" cy="4272357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11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22D0DD3-F4C3-B542-956C-DF6E422FFCB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7006645" y="6606462"/>
              <a:ext cx="4062409" cy="4272357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11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81715AD-E750-214A-B807-05ECD9275888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1854395" y="2054502"/>
              <a:ext cx="4062409" cy="4272357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11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26DE31E-C069-8D43-9BD2-4C76A88A4B6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1832652" y="6606462"/>
              <a:ext cx="4062409" cy="4272357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11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3CB93CE-A99C-D34B-BB87-0700997672F0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2193249" y="11211844"/>
              <a:ext cx="4062409" cy="4272357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11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A5B85A2-B6F9-F746-9064-ADC03DE28EA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7019256" y="11185133"/>
              <a:ext cx="4062409" cy="4272357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11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73E0369-BC8B-6D45-8134-D0E3DE31DAA9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1845263" y="11185133"/>
              <a:ext cx="4062409" cy="4272357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11" dirty="0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848071A8-77A0-4A41-947A-2910C5D2D237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F9A53FE-E68B-CB42-B2DB-F39FE4A3BEC5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0BB9FEE-C6D8-F445-BE30-034924FA54B8}"/>
              </a:ext>
            </a:extLst>
          </p:cNvPr>
          <p:cNvSpPr txBox="1"/>
          <p:nvPr/>
        </p:nvSpPr>
        <p:spPr>
          <a:xfrm>
            <a:off x="8100060" y="9925195"/>
            <a:ext cx="2071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Αξονομετρικό, Κλίμακα 1:200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145FD4A-2A38-7F41-8A0C-CEB46A074A89}"/>
              </a:ext>
            </a:extLst>
          </p:cNvPr>
          <p:cNvSpPr txBox="1"/>
          <p:nvPr/>
        </p:nvSpPr>
        <p:spPr>
          <a:xfrm>
            <a:off x="5986398" y="9842689"/>
            <a:ext cx="2170342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 / σχεδίου, Κλίμακα </a:t>
            </a:r>
          </a:p>
          <a:p>
            <a:pPr algn="r"/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C96777-F0DB-2634-8BBC-1DCE08CAE946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E4C494-EDB9-53A2-A2EA-D5C776DA9A4F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835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4D95EC9-EF12-4887-83FD-551721811EB4}"/>
              </a:ext>
            </a:extLst>
          </p:cNvPr>
          <p:cNvSpPr txBox="1"/>
          <p:nvPr/>
        </p:nvSpPr>
        <p:spPr>
          <a:xfrm>
            <a:off x="3181816" y="4934209"/>
            <a:ext cx="4024441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5619">
              <a:defRPr/>
            </a:pPr>
            <a:r>
              <a:rPr lang="en-US" sz="1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maria_papadopoulou</a:t>
            </a:r>
            <a:r>
              <a:rPr lang="en-GB" sz="1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@gmail.com</a:t>
            </a:r>
            <a:endParaRPr lang="en-US" sz="1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C86A52-9634-405E-A38A-C78F90847C36}"/>
              </a:ext>
            </a:extLst>
          </p:cNvPr>
          <p:cNvSpPr txBox="1"/>
          <p:nvPr/>
        </p:nvSpPr>
        <p:spPr>
          <a:xfrm>
            <a:off x="7083871" y="5049052"/>
            <a:ext cx="2096324" cy="238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05619">
              <a:defRPr/>
            </a:pPr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 </a:t>
            </a:r>
            <a:r>
              <a:rPr lang="de-AT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AT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</a:t>
            </a:r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σας με</a:t>
            </a:r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Arial (</a:t>
            </a:r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regular)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AD070B-0938-4B6F-9ED3-C89891BE2876}"/>
              </a:ext>
            </a:extLst>
          </p:cNvPr>
          <p:cNvSpPr txBox="1"/>
          <p:nvPr/>
        </p:nvSpPr>
        <p:spPr>
          <a:xfrm>
            <a:off x="4441214" y="9707529"/>
            <a:ext cx="1505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5619">
              <a:defRPr/>
            </a:pPr>
            <a:r>
              <a:rPr lang="en-GB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123456789</a:t>
            </a:r>
            <a:endParaRPr lang="el-GR" sz="11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CC7D0D-25A1-E247-8C6E-1B36B4647C7B}"/>
              </a:ext>
            </a:extLst>
          </p:cNvPr>
          <p:cNvSpPr txBox="1"/>
          <p:nvPr/>
        </p:nvSpPr>
        <p:spPr>
          <a:xfrm>
            <a:off x="5953670" y="9604635"/>
            <a:ext cx="1538114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05619">
              <a:defRPr/>
            </a:pPr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Αριθμός μητρώου </a:t>
            </a:r>
          </a:p>
          <a:p>
            <a:pPr defTabSz="805619">
              <a:defRPr/>
            </a:pPr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</a:t>
            </a:r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 </a:t>
            </a:r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bold)</a:t>
            </a:r>
            <a:endParaRPr lang="el-GR" sz="948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583D87-0042-3D4A-BA5A-09583E4F319A}"/>
              </a:ext>
            </a:extLst>
          </p:cNvPr>
          <p:cNvSpPr txBox="1"/>
          <p:nvPr/>
        </p:nvSpPr>
        <p:spPr>
          <a:xfrm>
            <a:off x="4391124" y="9928750"/>
            <a:ext cx="1605826" cy="35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5619">
              <a:defRPr/>
            </a:pPr>
            <a:r>
              <a:rPr lang="el-GR" sz="84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Πανεπιστήμιο Πατρών </a:t>
            </a:r>
          </a:p>
          <a:p>
            <a:pPr algn="ctr" defTabSz="805619">
              <a:defRPr/>
            </a:pPr>
            <a:r>
              <a:rPr lang="en-US" sz="84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r>
              <a:rPr lang="el-GR" sz="84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84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84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468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64D95EC9-EF12-4887-83FD-551721811EB4}"/>
              </a:ext>
            </a:extLst>
          </p:cNvPr>
          <p:cNvSpPr txBox="1"/>
          <p:nvPr/>
        </p:nvSpPr>
        <p:spPr>
          <a:xfrm>
            <a:off x="2912422" y="4594550"/>
            <a:ext cx="4619446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 dirty="0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</a:p>
        </p:txBody>
      </p:sp>
    </p:spTree>
    <p:extLst>
      <p:ext uri="{BB962C8B-B14F-4D97-AF65-F5344CB8AC3E}">
        <p14:creationId xmlns:p14="http://schemas.microsoft.com/office/powerpoint/2010/main" val="235433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0016327E-BEEC-49F9-B371-4803058E3ADF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BB1098-94B2-4143-8836-356C377CBD57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5E5B72-5E10-7743-9C44-CBD5B724951B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88610D-C1AC-4043-B9B7-F3D2371075FE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102B6D-A6A5-1A46-B77E-8A35C40EC4EC}"/>
              </a:ext>
            </a:extLst>
          </p:cNvPr>
          <p:cNvSpPr txBox="1"/>
          <p:nvPr/>
        </p:nvSpPr>
        <p:spPr>
          <a:xfrm>
            <a:off x="2977982" y="3826082"/>
            <a:ext cx="4866146" cy="3607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popularised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l-G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803009-BA81-D543-87F0-6B217E49695C}"/>
              </a:ext>
            </a:extLst>
          </p:cNvPr>
          <p:cNvSpPr txBox="1"/>
          <p:nvPr/>
        </p:nvSpPr>
        <p:spPr>
          <a:xfrm>
            <a:off x="1203773" y="3826082"/>
            <a:ext cx="1774209" cy="39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97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Κε</a:t>
            </a:r>
            <a:r>
              <a:rPr lang="en-US" sz="97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ί</a:t>
            </a:r>
            <a:r>
              <a:rPr lang="el-GR" sz="97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μενο</a:t>
            </a:r>
            <a:r>
              <a:rPr lang="el-GR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 150 </a:t>
            </a:r>
            <a:r>
              <a:rPr lang="el-GR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lang="en-US" sz="97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έ</a:t>
            </a:r>
            <a:r>
              <a:rPr lang="el-GR" sz="97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ξεων</a:t>
            </a:r>
            <a:r>
              <a:rPr lang="el-GR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l-GR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 </a:t>
            </a:r>
            <a:r>
              <a:rPr lang="en-GB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en-US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9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regular)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FCD0A7D-2EDE-4F4B-BD2E-4B5F5B960134}"/>
              </a:ext>
            </a:extLst>
          </p:cNvPr>
          <p:cNvSpPr txBox="1"/>
          <p:nvPr/>
        </p:nvSpPr>
        <p:spPr>
          <a:xfrm>
            <a:off x="15846851" y="17084859"/>
            <a:ext cx="1699315" cy="371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  <a:endParaRPr lang="el-G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D5CB1F9-CB4F-0C4D-BE88-D65D952EA2DA}"/>
              </a:ext>
            </a:extLst>
          </p:cNvPr>
          <p:cNvSpPr txBox="1"/>
          <p:nvPr/>
        </p:nvSpPr>
        <p:spPr>
          <a:xfrm>
            <a:off x="11195772" y="17045863"/>
            <a:ext cx="4643459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εικόνας/σχεδίου Κλίμακα  </a:t>
            </a:r>
          </a:p>
          <a:p>
            <a:pPr algn="r"/>
            <a:r>
              <a:rPr lang="en-GB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en-US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regular)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CFAEB24-D266-D840-B73D-0FEEE1EEBA6B}"/>
              </a:ext>
            </a:extLst>
          </p:cNvPr>
          <p:cNvGrpSpPr/>
          <p:nvPr/>
        </p:nvGrpSpPr>
        <p:grpSpPr>
          <a:xfrm>
            <a:off x="11195772" y="17045863"/>
            <a:ext cx="6350394" cy="595548"/>
            <a:chOff x="11195772" y="17045863"/>
            <a:chExt cx="6350394" cy="595548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19D802C-2BE4-A54A-9482-63135245C964}"/>
                </a:ext>
              </a:extLst>
            </p:cNvPr>
            <p:cNvSpPr txBox="1"/>
            <p:nvPr/>
          </p:nvSpPr>
          <p:spPr>
            <a:xfrm>
              <a:off x="15846851" y="17084859"/>
              <a:ext cx="1699315" cy="371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Lorem ipsum</a:t>
              </a:r>
              <a:endParaRPr lang="el-GR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A12B805-CF34-AE47-85DA-50E6C40F9212}"/>
                </a:ext>
              </a:extLst>
            </p:cNvPr>
            <p:cNvSpPr txBox="1"/>
            <p:nvPr/>
          </p:nvSpPr>
          <p:spPr>
            <a:xfrm>
              <a:off x="11195772" y="17045863"/>
              <a:ext cx="4643459" cy="595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Τίτλος εικόνας/σχεδίου Κλίμακα  </a:t>
              </a:r>
            </a:p>
            <a:p>
              <a:pPr algn="r"/>
              <a:r>
                <a:rPr lang="en-GB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Arial</a:t>
              </a:r>
              <a:r>
                <a:rPr lang="en-US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l-GR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18</a:t>
              </a:r>
              <a:r>
                <a:rPr lang="en-US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regular)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8702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CAF7F2E-8A09-6D4D-B58E-C5A52DBF4B2D}"/>
              </a:ext>
            </a:extLst>
          </p:cNvPr>
          <p:cNvSpPr>
            <a:spLocks noChangeAspect="1"/>
          </p:cNvSpPr>
          <p:nvPr/>
        </p:nvSpPr>
        <p:spPr>
          <a:xfrm rot="5400000">
            <a:off x="5500086" y="5401412"/>
            <a:ext cx="3661718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368E7C-3611-3D46-ACF7-57269A4CF741}"/>
              </a:ext>
            </a:extLst>
          </p:cNvPr>
          <p:cNvSpPr>
            <a:spLocks noChangeAspect="1"/>
          </p:cNvSpPr>
          <p:nvPr/>
        </p:nvSpPr>
        <p:spPr>
          <a:xfrm rot="5400000">
            <a:off x="3437972" y="-668232"/>
            <a:ext cx="3661718" cy="7791841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7D4E03-9845-3745-A643-A722B3881BC3}"/>
              </a:ext>
            </a:extLst>
          </p:cNvPr>
          <p:cNvSpPr>
            <a:spLocks noChangeAspect="1"/>
          </p:cNvSpPr>
          <p:nvPr/>
        </p:nvSpPr>
        <p:spPr>
          <a:xfrm rot="5400000">
            <a:off x="1357192" y="5409236"/>
            <a:ext cx="3661718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0F702B-2020-4043-8A21-E76F16F415A8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C64A45A-B49E-3A4B-9B2A-3489DB36E410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D472D6D-F7CF-2F40-9E67-3AACB47AB1DE}"/>
              </a:ext>
            </a:extLst>
          </p:cNvPr>
          <p:cNvSpPr txBox="1"/>
          <p:nvPr/>
        </p:nvSpPr>
        <p:spPr>
          <a:xfrm>
            <a:off x="15846851" y="17084859"/>
            <a:ext cx="1699315" cy="371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  <a:endParaRPr lang="el-G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B90F1A2-4168-F849-8A8B-620991C4170B}"/>
              </a:ext>
            </a:extLst>
          </p:cNvPr>
          <p:cNvSpPr txBox="1"/>
          <p:nvPr/>
        </p:nvSpPr>
        <p:spPr>
          <a:xfrm>
            <a:off x="8100060" y="9925195"/>
            <a:ext cx="2071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Αξονομετρικό, Κλίμακα 1:200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1B8F1C2-628D-8447-84BF-0554A3191260}"/>
              </a:ext>
            </a:extLst>
          </p:cNvPr>
          <p:cNvSpPr txBox="1"/>
          <p:nvPr/>
        </p:nvSpPr>
        <p:spPr>
          <a:xfrm>
            <a:off x="5986398" y="9842689"/>
            <a:ext cx="2170342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 / σχεδίου, Κλίμακα </a:t>
            </a:r>
          </a:p>
          <a:p>
            <a:pPr algn="r"/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6722CC-929F-C07E-0B74-D1E05D7AB536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433262-622E-E0AB-2E4A-64DA74374A9A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506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5124F0-4503-2244-8B4A-86EE397BC879}"/>
              </a:ext>
            </a:extLst>
          </p:cNvPr>
          <p:cNvSpPr>
            <a:spLocks noChangeAspect="1"/>
          </p:cNvSpPr>
          <p:nvPr/>
        </p:nvSpPr>
        <p:spPr>
          <a:xfrm rot="5400000">
            <a:off x="3360305" y="-804115"/>
            <a:ext cx="3661718" cy="7791841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600140-5A97-B644-8ACB-D180A6005E8E}"/>
              </a:ext>
            </a:extLst>
          </p:cNvPr>
          <p:cNvSpPr>
            <a:spLocks noChangeAspect="1"/>
          </p:cNvSpPr>
          <p:nvPr/>
        </p:nvSpPr>
        <p:spPr>
          <a:xfrm rot="5400000">
            <a:off x="3350972" y="3289534"/>
            <a:ext cx="3661718" cy="7810507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E0C2C6B-F6AC-CF43-B329-EB3C1DF2E52D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1B48FC-2658-D84E-A92E-545E86EB46EA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E018D6A-1029-9B4A-AE3E-EA77DCD9A140}"/>
              </a:ext>
            </a:extLst>
          </p:cNvPr>
          <p:cNvSpPr txBox="1"/>
          <p:nvPr/>
        </p:nvSpPr>
        <p:spPr>
          <a:xfrm>
            <a:off x="8100060" y="9925195"/>
            <a:ext cx="2071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Αξονομετρικό, Κλίμακα 1:200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8109439-8E52-4947-A467-37B1030B4E66}"/>
              </a:ext>
            </a:extLst>
          </p:cNvPr>
          <p:cNvSpPr txBox="1"/>
          <p:nvPr/>
        </p:nvSpPr>
        <p:spPr>
          <a:xfrm>
            <a:off x="5986398" y="9842689"/>
            <a:ext cx="2170342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 / σχεδίου, Κλίμακα </a:t>
            </a:r>
          </a:p>
          <a:p>
            <a:pPr algn="r"/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D22CB4-224F-A00D-7B49-7614A1481FDB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161D57-6DD0-5799-73E3-F2AFEDEEA90B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185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2B1B013-37F8-DB4F-968B-4BE236F4B302}"/>
              </a:ext>
            </a:extLst>
          </p:cNvPr>
          <p:cNvSpPr>
            <a:spLocks noChangeAspect="1"/>
          </p:cNvSpPr>
          <p:nvPr/>
        </p:nvSpPr>
        <p:spPr>
          <a:xfrm rot="5400000">
            <a:off x="8402" y="-8402"/>
            <a:ext cx="10439399" cy="1045620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B169E6-A7E3-084D-85E6-CD05EEA5DA79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D62B56D-B2E3-F74F-BF29-214FA8E3A7D7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E35E3A-8905-5C42-BAC5-2769B553E32A}"/>
              </a:ext>
            </a:extLst>
          </p:cNvPr>
          <p:cNvSpPr txBox="1"/>
          <p:nvPr/>
        </p:nvSpPr>
        <p:spPr>
          <a:xfrm>
            <a:off x="15846851" y="17084859"/>
            <a:ext cx="1699315" cy="371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  <a:endParaRPr lang="el-G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1F129C-32CA-644F-B2C3-FCE2A3203332}"/>
              </a:ext>
            </a:extLst>
          </p:cNvPr>
          <p:cNvSpPr txBox="1"/>
          <p:nvPr/>
        </p:nvSpPr>
        <p:spPr>
          <a:xfrm>
            <a:off x="11195772" y="17045863"/>
            <a:ext cx="4643459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εικόνας/σχεδίου Κλίμακα  </a:t>
            </a:r>
          </a:p>
          <a:p>
            <a:pPr algn="r"/>
            <a:r>
              <a:rPr lang="en-GB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en-US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regular)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78103B4-233C-084B-B36C-247CB948A84B}"/>
              </a:ext>
            </a:extLst>
          </p:cNvPr>
          <p:cNvGrpSpPr/>
          <p:nvPr/>
        </p:nvGrpSpPr>
        <p:grpSpPr>
          <a:xfrm>
            <a:off x="11195772" y="17045863"/>
            <a:ext cx="6350394" cy="595548"/>
            <a:chOff x="11195772" y="17045863"/>
            <a:chExt cx="6350394" cy="595548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97FF739-0B1C-CB40-9436-4B8D587A8015}"/>
                </a:ext>
              </a:extLst>
            </p:cNvPr>
            <p:cNvSpPr txBox="1"/>
            <p:nvPr/>
          </p:nvSpPr>
          <p:spPr>
            <a:xfrm>
              <a:off x="15846851" y="17084859"/>
              <a:ext cx="1699315" cy="371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Lorem ipsum</a:t>
              </a:r>
              <a:endParaRPr lang="el-GR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E5ADC36-5999-744C-9760-0BCFDE58DEDA}"/>
                </a:ext>
              </a:extLst>
            </p:cNvPr>
            <p:cNvSpPr txBox="1"/>
            <p:nvPr/>
          </p:nvSpPr>
          <p:spPr>
            <a:xfrm>
              <a:off x="11195772" y="17045863"/>
              <a:ext cx="4643459" cy="595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Τίτλος εικόνας/σχεδίου Κλίμακα  </a:t>
              </a:r>
            </a:p>
            <a:p>
              <a:pPr algn="r"/>
              <a:r>
                <a:rPr lang="en-GB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Arial</a:t>
              </a:r>
              <a:r>
                <a:rPr lang="en-US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l-GR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18</a:t>
              </a:r>
              <a:r>
                <a:rPr lang="en-US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regular)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8FB2B6E0-FA4B-DC45-9AEF-9AFFFDA734E9}"/>
              </a:ext>
            </a:extLst>
          </p:cNvPr>
          <p:cNvSpPr txBox="1"/>
          <p:nvPr/>
        </p:nvSpPr>
        <p:spPr>
          <a:xfrm>
            <a:off x="8100060" y="9925195"/>
            <a:ext cx="2071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Αξονομετρικό, Κλίμακα 1:200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4F1DE2-EB03-4F4A-933A-11BA162DE9ED}"/>
              </a:ext>
            </a:extLst>
          </p:cNvPr>
          <p:cNvSpPr txBox="1"/>
          <p:nvPr/>
        </p:nvSpPr>
        <p:spPr>
          <a:xfrm>
            <a:off x="5986398" y="9842689"/>
            <a:ext cx="2170342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 / σχεδίου, Κλίμακα </a:t>
            </a:r>
          </a:p>
          <a:p>
            <a:pPr algn="r"/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62BD62-32FA-2A1A-6ED6-521D024CB9F0}"/>
              </a:ext>
            </a:extLst>
          </p:cNvPr>
          <p:cNvSpPr>
            <a:spLocks noChangeAspect="1"/>
          </p:cNvSpPr>
          <p:nvPr/>
        </p:nvSpPr>
        <p:spPr>
          <a:xfrm rot="5400000">
            <a:off x="8404" y="-8401"/>
            <a:ext cx="10439399" cy="1045620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C2752-806C-2E50-2059-3AED83BDC6BB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7C5236-456F-FA90-30B5-AFC44BFAB70B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143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4810980-6148-D349-8CA4-83EF629A39A0}"/>
              </a:ext>
            </a:extLst>
          </p:cNvPr>
          <p:cNvSpPr>
            <a:spLocks noChangeAspect="1"/>
          </p:cNvSpPr>
          <p:nvPr/>
        </p:nvSpPr>
        <p:spPr>
          <a:xfrm rot="5400000">
            <a:off x="-384019" y="3428917"/>
            <a:ext cx="6840854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AAECEC3-09AA-D748-AA0E-A9B923038B1D}"/>
              </a:ext>
            </a:extLst>
          </p:cNvPr>
          <p:cNvSpPr>
            <a:spLocks noChangeAspect="1"/>
          </p:cNvSpPr>
          <p:nvPr/>
        </p:nvSpPr>
        <p:spPr>
          <a:xfrm rot="5400000">
            <a:off x="3758873" y="3428916"/>
            <a:ext cx="6840855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CD87F97-C24E-8147-B311-7211D771E6B2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B1D56F-279A-D64E-82C4-B654B0B761DB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C2BB8C-D336-364B-9A17-ED3DE062FA0D}"/>
              </a:ext>
            </a:extLst>
          </p:cNvPr>
          <p:cNvSpPr txBox="1"/>
          <p:nvPr/>
        </p:nvSpPr>
        <p:spPr>
          <a:xfrm>
            <a:off x="15846851" y="17084859"/>
            <a:ext cx="1699315" cy="371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  <a:endParaRPr lang="el-G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0FE544A-9582-8648-A2A9-C4274FBB05C0}"/>
              </a:ext>
            </a:extLst>
          </p:cNvPr>
          <p:cNvSpPr txBox="1"/>
          <p:nvPr/>
        </p:nvSpPr>
        <p:spPr>
          <a:xfrm>
            <a:off x="11195772" y="17045863"/>
            <a:ext cx="4643459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εικόνας/σχεδίου Κλίμακα  </a:t>
            </a:r>
          </a:p>
          <a:p>
            <a:pPr algn="r"/>
            <a:r>
              <a:rPr lang="en-GB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en-US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6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regular)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57B77FA-29BA-7341-ADB1-7B359885D426}"/>
              </a:ext>
            </a:extLst>
          </p:cNvPr>
          <p:cNvGrpSpPr/>
          <p:nvPr/>
        </p:nvGrpSpPr>
        <p:grpSpPr>
          <a:xfrm>
            <a:off x="11195772" y="17045863"/>
            <a:ext cx="6350394" cy="595548"/>
            <a:chOff x="11195772" y="17045863"/>
            <a:chExt cx="6350394" cy="595548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C3AB0B4-BAE4-5E43-AF32-7E599D39C9D3}"/>
                </a:ext>
              </a:extLst>
            </p:cNvPr>
            <p:cNvSpPr txBox="1"/>
            <p:nvPr/>
          </p:nvSpPr>
          <p:spPr>
            <a:xfrm>
              <a:off x="15846851" y="17084859"/>
              <a:ext cx="1699315" cy="371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Lorem ipsum</a:t>
              </a:r>
              <a:endParaRPr lang="el-GR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B25E574-92C5-A448-9FD9-849DE96EA4D1}"/>
                </a:ext>
              </a:extLst>
            </p:cNvPr>
            <p:cNvSpPr txBox="1"/>
            <p:nvPr/>
          </p:nvSpPr>
          <p:spPr>
            <a:xfrm>
              <a:off x="11195772" y="17045863"/>
              <a:ext cx="4643459" cy="595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Τίτλος εικόνας/σχεδίου Κλίμακα  </a:t>
              </a:r>
            </a:p>
            <a:p>
              <a:pPr algn="r"/>
              <a:r>
                <a:rPr lang="en-GB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Arial</a:t>
              </a:r>
              <a:r>
                <a:rPr lang="en-US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l-GR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18</a:t>
              </a:r>
              <a:r>
                <a:rPr lang="en-US" sz="1635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regular)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465B5E5-C3CD-1243-B3BE-21CAFB27B915}"/>
              </a:ext>
            </a:extLst>
          </p:cNvPr>
          <p:cNvSpPr txBox="1"/>
          <p:nvPr/>
        </p:nvSpPr>
        <p:spPr>
          <a:xfrm>
            <a:off x="8100060" y="9925195"/>
            <a:ext cx="2071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Αξονομετρικό, Κλίμακα 1:200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1D94CFF-EF76-B948-8E7B-E80CF25FA5FB}"/>
              </a:ext>
            </a:extLst>
          </p:cNvPr>
          <p:cNvSpPr txBox="1"/>
          <p:nvPr/>
        </p:nvSpPr>
        <p:spPr>
          <a:xfrm>
            <a:off x="5986398" y="9842689"/>
            <a:ext cx="2170342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 / σχεδίου,  Κλίμακα </a:t>
            </a:r>
          </a:p>
          <a:p>
            <a:pPr algn="r"/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C47D83-3ADC-16D4-55BE-0F31A48A2FCB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0068F0-D7D3-BAE9-25C6-7AC7BC44692B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810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5D89939-97D3-CD4F-85E5-C65C74BEE3AD}"/>
              </a:ext>
            </a:extLst>
          </p:cNvPr>
          <p:cNvSpPr>
            <a:spLocks noChangeAspect="1"/>
          </p:cNvSpPr>
          <p:nvPr/>
        </p:nvSpPr>
        <p:spPr>
          <a:xfrm rot="5400000">
            <a:off x="945808" y="2957349"/>
            <a:ext cx="4183540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F2FA7-A858-414E-A100-A60B7D850E40}"/>
              </a:ext>
            </a:extLst>
          </p:cNvPr>
          <p:cNvSpPr>
            <a:spLocks noChangeAspect="1"/>
          </p:cNvSpPr>
          <p:nvPr/>
        </p:nvSpPr>
        <p:spPr>
          <a:xfrm rot="5400000">
            <a:off x="5087531" y="2957352"/>
            <a:ext cx="4183539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2DFD407-DC42-2447-A640-1FF6E590EDBB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DDF26E-4CFC-6D42-9099-3E82D6032CF5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D0C79BE-077C-094D-8CF8-A34F8FCBA9EA}"/>
              </a:ext>
            </a:extLst>
          </p:cNvPr>
          <p:cNvSpPr txBox="1"/>
          <p:nvPr/>
        </p:nvSpPr>
        <p:spPr>
          <a:xfrm>
            <a:off x="8100060" y="9925195"/>
            <a:ext cx="2071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Αξονομετρικό, Κλίμακα 1:200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83CFAA6-3BBC-FE4A-8C07-B55E2EE7C739}"/>
              </a:ext>
            </a:extLst>
          </p:cNvPr>
          <p:cNvSpPr txBox="1"/>
          <p:nvPr/>
        </p:nvSpPr>
        <p:spPr>
          <a:xfrm>
            <a:off x="5986398" y="9842689"/>
            <a:ext cx="2170342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 / σχεδίου, Κλίμακα </a:t>
            </a:r>
          </a:p>
          <a:p>
            <a:pPr algn="r"/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546ECB-5ADF-8335-899E-068B79C8291D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65BAC9-2E37-C20B-71D7-5D6DF6A8ED69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827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2DEF497C-9D09-A04B-9C61-F221570FB714}"/>
              </a:ext>
            </a:extLst>
          </p:cNvPr>
          <p:cNvSpPr txBox="1"/>
          <p:nvPr/>
        </p:nvSpPr>
        <p:spPr>
          <a:xfrm>
            <a:off x="278073" y="9908286"/>
            <a:ext cx="17012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Μαρία Παπαδοπούλου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3F6E9D-08F5-2149-AC09-DA9ABC9AECF1}"/>
              </a:ext>
            </a:extLst>
          </p:cNvPr>
          <p:cNvSpPr txBox="1"/>
          <p:nvPr/>
        </p:nvSpPr>
        <p:spPr>
          <a:xfrm>
            <a:off x="1807966" y="9842689"/>
            <a:ext cx="1554656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Ονοματεπώνυμο </a:t>
            </a:r>
          </a:p>
          <a:p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9828E3-1B1C-7544-942D-5A3DDB81C05E}"/>
              </a:ext>
            </a:extLst>
          </p:cNvPr>
          <p:cNvSpPr txBox="1"/>
          <p:nvPr/>
        </p:nvSpPr>
        <p:spPr>
          <a:xfrm>
            <a:off x="8100060" y="9925195"/>
            <a:ext cx="20713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Αξονομετρικό, Κλίμακα 1:200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36B548-5A93-434C-AC9B-8D7123B6D0DC}"/>
              </a:ext>
            </a:extLst>
          </p:cNvPr>
          <p:cNvSpPr txBox="1"/>
          <p:nvPr/>
        </p:nvSpPr>
        <p:spPr>
          <a:xfrm>
            <a:off x="5986398" y="9842689"/>
            <a:ext cx="2170342" cy="38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Τίτλος εικόνας / σχεδίου, Κλίμακα </a:t>
            </a:r>
          </a:p>
          <a:p>
            <a:pPr algn="r"/>
            <a:r>
              <a:rPr lang="en-US" sz="94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(11, regular)</a:t>
            </a:r>
            <a:endParaRPr lang="el-GR" sz="9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964937-D6FC-2D2C-A042-5D10CE72A094}"/>
              </a:ext>
            </a:extLst>
          </p:cNvPr>
          <p:cNvSpPr>
            <a:spLocks noChangeAspect="1"/>
          </p:cNvSpPr>
          <p:nvPr/>
        </p:nvSpPr>
        <p:spPr>
          <a:xfrm rot="5400000">
            <a:off x="3422448" y="1268925"/>
            <a:ext cx="3661718" cy="366761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39249C-F183-B1C7-63A3-F91F88930229}"/>
              </a:ext>
            </a:extLst>
          </p:cNvPr>
          <p:cNvSpPr>
            <a:spLocks noChangeAspect="1"/>
          </p:cNvSpPr>
          <p:nvPr/>
        </p:nvSpPr>
        <p:spPr>
          <a:xfrm rot="5400000">
            <a:off x="3422448" y="5347832"/>
            <a:ext cx="3661718" cy="366761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1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F640E4-461A-4B34-5EFB-E3AA2A494679}"/>
              </a:ext>
            </a:extLst>
          </p:cNvPr>
          <p:cNvSpPr txBox="1"/>
          <p:nvPr/>
        </p:nvSpPr>
        <p:spPr>
          <a:xfrm>
            <a:off x="9185888" y="239565"/>
            <a:ext cx="985510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100" dirty="0" err="1">
                <a:latin typeface="Arial" panose="020B0604020202020204" pitchFamily="34" charset="0"/>
                <a:cs typeface="Arial" panose="020B0604020202020204" pitchFamily="34" charset="0"/>
              </a:rPr>
              <a:t>threshold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8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B487AF-A643-DB62-2256-C5FDA1F3CDFF}"/>
              </a:ext>
            </a:extLst>
          </p:cNvPr>
          <p:cNvSpPr txBox="1"/>
          <p:nvPr/>
        </p:nvSpPr>
        <p:spPr>
          <a:xfrm>
            <a:off x="269237" y="239566"/>
            <a:ext cx="151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ΑΣ01 202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21499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2324</TotalTime>
  <Words>543</Words>
  <Application>Microsoft Office PowerPoint</Application>
  <PresentationFormat>Custom</PresentationFormat>
  <Paragraphs>112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Θέμα του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bka</dc:creator>
  <cp:lastModifiedBy>Dimitra Katsota</cp:lastModifiedBy>
  <cp:revision>11</cp:revision>
  <dcterms:created xsi:type="dcterms:W3CDTF">2016-06-25T10:54:15Z</dcterms:created>
  <dcterms:modified xsi:type="dcterms:W3CDTF">2025-12-16T10:47:03Z</dcterms:modified>
</cp:coreProperties>
</file>