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14"/>
  </p:notesMasterIdLst>
  <p:sldIdLst>
    <p:sldId id="682" r:id="rId2"/>
    <p:sldId id="764" r:id="rId3"/>
    <p:sldId id="937" r:id="rId4"/>
    <p:sldId id="938" r:id="rId5"/>
    <p:sldId id="940" r:id="rId6"/>
    <p:sldId id="941" r:id="rId7"/>
    <p:sldId id="942" r:id="rId8"/>
    <p:sldId id="947" r:id="rId9"/>
    <p:sldId id="943" r:id="rId10"/>
    <p:sldId id="944" r:id="rId11"/>
    <p:sldId id="948" r:id="rId12"/>
    <p:sldId id="946" r:id="rId13"/>
  </p:sldIdLst>
  <p:sldSz cx="9144000" cy="6858000" type="screen4x3"/>
  <p:notesSz cx="6808788" cy="9942513"/>
  <p:defaultTextStyle>
    <a:defPPr>
      <a:defRPr lang="el-GR"/>
    </a:defPPr>
    <a:lvl1pPr algn="l" rtl="0" fontAlgn="base">
      <a:spcBef>
        <a:spcPct val="0"/>
      </a:spcBef>
      <a:spcAft>
        <a:spcPct val="0"/>
      </a:spcAft>
      <a:defRPr sz="1000" kern="1200">
        <a:solidFill>
          <a:schemeClr val="tx1"/>
        </a:solidFill>
        <a:latin typeface="Century Gothic" panose="020B0502020202020204" pitchFamily="34" charset="0"/>
        <a:ea typeface="+mn-ea"/>
        <a:cs typeface="+mn-cs"/>
      </a:defRPr>
    </a:lvl1pPr>
    <a:lvl2pPr marL="457200" algn="l" rtl="0" fontAlgn="base">
      <a:spcBef>
        <a:spcPct val="0"/>
      </a:spcBef>
      <a:spcAft>
        <a:spcPct val="0"/>
      </a:spcAft>
      <a:defRPr sz="1000" kern="1200">
        <a:solidFill>
          <a:schemeClr val="tx1"/>
        </a:solidFill>
        <a:latin typeface="Century Gothic" panose="020B0502020202020204" pitchFamily="34" charset="0"/>
        <a:ea typeface="+mn-ea"/>
        <a:cs typeface="+mn-cs"/>
      </a:defRPr>
    </a:lvl2pPr>
    <a:lvl3pPr marL="914400" algn="l" rtl="0" fontAlgn="base">
      <a:spcBef>
        <a:spcPct val="0"/>
      </a:spcBef>
      <a:spcAft>
        <a:spcPct val="0"/>
      </a:spcAft>
      <a:defRPr sz="1000" kern="1200">
        <a:solidFill>
          <a:schemeClr val="tx1"/>
        </a:solidFill>
        <a:latin typeface="Century Gothic" panose="020B0502020202020204" pitchFamily="34" charset="0"/>
        <a:ea typeface="+mn-ea"/>
        <a:cs typeface="+mn-cs"/>
      </a:defRPr>
    </a:lvl3pPr>
    <a:lvl4pPr marL="1371600" algn="l" rtl="0" fontAlgn="base">
      <a:spcBef>
        <a:spcPct val="0"/>
      </a:spcBef>
      <a:spcAft>
        <a:spcPct val="0"/>
      </a:spcAft>
      <a:defRPr sz="1000" kern="1200">
        <a:solidFill>
          <a:schemeClr val="tx1"/>
        </a:solidFill>
        <a:latin typeface="Century Gothic" panose="020B0502020202020204" pitchFamily="34" charset="0"/>
        <a:ea typeface="+mn-ea"/>
        <a:cs typeface="+mn-cs"/>
      </a:defRPr>
    </a:lvl4pPr>
    <a:lvl5pPr marL="1828800" algn="l" rtl="0" fontAlgn="base">
      <a:spcBef>
        <a:spcPct val="0"/>
      </a:spcBef>
      <a:spcAft>
        <a:spcPct val="0"/>
      </a:spcAft>
      <a:defRPr sz="1000" kern="1200">
        <a:solidFill>
          <a:schemeClr val="tx1"/>
        </a:solidFill>
        <a:latin typeface="Century Gothic" panose="020B0502020202020204" pitchFamily="34" charset="0"/>
        <a:ea typeface="+mn-ea"/>
        <a:cs typeface="+mn-cs"/>
      </a:defRPr>
    </a:lvl5pPr>
    <a:lvl6pPr marL="2286000" algn="l" defTabSz="914400" rtl="0" eaLnBrk="1" latinLnBrk="0" hangingPunct="1">
      <a:defRPr sz="1000" kern="1200">
        <a:solidFill>
          <a:schemeClr val="tx1"/>
        </a:solidFill>
        <a:latin typeface="Century Gothic" panose="020B0502020202020204" pitchFamily="34" charset="0"/>
        <a:ea typeface="+mn-ea"/>
        <a:cs typeface="+mn-cs"/>
      </a:defRPr>
    </a:lvl6pPr>
    <a:lvl7pPr marL="2743200" algn="l" defTabSz="914400" rtl="0" eaLnBrk="1" latinLnBrk="0" hangingPunct="1">
      <a:defRPr sz="1000" kern="1200">
        <a:solidFill>
          <a:schemeClr val="tx1"/>
        </a:solidFill>
        <a:latin typeface="Century Gothic" panose="020B0502020202020204" pitchFamily="34" charset="0"/>
        <a:ea typeface="+mn-ea"/>
        <a:cs typeface="+mn-cs"/>
      </a:defRPr>
    </a:lvl7pPr>
    <a:lvl8pPr marL="3200400" algn="l" defTabSz="914400" rtl="0" eaLnBrk="1" latinLnBrk="0" hangingPunct="1">
      <a:defRPr sz="1000" kern="1200">
        <a:solidFill>
          <a:schemeClr val="tx1"/>
        </a:solidFill>
        <a:latin typeface="Century Gothic" panose="020B0502020202020204" pitchFamily="34" charset="0"/>
        <a:ea typeface="+mn-ea"/>
        <a:cs typeface="+mn-cs"/>
      </a:defRPr>
    </a:lvl8pPr>
    <a:lvl9pPr marL="3657600" algn="l" defTabSz="914400" rtl="0" eaLnBrk="1" latinLnBrk="0" hangingPunct="1">
      <a:defRPr sz="1000"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4F52"/>
    <a:srgbClr val="9D7F3D"/>
    <a:srgbClr val="D2BC8A"/>
    <a:srgbClr val="725C2C"/>
    <a:srgbClr val="8E7336"/>
    <a:srgbClr val="996633"/>
    <a:srgbClr val="63C864"/>
    <a:srgbClr val="FFDC64"/>
    <a:srgbClr val="F5A501"/>
    <a:srgbClr val="36C8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049713-6974-4223-84A9-FDB065B9FC1A}" v="7" dt="2025-09-21T15:06:39.108"/>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25E5076-3810-47DD-B79F-674D7AD40C01}" styleName="Σκούρο στυλ 1 - Έμφαση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09" autoAdjust="0"/>
    <p:restoredTop sz="94331" autoAdjust="0"/>
  </p:normalViewPr>
  <p:slideViewPr>
    <p:cSldViewPr>
      <p:cViewPr varScale="1">
        <p:scale>
          <a:sx n="111" d="100"/>
          <a:sy n="111" d="100"/>
        </p:scale>
        <p:origin x="1626" y="18"/>
      </p:cViewPr>
      <p:guideLst>
        <p:guide orient="horz" pos="2160"/>
        <p:guide pos="2880"/>
      </p:guideLst>
    </p:cSldViewPr>
  </p:slideViewPr>
  <p:outlineViewPr>
    <p:cViewPr>
      <p:scale>
        <a:sx n="33" d="100"/>
        <a:sy n="33" d="100"/>
      </p:scale>
      <p:origin x="0" y="0"/>
    </p:cViewPr>
  </p:outlineViewPr>
  <p:notesTextViewPr>
    <p:cViewPr>
      <p:scale>
        <a:sx n="200" d="100"/>
        <a:sy n="200" d="100"/>
      </p:scale>
      <p:origin x="0" y="0"/>
    </p:cViewPr>
  </p:notesTextViewPr>
  <p:sorterViewPr>
    <p:cViewPr>
      <p:scale>
        <a:sx n="66" d="100"/>
        <a:sy n="66" d="100"/>
      </p:scale>
      <p:origin x="0" y="10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iki chatzidimitriou" userId="738f7b16ed6e8e83" providerId="LiveId" clId="{64049713-6974-4223-84A9-FDB065B9FC1A}"/>
    <pc:docChg chg="custSel addSld delSld modSld">
      <pc:chgData name="angeliki chatzidimitriou" userId="738f7b16ed6e8e83" providerId="LiveId" clId="{64049713-6974-4223-84A9-FDB065B9FC1A}" dt="2025-09-21T15:18:33.787" v="725" actId="20577"/>
      <pc:docMkLst>
        <pc:docMk/>
      </pc:docMkLst>
      <pc:sldChg chg="modSp mod">
        <pc:chgData name="angeliki chatzidimitriou" userId="738f7b16ed6e8e83" providerId="LiveId" clId="{64049713-6974-4223-84A9-FDB065B9FC1A}" dt="2025-09-21T14:58:20.188" v="95" actId="20577"/>
        <pc:sldMkLst>
          <pc:docMk/>
          <pc:sldMk cId="4145138475" sldId="682"/>
        </pc:sldMkLst>
        <pc:spChg chg="mod">
          <ac:chgData name="angeliki chatzidimitriou" userId="738f7b16ed6e8e83" providerId="LiveId" clId="{64049713-6974-4223-84A9-FDB065B9FC1A}" dt="2025-09-21T14:58:20.188" v="95" actId="20577"/>
          <ac:spMkLst>
            <pc:docMk/>
            <pc:sldMk cId="4145138475" sldId="682"/>
            <ac:spMk id="3" creationId="{9D235A13-32E5-AB21-E802-7474D562934B}"/>
          </ac:spMkLst>
        </pc:spChg>
        <pc:spChg chg="mod">
          <ac:chgData name="angeliki chatzidimitriou" userId="738f7b16ed6e8e83" providerId="LiveId" clId="{64049713-6974-4223-84A9-FDB065B9FC1A}" dt="2025-09-21T07:24:14.226" v="6" actId="255"/>
          <ac:spMkLst>
            <pc:docMk/>
            <pc:sldMk cId="4145138475" sldId="682"/>
            <ac:spMk id="4" creationId="{19F7D3CD-5B1C-4E68-8BD4-AA4E8DF1C393}"/>
          </ac:spMkLst>
        </pc:spChg>
        <pc:spChg chg="mod">
          <ac:chgData name="angeliki chatzidimitriou" userId="738f7b16ed6e8e83" providerId="LiveId" clId="{64049713-6974-4223-84A9-FDB065B9FC1A}" dt="2025-09-21T07:24:38.630" v="18" actId="20577"/>
          <ac:spMkLst>
            <pc:docMk/>
            <pc:sldMk cId="4145138475" sldId="682"/>
            <ac:spMk id="5" creationId="{815F5747-7E82-A8B3-F78E-B82E6042FCFC}"/>
          </ac:spMkLst>
        </pc:spChg>
        <pc:spChg chg="mod">
          <ac:chgData name="angeliki chatzidimitriou" userId="738f7b16ed6e8e83" providerId="LiveId" clId="{64049713-6974-4223-84A9-FDB065B9FC1A}" dt="2025-09-21T07:24:33.444" v="16" actId="20577"/>
          <ac:spMkLst>
            <pc:docMk/>
            <pc:sldMk cId="4145138475" sldId="682"/>
            <ac:spMk id="6" creationId="{260023EC-E210-66DE-9837-A6F9669F2F88}"/>
          </ac:spMkLst>
        </pc:spChg>
        <pc:spChg chg="mod">
          <ac:chgData name="angeliki chatzidimitriou" userId="738f7b16ed6e8e83" providerId="LiveId" clId="{64049713-6974-4223-84A9-FDB065B9FC1A}" dt="2025-09-21T07:25:01.117" v="29" actId="20577"/>
          <ac:spMkLst>
            <pc:docMk/>
            <pc:sldMk cId="4145138475" sldId="682"/>
            <ac:spMk id="7" creationId="{292085AB-5B49-705D-9EF7-0BD26CB98C0D}"/>
          </ac:spMkLst>
        </pc:spChg>
        <pc:spChg chg="mod">
          <ac:chgData name="angeliki chatzidimitriou" userId="738f7b16ed6e8e83" providerId="LiveId" clId="{64049713-6974-4223-84A9-FDB065B9FC1A}" dt="2025-09-21T07:25:06.938" v="31" actId="20577"/>
          <ac:spMkLst>
            <pc:docMk/>
            <pc:sldMk cId="4145138475" sldId="682"/>
            <ac:spMk id="8" creationId="{24CCB081-C118-B23B-5309-5CC7C02B9BA8}"/>
          </ac:spMkLst>
        </pc:spChg>
        <pc:spChg chg="mod">
          <ac:chgData name="angeliki chatzidimitriou" userId="738f7b16ed6e8e83" providerId="LiveId" clId="{64049713-6974-4223-84A9-FDB065B9FC1A}" dt="2025-09-21T07:24:03.408" v="4" actId="1076"/>
          <ac:spMkLst>
            <pc:docMk/>
            <pc:sldMk cId="4145138475" sldId="682"/>
            <ac:spMk id="11" creationId="{7143D0BC-BE7E-C928-5894-7E0916C88A70}"/>
          </ac:spMkLst>
        </pc:spChg>
      </pc:sldChg>
      <pc:sldChg chg="modSp mod">
        <pc:chgData name="angeliki chatzidimitriou" userId="738f7b16ed6e8e83" providerId="LiveId" clId="{64049713-6974-4223-84A9-FDB065B9FC1A}" dt="2025-09-21T14:59:00.108" v="131" actId="20577"/>
        <pc:sldMkLst>
          <pc:docMk/>
          <pc:sldMk cId="3031763907" sldId="764"/>
        </pc:sldMkLst>
        <pc:spChg chg="mod">
          <ac:chgData name="angeliki chatzidimitriou" userId="738f7b16ed6e8e83" providerId="LiveId" clId="{64049713-6974-4223-84A9-FDB065B9FC1A}" dt="2025-09-21T07:26:15.234" v="48" actId="20577"/>
          <ac:spMkLst>
            <pc:docMk/>
            <pc:sldMk cId="3031763907" sldId="764"/>
            <ac:spMk id="3" creationId="{F0EC1CEE-4F71-95A8-BC47-5DF741F116F2}"/>
          </ac:spMkLst>
        </pc:spChg>
        <pc:spChg chg="mod">
          <ac:chgData name="angeliki chatzidimitriou" userId="738f7b16ed6e8e83" providerId="LiveId" clId="{64049713-6974-4223-84A9-FDB065B9FC1A}" dt="2025-09-21T14:59:00.108" v="131" actId="20577"/>
          <ac:spMkLst>
            <pc:docMk/>
            <pc:sldMk cId="3031763907" sldId="764"/>
            <ac:spMk id="5" creationId="{6F5F4A5A-1B88-C2AA-D150-B4B3256BA5F3}"/>
          </ac:spMkLst>
        </pc:spChg>
        <pc:spChg chg="mod">
          <ac:chgData name="angeliki chatzidimitriou" userId="738f7b16ed6e8e83" providerId="LiveId" clId="{64049713-6974-4223-84A9-FDB065B9FC1A}" dt="2025-09-21T07:26:29.927" v="51" actId="6549"/>
          <ac:spMkLst>
            <pc:docMk/>
            <pc:sldMk cId="3031763907" sldId="764"/>
            <ac:spMk id="7" creationId="{12F558A0-71A3-F0F6-5C1A-4293E2926572}"/>
          </ac:spMkLst>
        </pc:spChg>
      </pc:sldChg>
      <pc:sldChg chg="modSp mod">
        <pc:chgData name="angeliki chatzidimitriou" userId="738f7b16ed6e8e83" providerId="LiveId" clId="{64049713-6974-4223-84A9-FDB065B9FC1A}" dt="2025-09-21T14:59:25.935" v="143" actId="20577"/>
        <pc:sldMkLst>
          <pc:docMk/>
          <pc:sldMk cId="3731779062" sldId="937"/>
        </pc:sldMkLst>
        <pc:spChg chg="mod">
          <ac:chgData name="angeliki chatzidimitriou" userId="738f7b16ed6e8e83" providerId="LiveId" clId="{64049713-6974-4223-84A9-FDB065B9FC1A}" dt="2025-09-21T14:59:25.935" v="143" actId="20577"/>
          <ac:spMkLst>
            <pc:docMk/>
            <pc:sldMk cId="3731779062" sldId="937"/>
            <ac:spMk id="7" creationId="{12F558A0-71A3-F0F6-5C1A-4293E2926572}"/>
          </ac:spMkLst>
        </pc:spChg>
      </pc:sldChg>
      <pc:sldChg chg="modSp mod">
        <pc:chgData name="angeliki chatzidimitriou" userId="738f7b16ed6e8e83" providerId="LiveId" clId="{64049713-6974-4223-84A9-FDB065B9FC1A}" dt="2025-09-21T15:00:15.617" v="157" actId="20577"/>
        <pc:sldMkLst>
          <pc:docMk/>
          <pc:sldMk cId="1806093553" sldId="938"/>
        </pc:sldMkLst>
        <pc:spChg chg="mod">
          <ac:chgData name="angeliki chatzidimitriou" userId="738f7b16ed6e8e83" providerId="LiveId" clId="{64049713-6974-4223-84A9-FDB065B9FC1A}" dt="2025-09-21T15:00:09.839" v="145" actId="20577"/>
          <ac:spMkLst>
            <pc:docMk/>
            <pc:sldMk cId="1806093553" sldId="938"/>
            <ac:spMk id="4" creationId="{6B287E5A-E0D5-BF15-DC33-9784C55F5F45}"/>
          </ac:spMkLst>
        </pc:spChg>
        <pc:spChg chg="mod">
          <ac:chgData name="angeliki chatzidimitriou" userId="738f7b16ed6e8e83" providerId="LiveId" clId="{64049713-6974-4223-84A9-FDB065B9FC1A}" dt="2025-09-21T15:00:15.617" v="157" actId="20577"/>
          <ac:spMkLst>
            <pc:docMk/>
            <pc:sldMk cId="1806093553" sldId="938"/>
            <ac:spMk id="7" creationId="{12F558A0-71A3-F0F6-5C1A-4293E2926572}"/>
          </ac:spMkLst>
        </pc:spChg>
      </pc:sldChg>
      <pc:sldChg chg="modSp mod">
        <pc:chgData name="angeliki chatzidimitriou" userId="738f7b16ed6e8e83" providerId="LiveId" clId="{64049713-6974-4223-84A9-FDB065B9FC1A}" dt="2025-09-21T15:01:40.653" v="183" actId="20577"/>
        <pc:sldMkLst>
          <pc:docMk/>
          <pc:sldMk cId="2698088269" sldId="940"/>
        </pc:sldMkLst>
        <pc:spChg chg="mod">
          <ac:chgData name="angeliki chatzidimitriou" userId="738f7b16ed6e8e83" providerId="LiveId" clId="{64049713-6974-4223-84A9-FDB065B9FC1A}" dt="2025-09-21T15:01:40.653" v="183" actId="20577"/>
          <ac:spMkLst>
            <pc:docMk/>
            <pc:sldMk cId="2698088269" sldId="940"/>
            <ac:spMk id="5" creationId="{6F5F4A5A-1B88-C2AA-D150-B4B3256BA5F3}"/>
          </ac:spMkLst>
        </pc:spChg>
        <pc:spChg chg="mod">
          <ac:chgData name="angeliki chatzidimitriou" userId="738f7b16ed6e8e83" providerId="LiveId" clId="{64049713-6974-4223-84A9-FDB065B9FC1A}" dt="2025-09-21T15:00:27.252" v="169" actId="20577"/>
          <ac:spMkLst>
            <pc:docMk/>
            <pc:sldMk cId="2698088269" sldId="940"/>
            <ac:spMk id="7" creationId="{12F558A0-71A3-F0F6-5C1A-4293E2926572}"/>
          </ac:spMkLst>
        </pc:spChg>
      </pc:sldChg>
      <pc:sldChg chg="modSp mod">
        <pc:chgData name="angeliki chatzidimitriou" userId="738f7b16ed6e8e83" providerId="LiveId" clId="{64049713-6974-4223-84A9-FDB065B9FC1A}" dt="2025-09-21T15:05:14.968" v="293" actId="20577"/>
        <pc:sldMkLst>
          <pc:docMk/>
          <pc:sldMk cId="2367701727" sldId="941"/>
        </pc:sldMkLst>
        <pc:spChg chg="mod">
          <ac:chgData name="angeliki chatzidimitriou" userId="738f7b16ed6e8e83" providerId="LiveId" clId="{64049713-6974-4223-84A9-FDB065B9FC1A}" dt="2025-09-21T15:05:14.968" v="293" actId="20577"/>
          <ac:spMkLst>
            <pc:docMk/>
            <pc:sldMk cId="2367701727" sldId="941"/>
            <ac:spMk id="3" creationId="{F0EC1CEE-4F71-95A8-BC47-5DF741F116F2}"/>
          </ac:spMkLst>
        </pc:spChg>
        <pc:spChg chg="mod">
          <ac:chgData name="angeliki chatzidimitriou" userId="738f7b16ed6e8e83" providerId="LiveId" clId="{64049713-6974-4223-84A9-FDB065B9FC1A}" dt="2025-09-21T15:02:02.788" v="195" actId="20577"/>
          <ac:spMkLst>
            <pc:docMk/>
            <pc:sldMk cId="2367701727" sldId="941"/>
            <ac:spMk id="7" creationId="{12F558A0-71A3-F0F6-5C1A-4293E2926572}"/>
          </ac:spMkLst>
        </pc:spChg>
      </pc:sldChg>
      <pc:sldChg chg="modSp mod">
        <pc:chgData name="angeliki chatzidimitriou" userId="738f7b16ed6e8e83" providerId="LiveId" clId="{64049713-6974-4223-84A9-FDB065B9FC1A}" dt="2025-09-21T15:08:15.965" v="347" actId="20577"/>
        <pc:sldMkLst>
          <pc:docMk/>
          <pc:sldMk cId="3560231435" sldId="942"/>
        </pc:sldMkLst>
        <pc:spChg chg="mod">
          <ac:chgData name="angeliki chatzidimitriou" userId="738f7b16ed6e8e83" providerId="LiveId" clId="{64049713-6974-4223-84A9-FDB065B9FC1A}" dt="2025-09-21T15:07:42.243" v="346" actId="20577"/>
          <ac:spMkLst>
            <pc:docMk/>
            <pc:sldMk cId="3560231435" sldId="942"/>
            <ac:spMk id="6" creationId="{D66C76F5-5F47-EC5B-31D9-506A212C75EB}"/>
          </ac:spMkLst>
        </pc:spChg>
        <pc:spChg chg="mod">
          <ac:chgData name="angeliki chatzidimitriou" userId="738f7b16ed6e8e83" providerId="LiveId" clId="{64049713-6974-4223-84A9-FDB065B9FC1A}" dt="2025-09-21T15:06:01.931" v="295" actId="20577"/>
          <ac:spMkLst>
            <pc:docMk/>
            <pc:sldMk cId="3560231435" sldId="942"/>
            <ac:spMk id="7" creationId="{12F558A0-71A3-F0F6-5C1A-4293E2926572}"/>
          </ac:spMkLst>
        </pc:spChg>
        <pc:graphicFrameChg chg="mod modGraphic">
          <ac:chgData name="angeliki chatzidimitriou" userId="738f7b16ed6e8e83" providerId="LiveId" clId="{64049713-6974-4223-84A9-FDB065B9FC1A}" dt="2025-09-21T15:08:15.965" v="347" actId="20577"/>
          <ac:graphicFrameMkLst>
            <pc:docMk/>
            <pc:sldMk cId="3560231435" sldId="942"/>
            <ac:graphicFrameMk id="4" creationId="{3640903E-C02E-5720-B0DB-3F264DB57F0B}"/>
          </ac:graphicFrameMkLst>
        </pc:graphicFrameChg>
      </pc:sldChg>
      <pc:sldChg chg="modSp mod">
        <pc:chgData name="angeliki chatzidimitriou" userId="738f7b16ed6e8e83" providerId="LiveId" clId="{64049713-6974-4223-84A9-FDB065B9FC1A}" dt="2025-09-21T15:10:00.412" v="452" actId="20577"/>
        <pc:sldMkLst>
          <pc:docMk/>
          <pc:sldMk cId="3281875685" sldId="943"/>
        </pc:sldMkLst>
        <pc:spChg chg="mod">
          <ac:chgData name="angeliki chatzidimitriou" userId="738f7b16ed6e8e83" providerId="LiveId" clId="{64049713-6974-4223-84A9-FDB065B9FC1A}" dt="2025-09-21T15:10:00.412" v="452" actId="20577"/>
          <ac:spMkLst>
            <pc:docMk/>
            <pc:sldMk cId="3281875685" sldId="943"/>
            <ac:spMk id="7" creationId="{12F558A0-71A3-F0F6-5C1A-4293E2926572}"/>
          </ac:spMkLst>
        </pc:spChg>
      </pc:sldChg>
      <pc:sldChg chg="modSp mod">
        <pc:chgData name="angeliki chatzidimitriou" userId="738f7b16ed6e8e83" providerId="LiveId" clId="{64049713-6974-4223-84A9-FDB065B9FC1A}" dt="2025-09-21T15:18:33.787" v="725" actId="20577"/>
        <pc:sldMkLst>
          <pc:docMk/>
          <pc:sldMk cId="70117406" sldId="944"/>
        </pc:sldMkLst>
        <pc:spChg chg="mod">
          <ac:chgData name="angeliki chatzidimitriou" userId="738f7b16ed6e8e83" providerId="LiveId" clId="{64049713-6974-4223-84A9-FDB065B9FC1A}" dt="2025-09-21T15:18:33.787" v="725" actId="20577"/>
          <ac:spMkLst>
            <pc:docMk/>
            <pc:sldMk cId="70117406" sldId="944"/>
            <ac:spMk id="3" creationId="{F0EC1CEE-4F71-95A8-BC47-5DF741F116F2}"/>
          </ac:spMkLst>
        </pc:spChg>
        <pc:spChg chg="mod">
          <ac:chgData name="angeliki chatzidimitriou" userId="738f7b16ed6e8e83" providerId="LiveId" clId="{64049713-6974-4223-84A9-FDB065B9FC1A}" dt="2025-09-21T15:10:10.129" v="466" actId="20577"/>
          <ac:spMkLst>
            <pc:docMk/>
            <pc:sldMk cId="70117406" sldId="944"/>
            <ac:spMk id="7" creationId="{12F558A0-71A3-F0F6-5C1A-4293E2926572}"/>
          </ac:spMkLst>
        </pc:spChg>
      </pc:sldChg>
      <pc:sldChg chg="modSp mod">
        <pc:chgData name="angeliki chatzidimitriou" userId="738f7b16ed6e8e83" providerId="LiveId" clId="{64049713-6974-4223-84A9-FDB065B9FC1A}" dt="2025-09-21T15:09:49.022" v="440" actId="313"/>
        <pc:sldMkLst>
          <pc:docMk/>
          <pc:sldMk cId="1446803317" sldId="947"/>
        </pc:sldMkLst>
        <pc:spChg chg="mod">
          <ac:chgData name="angeliki chatzidimitriou" userId="738f7b16ed6e8e83" providerId="LiveId" clId="{64049713-6974-4223-84A9-FDB065B9FC1A}" dt="2025-09-21T15:09:49.022" v="440" actId="313"/>
          <ac:spMkLst>
            <pc:docMk/>
            <pc:sldMk cId="1446803317" sldId="947"/>
            <ac:spMk id="3" creationId="{F0EC1CEE-4F71-95A8-BC47-5DF741F116F2}"/>
          </ac:spMkLst>
        </pc:spChg>
        <pc:spChg chg="mod">
          <ac:chgData name="angeliki chatzidimitriou" userId="738f7b16ed6e8e83" providerId="LiveId" clId="{64049713-6974-4223-84A9-FDB065B9FC1A}" dt="2025-09-21T15:09:06.105" v="359" actId="20577"/>
          <ac:spMkLst>
            <pc:docMk/>
            <pc:sldMk cId="1446803317" sldId="947"/>
            <ac:spMk id="7" creationId="{12F558A0-71A3-F0F6-5C1A-4293E2926572}"/>
          </ac:spMkLst>
        </pc:spChg>
      </pc:sldChg>
      <pc:sldChg chg="modSp mod">
        <pc:chgData name="angeliki chatzidimitriou" userId="738f7b16ed6e8e83" providerId="LiveId" clId="{64049713-6974-4223-84A9-FDB065B9FC1A}" dt="2025-09-21T15:15:47.602" v="676" actId="313"/>
        <pc:sldMkLst>
          <pc:docMk/>
          <pc:sldMk cId="3308029484" sldId="948"/>
        </pc:sldMkLst>
        <pc:spChg chg="mod">
          <ac:chgData name="angeliki chatzidimitriou" userId="738f7b16ed6e8e83" providerId="LiveId" clId="{64049713-6974-4223-84A9-FDB065B9FC1A}" dt="2025-09-21T15:15:47.602" v="676" actId="313"/>
          <ac:spMkLst>
            <pc:docMk/>
            <pc:sldMk cId="3308029484" sldId="948"/>
            <ac:spMk id="3" creationId="{F0EC1CEE-4F71-95A8-BC47-5DF741F116F2}"/>
          </ac:spMkLst>
        </pc:spChg>
        <pc:spChg chg="mod">
          <ac:chgData name="angeliki chatzidimitriou" userId="738f7b16ed6e8e83" providerId="LiveId" clId="{64049713-6974-4223-84A9-FDB065B9FC1A}" dt="2025-09-21T15:12:15.163" v="520" actId="20577"/>
          <ac:spMkLst>
            <pc:docMk/>
            <pc:sldMk cId="3308029484" sldId="948"/>
            <ac:spMk id="7" creationId="{12F558A0-71A3-F0F6-5C1A-4293E2926572}"/>
          </ac:spMkLst>
        </pc:spChg>
      </pc:sldChg>
      <pc:sldChg chg="add del">
        <pc:chgData name="angeliki chatzidimitriou" userId="738f7b16ed6e8e83" providerId="LiveId" clId="{64049713-6974-4223-84A9-FDB065B9FC1A}" dt="2025-09-21T07:31:37.290" v="53" actId="47"/>
        <pc:sldMkLst>
          <pc:docMk/>
          <pc:sldMk cId="2850055215" sldId="94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09C7BBB-AD14-4023-AD21-E8D7EC6835CE}"/>
              </a:ext>
            </a:extLst>
          </p:cNvPr>
          <p:cNvSpPr>
            <a:spLocks noGrp="1" noChangeArrowheads="1"/>
          </p:cNvSpPr>
          <p:nvPr>
            <p:ph type="hdr" sz="quarter"/>
          </p:nvPr>
        </p:nvSpPr>
        <p:spPr bwMode="auto">
          <a:xfrm>
            <a:off x="1" y="1"/>
            <a:ext cx="2950881" cy="49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00" tIns="47850" rIns="95700" bIns="47850" numCol="1" anchor="t" anchorCtr="0" compatLnSpc="1">
            <a:prstTxWarp prst="textNoShape">
              <a:avLst/>
            </a:prstTxWarp>
          </a:bodyPr>
          <a:lstStyle>
            <a:lvl1pPr defTabSz="957121">
              <a:defRPr sz="1300">
                <a:latin typeface="Arial" panose="020B0604020202020204" pitchFamily="34" charset="0"/>
              </a:defRPr>
            </a:lvl1pPr>
          </a:lstStyle>
          <a:p>
            <a:endParaRPr lang="el-GR" altLang="el-GR"/>
          </a:p>
        </p:txBody>
      </p:sp>
      <p:sp>
        <p:nvSpPr>
          <p:cNvPr id="3075" name="Rectangle 3">
            <a:extLst>
              <a:ext uri="{FF2B5EF4-FFF2-40B4-BE49-F238E27FC236}">
                <a16:creationId xmlns:a16="http://schemas.microsoft.com/office/drawing/2014/main" id="{B6F13AE0-EB4B-4B41-9A19-F7FAD9D28FCE}"/>
              </a:ext>
            </a:extLst>
          </p:cNvPr>
          <p:cNvSpPr>
            <a:spLocks noGrp="1" noChangeArrowheads="1"/>
          </p:cNvSpPr>
          <p:nvPr>
            <p:ph type="dt" idx="1"/>
          </p:nvPr>
        </p:nvSpPr>
        <p:spPr bwMode="auto">
          <a:xfrm>
            <a:off x="3856387" y="1"/>
            <a:ext cx="2950881" cy="49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00" tIns="47850" rIns="95700" bIns="47850" numCol="1" anchor="t" anchorCtr="0" compatLnSpc="1">
            <a:prstTxWarp prst="textNoShape">
              <a:avLst/>
            </a:prstTxWarp>
          </a:bodyPr>
          <a:lstStyle>
            <a:lvl1pPr algn="r" defTabSz="957121">
              <a:defRPr sz="1300">
                <a:latin typeface="Arial" panose="020B0604020202020204" pitchFamily="34" charset="0"/>
              </a:defRPr>
            </a:lvl1pPr>
          </a:lstStyle>
          <a:p>
            <a:endParaRPr lang="el-GR" altLang="el-GR"/>
          </a:p>
        </p:txBody>
      </p:sp>
      <p:sp>
        <p:nvSpPr>
          <p:cNvPr id="3076" name="Rectangle 4">
            <a:extLst>
              <a:ext uri="{FF2B5EF4-FFF2-40B4-BE49-F238E27FC236}">
                <a16:creationId xmlns:a16="http://schemas.microsoft.com/office/drawing/2014/main" id="{BD6E1618-6E01-4B46-87D3-BDBB2BE5846F}"/>
              </a:ext>
            </a:extLst>
          </p:cNvPr>
          <p:cNvSpPr>
            <a:spLocks noGrp="1" noRot="1" noChangeAspect="1" noChangeArrowheads="1" noTextEdit="1"/>
          </p:cNvSpPr>
          <p:nvPr>
            <p:ph type="sldImg" idx="2"/>
          </p:nvPr>
        </p:nvSpPr>
        <p:spPr bwMode="auto">
          <a:xfrm>
            <a:off x="919163" y="746125"/>
            <a:ext cx="4972050" cy="37290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B217CFC9-3F30-4AA3-BF7C-3B56C24ED0F7}"/>
              </a:ext>
            </a:extLst>
          </p:cNvPr>
          <p:cNvSpPr>
            <a:spLocks noGrp="1" noChangeArrowheads="1"/>
          </p:cNvSpPr>
          <p:nvPr>
            <p:ph type="body" sz="quarter" idx="3"/>
          </p:nvPr>
        </p:nvSpPr>
        <p:spPr bwMode="auto">
          <a:xfrm>
            <a:off x="680271" y="4722925"/>
            <a:ext cx="5448248" cy="44730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00" tIns="47850" rIns="95700" bIns="47850"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3078" name="Rectangle 6">
            <a:extLst>
              <a:ext uri="{FF2B5EF4-FFF2-40B4-BE49-F238E27FC236}">
                <a16:creationId xmlns:a16="http://schemas.microsoft.com/office/drawing/2014/main" id="{94FFC31A-FA08-4F97-A39D-9D791DFA57F8}"/>
              </a:ext>
            </a:extLst>
          </p:cNvPr>
          <p:cNvSpPr>
            <a:spLocks noGrp="1" noChangeArrowheads="1"/>
          </p:cNvSpPr>
          <p:nvPr>
            <p:ph type="ftr" sz="quarter" idx="4"/>
          </p:nvPr>
        </p:nvSpPr>
        <p:spPr bwMode="auto">
          <a:xfrm>
            <a:off x="1" y="9444309"/>
            <a:ext cx="2950881" cy="49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00" tIns="47850" rIns="95700" bIns="47850" numCol="1" anchor="b" anchorCtr="0" compatLnSpc="1">
            <a:prstTxWarp prst="textNoShape">
              <a:avLst/>
            </a:prstTxWarp>
          </a:bodyPr>
          <a:lstStyle>
            <a:lvl1pPr defTabSz="957121">
              <a:defRPr sz="1300">
                <a:latin typeface="Arial" panose="020B0604020202020204" pitchFamily="34" charset="0"/>
              </a:defRPr>
            </a:lvl1pPr>
          </a:lstStyle>
          <a:p>
            <a:endParaRPr lang="el-GR" altLang="el-GR"/>
          </a:p>
        </p:txBody>
      </p:sp>
      <p:sp>
        <p:nvSpPr>
          <p:cNvPr id="3079" name="Rectangle 7">
            <a:extLst>
              <a:ext uri="{FF2B5EF4-FFF2-40B4-BE49-F238E27FC236}">
                <a16:creationId xmlns:a16="http://schemas.microsoft.com/office/drawing/2014/main" id="{F80EB066-DB54-44E1-AA95-0949591BFC86}"/>
              </a:ext>
            </a:extLst>
          </p:cNvPr>
          <p:cNvSpPr>
            <a:spLocks noGrp="1" noChangeArrowheads="1"/>
          </p:cNvSpPr>
          <p:nvPr>
            <p:ph type="sldNum" sz="quarter" idx="5"/>
          </p:nvPr>
        </p:nvSpPr>
        <p:spPr bwMode="auto">
          <a:xfrm>
            <a:off x="3856387" y="9444309"/>
            <a:ext cx="2950881" cy="49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00" tIns="47850" rIns="95700" bIns="47850" numCol="1" anchor="b" anchorCtr="0" compatLnSpc="1">
            <a:prstTxWarp prst="textNoShape">
              <a:avLst/>
            </a:prstTxWarp>
          </a:bodyPr>
          <a:lstStyle>
            <a:lvl1pPr algn="r" defTabSz="957121">
              <a:defRPr sz="1300">
                <a:latin typeface="Arial" panose="020B0604020202020204" pitchFamily="34" charset="0"/>
              </a:defRPr>
            </a:lvl1pPr>
          </a:lstStyle>
          <a:p>
            <a:fld id="{E0DB76E3-3D3D-424C-9CE5-651AD0DB5789}" type="slidenum">
              <a:rPr lang="el-GR" altLang="el-GR"/>
              <a:pPr/>
              <a:t>‹#›</a:t>
            </a:fld>
            <a:endParaRPr lang="el-GR" alt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2</a:t>
            </a:fld>
            <a:endParaRPr lang="el-GR" altLang="el-GR"/>
          </a:p>
        </p:txBody>
      </p:sp>
    </p:spTree>
    <p:extLst>
      <p:ext uri="{BB962C8B-B14F-4D97-AF65-F5344CB8AC3E}">
        <p14:creationId xmlns:p14="http://schemas.microsoft.com/office/powerpoint/2010/main" val="1226720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11</a:t>
            </a:fld>
            <a:endParaRPr lang="el-GR" altLang="el-GR"/>
          </a:p>
        </p:txBody>
      </p:sp>
    </p:spTree>
    <p:extLst>
      <p:ext uri="{BB962C8B-B14F-4D97-AF65-F5344CB8AC3E}">
        <p14:creationId xmlns:p14="http://schemas.microsoft.com/office/powerpoint/2010/main" val="2072935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12</a:t>
            </a:fld>
            <a:endParaRPr lang="el-GR" altLang="el-GR"/>
          </a:p>
        </p:txBody>
      </p:sp>
    </p:spTree>
    <p:extLst>
      <p:ext uri="{BB962C8B-B14F-4D97-AF65-F5344CB8AC3E}">
        <p14:creationId xmlns:p14="http://schemas.microsoft.com/office/powerpoint/2010/main" val="3582324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3</a:t>
            </a:fld>
            <a:endParaRPr lang="el-GR" altLang="el-GR"/>
          </a:p>
        </p:txBody>
      </p:sp>
    </p:spTree>
    <p:extLst>
      <p:ext uri="{BB962C8B-B14F-4D97-AF65-F5344CB8AC3E}">
        <p14:creationId xmlns:p14="http://schemas.microsoft.com/office/powerpoint/2010/main" val="2539495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4</a:t>
            </a:fld>
            <a:endParaRPr lang="el-GR" altLang="el-GR"/>
          </a:p>
        </p:txBody>
      </p:sp>
    </p:spTree>
    <p:extLst>
      <p:ext uri="{BB962C8B-B14F-4D97-AF65-F5344CB8AC3E}">
        <p14:creationId xmlns:p14="http://schemas.microsoft.com/office/powerpoint/2010/main" val="2382129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5</a:t>
            </a:fld>
            <a:endParaRPr lang="el-GR" altLang="el-GR"/>
          </a:p>
        </p:txBody>
      </p:sp>
    </p:spTree>
    <p:extLst>
      <p:ext uri="{BB962C8B-B14F-4D97-AF65-F5344CB8AC3E}">
        <p14:creationId xmlns:p14="http://schemas.microsoft.com/office/powerpoint/2010/main" val="1256703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6</a:t>
            </a:fld>
            <a:endParaRPr lang="el-GR" altLang="el-GR"/>
          </a:p>
        </p:txBody>
      </p:sp>
    </p:spTree>
    <p:extLst>
      <p:ext uri="{BB962C8B-B14F-4D97-AF65-F5344CB8AC3E}">
        <p14:creationId xmlns:p14="http://schemas.microsoft.com/office/powerpoint/2010/main" val="3166265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7</a:t>
            </a:fld>
            <a:endParaRPr lang="el-GR" altLang="el-GR"/>
          </a:p>
        </p:txBody>
      </p:sp>
    </p:spTree>
    <p:extLst>
      <p:ext uri="{BB962C8B-B14F-4D97-AF65-F5344CB8AC3E}">
        <p14:creationId xmlns:p14="http://schemas.microsoft.com/office/powerpoint/2010/main" val="2724563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8</a:t>
            </a:fld>
            <a:endParaRPr lang="el-GR" altLang="el-GR"/>
          </a:p>
        </p:txBody>
      </p:sp>
    </p:spTree>
    <p:extLst>
      <p:ext uri="{BB962C8B-B14F-4D97-AF65-F5344CB8AC3E}">
        <p14:creationId xmlns:p14="http://schemas.microsoft.com/office/powerpoint/2010/main" val="199066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9</a:t>
            </a:fld>
            <a:endParaRPr lang="el-GR" altLang="el-GR"/>
          </a:p>
        </p:txBody>
      </p:sp>
    </p:spTree>
    <p:extLst>
      <p:ext uri="{BB962C8B-B14F-4D97-AF65-F5344CB8AC3E}">
        <p14:creationId xmlns:p14="http://schemas.microsoft.com/office/powerpoint/2010/main" val="28726892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0DB76E3-3D3D-424C-9CE5-651AD0DB5789}" type="slidenum">
              <a:rPr lang="el-GR" altLang="el-GR" smtClean="0"/>
              <a:pPr/>
              <a:t>10</a:t>
            </a:fld>
            <a:endParaRPr lang="el-GR" altLang="el-GR"/>
          </a:p>
        </p:txBody>
      </p:sp>
    </p:spTree>
    <p:extLst>
      <p:ext uri="{BB962C8B-B14F-4D97-AF65-F5344CB8AC3E}">
        <p14:creationId xmlns:p14="http://schemas.microsoft.com/office/powerpoint/2010/main" val="3391492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F69E1A-A9AD-4DC9-A196-6E31F1CF0E16}"/>
              </a:ext>
            </a:extLst>
          </p:cNvPr>
          <p:cNvSpPr>
            <a:spLocks noGrp="1"/>
          </p:cNvSpPr>
          <p:nvPr>
            <p:ph type="ctrTitle"/>
          </p:nvPr>
        </p:nvSpPr>
        <p:spPr>
          <a:xfrm>
            <a:off x="1143000" y="1122363"/>
            <a:ext cx="6858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B7CD719-8633-497B-A5E3-D1058F82082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B4C7AF0-867D-4506-B3D5-0D4F6BD3F5EC}"/>
              </a:ext>
            </a:extLst>
          </p:cNvPr>
          <p:cNvSpPr>
            <a:spLocks noGrp="1"/>
          </p:cNvSpPr>
          <p:nvPr>
            <p:ph type="dt" sz="half" idx="10"/>
          </p:nvPr>
        </p:nvSpPr>
        <p:spPr/>
        <p:txBody>
          <a:bodyPr/>
          <a:lstStyle>
            <a:lvl1pPr>
              <a:defRPr/>
            </a:lvl1pPr>
          </a:lstStyle>
          <a:p>
            <a:endParaRPr lang="el-GR" altLang="el-GR"/>
          </a:p>
        </p:txBody>
      </p:sp>
      <p:sp>
        <p:nvSpPr>
          <p:cNvPr id="5" name="Θέση υποσέλιδου 4">
            <a:extLst>
              <a:ext uri="{FF2B5EF4-FFF2-40B4-BE49-F238E27FC236}">
                <a16:creationId xmlns:a16="http://schemas.microsoft.com/office/drawing/2014/main" id="{F032AE8E-E91A-48E4-A3B9-BE6FF6000EDE}"/>
              </a:ext>
            </a:extLst>
          </p:cNvPr>
          <p:cNvSpPr>
            <a:spLocks noGrp="1"/>
          </p:cNvSpPr>
          <p:nvPr>
            <p:ph type="ftr" sz="quarter" idx="11"/>
          </p:nvPr>
        </p:nvSpPr>
        <p:spPr/>
        <p:txBody>
          <a:bodyPr/>
          <a:lstStyle>
            <a:lvl1pPr>
              <a:defRPr/>
            </a:lvl1pPr>
          </a:lstStyle>
          <a:p>
            <a:endParaRPr lang="el-GR" altLang="el-GR"/>
          </a:p>
        </p:txBody>
      </p:sp>
      <p:sp>
        <p:nvSpPr>
          <p:cNvPr id="6" name="Θέση αριθμού διαφάνειας 5">
            <a:extLst>
              <a:ext uri="{FF2B5EF4-FFF2-40B4-BE49-F238E27FC236}">
                <a16:creationId xmlns:a16="http://schemas.microsoft.com/office/drawing/2014/main" id="{A731E7B9-0934-47D3-9022-D852EF1B51C9}"/>
              </a:ext>
            </a:extLst>
          </p:cNvPr>
          <p:cNvSpPr>
            <a:spLocks noGrp="1"/>
          </p:cNvSpPr>
          <p:nvPr>
            <p:ph type="sldNum" sz="quarter" idx="12"/>
          </p:nvPr>
        </p:nvSpPr>
        <p:spPr/>
        <p:txBody>
          <a:bodyPr/>
          <a:lstStyle>
            <a:lvl1pPr>
              <a:defRPr/>
            </a:lvl1pPr>
          </a:lstStyle>
          <a:p>
            <a:fld id="{156F23A6-890C-4B27-A52C-D965F3FB6A68}" type="slidenum">
              <a:rPr lang="el-GR" altLang="el-GR"/>
              <a:pPr/>
              <a:t>‹#›</a:t>
            </a:fld>
            <a:endParaRPr lang="el-GR" altLang="el-GR"/>
          </a:p>
        </p:txBody>
      </p:sp>
    </p:spTree>
    <p:extLst>
      <p:ext uri="{BB962C8B-B14F-4D97-AF65-F5344CB8AC3E}">
        <p14:creationId xmlns:p14="http://schemas.microsoft.com/office/powerpoint/2010/main" val="3497767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182085-5E46-46DD-8E25-18FF3EAD033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DD80602-C61C-4C72-AD4A-99CFF8ED0A2B}"/>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04CD4E62-337E-4AAD-B9BA-8C070600E512}"/>
              </a:ext>
            </a:extLst>
          </p:cNvPr>
          <p:cNvSpPr>
            <a:spLocks noGrp="1"/>
          </p:cNvSpPr>
          <p:nvPr>
            <p:ph type="dt" sz="half" idx="10"/>
          </p:nvPr>
        </p:nvSpPr>
        <p:spPr/>
        <p:txBody>
          <a:bodyPr/>
          <a:lstStyle>
            <a:lvl1pPr>
              <a:defRPr/>
            </a:lvl1pPr>
          </a:lstStyle>
          <a:p>
            <a:endParaRPr lang="el-GR" altLang="el-GR"/>
          </a:p>
        </p:txBody>
      </p:sp>
      <p:sp>
        <p:nvSpPr>
          <p:cNvPr id="5" name="Θέση υποσέλιδου 4">
            <a:extLst>
              <a:ext uri="{FF2B5EF4-FFF2-40B4-BE49-F238E27FC236}">
                <a16:creationId xmlns:a16="http://schemas.microsoft.com/office/drawing/2014/main" id="{C125D7D5-8022-4B32-BBDE-7E901C166A68}"/>
              </a:ext>
            </a:extLst>
          </p:cNvPr>
          <p:cNvSpPr>
            <a:spLocks noGrp="1"/>
          </p:cNvSpPr>
          <p:nvPr>
            <p:ph type="ftr" sz="quarter" idx="11"/>
          </p:nvPr>
        </p:nvSpPr>
        <p:spPr/>
        <p:txBody>
          <a:bodyPr/>
          <a:lstStyle>
            <a:lvl1pPr>
              <a:defRPr/>
            </a:lvl1pPr>
          </a:lstStyle>
          <a:p>
            <a:endParaRPr lang="el-GR" altLang="el-GR"/>
          </a:p>
        </p:txBody>
      </p:sp>
      <p:sp>
        <p:nvSpPr>
          <p:cNvPr id="6" name="Θέση αριθμού διαφάνειας 5">
            <a:extLst>
              <a:ext uri="{FF2B5EF4-FFF2-40B4-BE49-F238E27FC236}">
                <a16:creationId xmlns:a16="http://schemas.microsoft.com/office/drawing/2014/main" id="{74A6E4C9-F11D-400C-A84A-356ACC01E272}"/>
              </a:ext>
            </a:extLst>
          </p:cNvPr>
          <p:cNvSpPr>
            <a:spLocks noGrp="1"/>
          </p:cNvSpPr>
          <p:nvPr>
            <p:ph type="sldNum" sz="quarter" idx="12"/>
          </p:nvPr>
        </p:nvSpPr>
        <p:spPr/>
        <p:txBody>
          <a:bodyPr/>
          <a:lstStyle>
            <a:lvl1pPr>
              <a:defRPr/>
            </a:lvl1pPr>
          </a:lstStyle>
          <a:p>
            <a:fld id="{CD833685-4504-4428-A6D0-200A41D921C8}" type="slidenum">
              <a:rPr lang="el-GR" altLang="el-GR"/>
              <a:pPr/>
              <a:t>‹#›</a:t>
            </a:fld>
            <a:endParaRPr lang="el-GR" altLang="el-GR"/>
          </a:p>
        </p:txBody>
      </p:sp>
    </p:spTree>
    <p:extLst>
      <p:ext uri="{BB962C8B-B14F-4D97-AF65-F5344CB8AC3E}">
        <p14:creationId xmlns:p14="http://schemas.microsoft.com/office/powerpoint/2010/main" val="1841660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56F5964-6B3B-4D55-843A-DAD011D10522}"/>
              </a:ext>
            </a:extLst>
          </p:cNvPr>
          <p:cNvSpPr>
            <a:spLocks noGrp="1"/>
          </p:cNvSpPr>
          <p:nvPr>
            <p:ph type="title" orient="vert"/>
          </p:nvPr>
        </p:nvSpPr>
        <p:spPr>
          <a:xfrm>
            <a:off x="6629400" y="274638"/>
            <a:ext cx="2057400" cy="5851525"/>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CDEF5E7-C40F-48A2-8760-49CEF8A6A381}"/>
              </a:ext>
            </a:extLst>
          </p:cNvPr>
          <p:cNvSpPr>
            <a:spLocks noGrp="1"/>
          </p:cNvSpPr>
          <p:nvPr>
            <p:ph type="body" orient="vert" idx="1"/>
          </p:nvPr>
        </p:nvSpPr>
        <p:spPr>
          <a:xfrm>
            <a:off x="457200" y="274638"/>
            <a:ext cx="6019800" cy="585152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69440FBA-B138-42A7-AE1D-66F626364530}"/>
              </a:ext>
            </a:extLst>
          </p:cNvPr>
          <p:cNvSpPr>
            <a:spLocks noGrp="1"/>
          </p:cNvSpPr>
          <p:nvPr>
            <p:ph type="dt" sz="half" idx="10"/>
          </p:nvPr>
        </p:nvSpPr>
        <p:spPr/>
        <p:txBody>
          <a:bodyPr/>
          <a:lstStyle>
            <a:lvl1pPr>
              <a:defRPr/>
            </a:lvl1pPr>
          </a:lstStyle>
          <a:p>
            <a:endParaRPr lang="el-GR" altLang="el-GR"/>
          </a:p>
        </p:txBody>
      </p:sp>
      <p:sp>
        <p:nvSpPr>
          <p:cNvPr id="5" name="Θέση υποσέλιδου 4">
            <a:extLst>
              <a:ext uri="{FF2B5EF4-FFF2-40B4-BE49-F238E27FC236}">
                <a16:creationId xmlns:a16="http://schemas.microsoft.com/office/drawing/2014/main" id="{F462A558-8FF2-4979-A7E1-223A12C9C6CD}"/>
              </a:ext>
            </a:extLst>
          </p:cNvPr>
          <p:cNvSpPr>
            <a:spLocks noGrp="1"/>
          </p:cNvSpPr>
          <p:nvPr>
            <p:ph type="ftr" sz="quarter" idx="11"/>
          </p:nvPr>
        </p:nvSpPr>
        <p:spPr/>
        <p:txBody>
          <a:bodyPr/>
          <a:lstStyle>
            <a:lvl1pPr>
              <a:defRPr/>
            </a:lvl1pPr>
          </a:lstStyle>
          <a:p>
            <a:endParaRPr lang="el-GR" altLang="el-GR"/>
          </a:p>
        </p:txBody>
      </p:sp>
      <p:sp>
        <p:nvSpPr>
          <p:cNvPr id="6" name="Θέση αριθμού διαφάνειας 5">
            <a:extLst>
              <a:ext uri="{FF2B5EF4-FFF2-40B4-BE49-F238E27FC236}">
                <a16:creationId xmlns:a16="http://schemas.microsoft.com/office/drawing/2014/main" id="{CB723505-E661-4261-B9D0-7515DBCD6875}"/>
              </a:ext>
            </a:extLst>
          </p:cNvPr>
          <p:cNvSpPr>
            <a:spLocks noGrp="1"/>
          </p:cNvSpPr>
          <p:nvPr>
            <p:ph type="sldNum" sz="quarter" idx="12"/>
          </p:nvPr>
        </p:nvSpPr>
        <p:spPr/>
        <p:txBody>
          <a:bodyPr/>
          <a:lstStyle>
            <a:lvl1pPr>
              <a:defRPr/>
            </a:lvl1pPr>
          </a:lstStyle>
          <a:p>
            <a:fld id="{D61844DB-22FD-4EE3-9E7E-005371A89729}" type="slidenum">
              <a:rPr lang="el-GR" altLang="el-GR"/>
              <a:pPr/>
              <a:t>‹#›</a:t>
            </a:fld>
            <a:endParaRPr lang="el-GR" altLang="el-GR"/>
          </a:p>
        </p:txBody>
      </p:sp>
    </p:spTree>
    <p:extLst>
      <p:ext uri="{BB962C8B-B14F-4D97-AF65-F5344CB8AC3E}">
        <p14:creationId xmlns:p14="http://schemas.microsoft.com/office/powerpoint/2010/main" val="2940801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773F31-F688-452F-A20C-32363290BCA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AC142AB-B84C-4FB7-BDE5-4432FEEC4F38}"/>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FE7B9CF7-0201-4D3B-A89B-BCB34F03FB18}"/>
              </a:ext>
            </a:extLst>
          </p:cNvPr>
          <p:cNvSpPr>
            <a:spLocks noGrp="1"/>
          </p:cNvSpPr>
          <p:nvPr>
            <p:ph type="dt" sz="half" idx="10"/>
          </p:nvPr>
        </p:nvSpPr>
        <p:spPr/>
        <p:txBody>
          <a:bodyPr/>
          <a:lstStyle>
            <a:lvl1pPr>
              <a:defRPr/>
            </a:lvl1pPr>
          </a:lstStyle>
          <a:p>
            <a:endParaRPr lang="el-GR" altLang="el-GR"/>
          </a:p>
        </p:txBody>
      </p:sp>
      <p:sp>
        <p:nvSpPr>
          <p:cNvPr id="5" name="Θέση υποσέλιδου 4">
            <a:extLst>
              <a:ext uri="{FF2B5EF4-FFF2-40B4-BE49-F238E27FC236}">
                <a16:creationId xmlns:a16="http://schemas.microsoft.com/office/drawing/2014/main" id="{B718FEC6-9D28-4606-A762-5F2D58DA700F}"/>
              </a:ext>
            </a:extLst>
          </p:cNvPr>
          <p:cNvSpPr>
            <a:spLocks noGrp="1"/>
          </p:cNvSpPr>
          <p:nvPr>
            <p:ph type="ftr" sz="quarter" idx="11"/>
          </p:nvPr>
        </p:nvSpPr>
        <p:spPr/>
        <p:txBody>
          <a:bodyPr/>
          <a:lstStyle>
            <a:lvl1pPr>
              <a:defRPr/>
            </a:lvl1pPr>
          </a:lstStyle>
          <a:p>
            <a:endParaRPr lang="el-GR" altLang="el-GR"/>
          </a:p>
        </p:txBody>
      </p:sp>
      <p:sp>
        <p:nvSpPr>
          <p:cNvPr id="6" name="Θέση αριθμού διαφάνειας 5">
            <a:extLst>
              <a:ext uri="{FF2B5EF4-FFF2-40B4-BE49-F238E27FC236}">
                <a16:creationId xmlns:a16="http://schemas.microsoft.com/office/drawing/2014/main" id="{FCFD78FF-9671-4BE0-B709-3E4F78E2FBB6}"/>
              </a:ext>
            </a:extLst>
          </p:cNvPr>
          <p:cNvSpPr>
            <a:spLocks noGrp="1"/>
          </p:cNvSpPr>
          <p:nvPr>
            <p:ph type="sldNum" sz="quarter" idx="12"/>
          </p:nvPr>
        </p:nvSpPr>
        <p:spPr/>
        <p:txBody>
          <a:bodyPr/>
          <a:lstStyle>
            <a:lvl1pPr>
              <a:defRPr/>
            </a:lvl1pPr>
          </a:lstStyle>
          <a:p>
            <a:fld id="{90827096-75BD-4A94-A974-0DB88B891FE3}" type="slidenum">
              <a:rPr lang="el-GR" altLang="el-GR"/>
              <a:pPr/>
              <a:t>‹#›</a:t>
            </a:fld>
            <a:endParaRPr lang="el-GR" altLang="el-GR"/>
          </a:p>
        </p:txBody>
      </p:sp>
    </p:spTree>
    <p:extLst>
      <p:ext uri="{BB962C8B-B14F-4D97-AF65-F5344CB8AC3E}">
        <p14:creationId xmlns:p14="http://schemas.microsoft.com/office/powerpoint/2010/main" val="3588921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EED695-40CE-43B5-B24F-1AF37BA85068}"/>
              </a:ext>
            </a:extLst>
          </p:cNvPr>
          <p:cNvSpPr>
            <a:spLocks noGrp="1"/>
          </p:cNvSpPr>
          <p:nvPr>
            <p:ph type="title"/>
          </p:nvPr>
        </p:nvSpPr>
        <p:spPr>
          <a:xfrm>
            <a:off x="623888" y="1709738"/>
            <a:ext cx="78867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40C1404-E998-40DF-8A00-7DA6558E199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7E1683CE-D802-4CD8-9428-538A35044A21}"/>
              </a:ext>
            </a:extLst>
          </p:cNvPr>
          <p:cNvSpPr>
            <a:spLocks noGrp="1"/>
          </p:cNvSpPr>
          <p:nvPr>
            <p:ph type="dt" sz="half" idx="10"/>
          </p:nvPr>
        </p:nvSpPr>
        <p:spPr/>
        <p:txBody>
          <a:bodyPr/>
          <a:lstStyle>
            <a:lvl1pPr>
              <a:defRPr/>
            </a:lvl1pPr>
          </a:lstStyle>
          <a:p>
            <a:endParaRPr lang="el-GR" altLang="el-GR"/>
          </a:p>
        </p:txBody>
      </p:sp>
      <p:sp>
        <p:nvSpPr>
          <p:cNvPr id="5" name="Θέση υποσέλιδου 4">
            <a:extLst>
              <a:ext uri="{FF2B5EF4-FFF2-40B4-BE49-F238E27FC236}">
                <a16:creationId xmlns:a16="http://schemas.microsoft.com/office/drawing/2014/main" id="{E002363B-A8B1-446A-938F-FC3FEFE3389C}"/>
              </a:ext>
            </a:extLst>
          </p:cNvPr>
          <p:cNvSpPr>
            <a:spLocks noGrp="1"/>
          </p:cNvSpPr>
          <p:nvPr>
            <p:ph type="ftr" sz="quarter" idx="11"/>
          </p:nvPr>
        </p:nvSpPr>
        <p:spPr/>
        <p:txBody>
          <a:bodyPr/>
          <a:lstStyle>
            <a:lvl1pPr>
              <a:defRPr/>
            </a:lvl1pPr>
          </a:lstStyle>
          <a:p>
            <a:endParaRPr lang="el-GR" altLang="el-GR"/>
          </a:p>
        </p:txBody>
      </p:sp>
      <p:sp>
        <p:nvSpPr>
          <p:cNvPr id="6" name="Θέση αριθμού διαφάνειας 5">
            <a:extLst>
              <a:ext uri="{FF2B5EF4-FFF2-40B4-BE49-F238E27FC236}">
                <a16:creationId xmlns:a16="http://schemas.microsoft.com/office/drawing/2014/main" id="{2270C844-91E9-4E64-BADA-50FACCA63730}"/>
              </a:ext>
            </a:extLst>
          </p:cNvPr>
          <p:cNvSpPr>
            <a:spLocks noGrp="1"/>
          </p:cNvSpPr>
          <p:nvPr>
            <p:ph type="sldNum" sz="quarter" idx="12"/>
          </p:nvPr>
        </p:nvSpPr>
        <p:spPr/>
        <p:txBody>
          <a:bodyPr/>
          <a:lstStyle>
            <a:lvl1pPr>
              <a:defRPr/>
            </a:lvl1pPr>
          </a:lstStyle>
          <a:p>
            <a:fld id="{F6F2D042-013A-4142-ABAA-2FEC94709962}" type="slidenum">
              <a:rPr lang="el-GR" altLang="el-GR"/>
              <a:pPr/>
              <a:t>‹#›</a:t>
            </a:fld>
            <a:endParaRPr lang="el-GR" altLang="el-GR"/>
          </a:p>
        </p:txBody>
      </p:sp>
    </p:spTree>
    <p:extLst>
      <p:ext uri="{BB962C8B-B14F-4D97-AF65-F5344CB8AC3E}">
        <p14:creationId xmlns:p14="http://schemas.microsoft.com/office/powerpoint/2010/main" val="1430968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1CFA85-DF05-476C-9C0B-F62684CDE23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71B99D4-2BBB-4469-A7BB-1E290A909D31}"/>
              </a:ext>
            </a:extLst>
          </p:cNvPr>
          <p:cNvSpPr>
            <a:spLocks noGrp="1"/>
          </p:cNvSpPr>
          <p:nvPr>
            <p:ph sz="half" idx="1"/>
          </p:nvPr>
        </p:nvSpPr>
        <p:spPr>
          <a:xfrm>
            <a:off x="457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FF67CFD2-F0BB-4790-925E-B9D273DF2E85}"/>
              </a:ext>
            </a:extLst>
          </p:cNvPr>
          <p:cNvSpPr>
            <a:spLocks noGrp="1"/>
          </p:cNvSpPr>
          <p:nvPr>
            <p:ph sz="half" idx="2"/>
          </p:nvPr>
        </p:nvSpPr>
        <p:spPr>
          <a:xfrm>
            <a:off x="4648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7B6E1E46-3A50-40EE-82E6-93EBD6543945}"/>
              </a:ext>
            </a:extLst>
          </p:cNvPr>
          <p:cNvSpPr>
            <a:spLocks noGrp="1"/>
          </p:cNvSpPr>
          <p:nvPr>
            <p:ph type="dt" sz="half" idx="10"/>
          </p:nvPr>
        </p:nvSpPr>
        <p:spPr/>
        <p:txBody>
          <a:bodyPr/>
          <a:lstStyle>
            <a:lvl1pPr>
              <a:defRPr/>
            </a:lvl1pPr>
          </a:lstStyle>
          <a:p>
            <a:endParaRPr lang="el-GR" altLang="el-GR"/>
          </a:p>
        </p:txBody>
      </p:sp>
      <p:sp>
        <p:nvSpPr>
          <p:cNvPr id="6" name="Θέση υποσέλιδου 5">
            <a:extLst>
              <a:ext uri="{FF2B5EF4-FFF2-40B4-BE49-F238E27FC236}">
                <a16:creationId xmlns:a16="http://schemas.microsoft.com/office/drawing/2014/main" id="{D8F80B21-0706-494A-850E-F54EFB095B27}"/>
              </a:ext>
            </a:extLst>
          </p:cNvPr>
          <p:cNvSpPr>
            <a:spLocks noGrp="1"/>
          </p:cNvSpPr>
          <p:nvPr>
            <p:ph type="ftr" sz="quarter" idx="11"/>
          </p:nvPr>
        </p:nvSpPr>
        <p:spPr/>
        <p:txBody>
          <a:bodyPr/>
          <a:lstStyle>
            <a:lvl1pPr>
              <a:defRPr/>
            </a:lvl1pPr>
          </a:lstStyle>
          <a:p>
            <a:endParaRPr lang="el-GR" altLang="el-GR"/>
          </a:p>
        </p:txBody>
      </p:sp>
      <p:sp>
        <p:nvSpPr>
          <p:cNvPr id="7" name="Θέση αριθμού διαφάνειας 6">
            <a:extLst>
              <a:ext uri="{FF2B5EF4-FFF2-40B4-BE49-F238E27FC236}">
                <a16:creationId xmlns:a16="http://schemas.microsoft.com/office/drawing/2014/main" id="{F488A225-5DF4-4479-973D-4212AB0A5D9D}"/>
              </a:ext>
            </a:extLst>
          </p:cNvPr>
          <p:cNvSpPr>
            <a:spLocks noGrp="1"/>
          </p:cNvSpPr>
          <p:nvPr>
            <p:ph type="sldNum" sz="quarter" idx="12"/>
          </p:nvPr>
        </p:nvSpPr>
        <p:spPr/>
        <p:txBody>
          <a:bodyPr/>
          <a:lstStyle>
            <a:lvl1pPr>
              <a:defRPr/>
            </a:lvl1pPr>
          </a:lstStyle>
          <a:p>
            <a:fld id="{3131FE72-1CFD-4B73-902E-4D67F5EE1C4D}" type="slidenum">
              <a:rPr lang="el-GR" altLang="el-GR"/>
              <a:pPr/>
              <a:t>‹#›</a:t>
            </a:fld>
            <a:endParaRPr lang="el-GR" altLang="el-GR"/>
          </a:p>
        </p:txBody>
      </p:sp>
    </p:spTree>
    <p:extLst>
      <p:ext uri="{BB962C8B-B14F-4D97-AF65-F5344CB8AC3E}">
        <p14:creationId xmlns:p14="http://schemas.microsoft.com/office/powerpoint/2010/main" val="232259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780432-355F-4FB7-A051-046AE912199C}"/>
              </a:ext>
            </a:extLst>
          </p:cNvPr>
          <p:cNvSpPr>
            <a:spLocks noGrp="1"/>
          </p:cNvSpPr>
          <p:nvPr>
            <p:ph type="title"/>
          </p:nvPr>
        </p:nvSpPr>
        <p:spPr>
          <a:xfrm>
            <a:off x="630238" y="365125"/>
            <a:ext cx="78867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9DCD265-7A9C-44D8-A553-2FA8DE627D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0362298C-526A-4E92-8B5A-8BBCDE24BC8D}"/>
              </a:ext>
            </a:extLst>
          </p:cNvPr>
          <p:cNvSpPr>
            <a:spLocks noGrp="1"/>
          </p:cNvSpPr>
          <p:nvPr>
            <p:ph sz="half" idx="2"/>
          </p:nvPr>
        </p:nvSpPr>
        <p:spPr>
          <a:xfrm>
            <a:off x="630238" y="2505075"/>
            <a:ext cx="386873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D75D195D-9408-4F46-9F98-26BB17F5E95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BEFD2B6E-8EB2-4E18-9CC5-B3E98875CF20}"/>
              </a:ext>
            </a:extLst>
          </p:cNvPr>
          <p:cNvSpPr>
            <a:spLocks noGrp="1"/>
          </p:cNvSpPr>
          <p:nvPr>
            <p:ph sz="quarter" idx="4"/>
          </p:nvPr>
        </p:nvSpPr>
        <p:spPr>
          <a:xfrm>
            <a:off x="4629150" y="2505075"/>
            <a:ext cx="38877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F42709E7-3FB2-46A7-9DE3-5F7ED4996185}"/>
              </a:ext>
            </a:extLst>
          </p:cNvPr>
          <p:cNvSpPr>
            <a:spLocks noGrp="1"/>
          </p:cNvSpPr>
          <p:nvPr>
            <p:ph type="dt" sz="half" idx="10"/>
          </p:nvPr>
        </p:nvSpPr>
        <p:spPr/>
        <p:txBody>
          <a:bodyPr/>
          <a:lstStyle>
            <a:lvl1pPr>
              <a:defRPr/>
            </a:lvl1pPr>
          </a:lstStyle>
          <a:p>
            <a:endParaRPr lang="el-GR" altLang="el-GR"/>
          </a:p>
        </p:txBody>
      </p:sp>
      <p:sp>
        <p:nvSpPr>
          <p:cNvPr id="8" name="Θέση υποσέλιδου 7">
            <a:extLst>
              <a:ext uri="{FF2B5EF4-FFF2-40B4-BE49-F238E27FC236}">
                <a16:creationId xmlns:a16="http://schemas.microsoft.com/office/drawing/2014/main" id="{5225DB7C-3316-4651-8ABA-387D7977767B}"/>
              </a:ext>
            </a:extLst>
          </p:cNvPr>
          <p:cNvSpPr>
            <a:spLocks noGrp="1"/>
          </p:cNvSpPr>
          <p:nvPr>
            <p:ph type="ftr" sz="quarter" idx="11"/>
          </p:nvPr>
        </p:nvSpPr>
        <p:spPr/>
        <p:txBody>
          <a:bodyPr/>
          <a:lstStyle>
            <a:lvl1pPr>
              <a:defRPr/>
            </a:lvl1pPr>
          </a:lstStyle>
          <a:p>
            <a:endParaRPr lang="el-GR" altLang="el-GR"/>
          </a:p>
        </p:txBody>
      </p:sp>
      <p:sp>
        <p:nvSpPr>
          <p:cNvPr id="9" name="Θέση αριθμού διαφάνειας 8">
            <a:extLst>
              <a:ext uri="{FF2B5EF4-FFF2-40B4-BE49-F238E27FC236}">
                <a16:creationId xmlns:a16="http://schemas.microsoft.com/office/drawing/2014/main" id="{E022872C-2D3C-4B92-8B30-46CDFEC3E0F4}"/>
              </a:ext>
            </a:extLst>
          </p:cNvPr>
          <p:cNvSpPr>
            <a:spLocks noGrp="1"/>
          </p:cNvSpPr>
          <p:nvPr>
            <p:ph type="sldNum" sz="quarter" idx="12"/>
          </p:nvPr>
        </p:nvSpPr>
        <p:spPr/>
        <p:txBody>
          <a:bodyPr/>
          <a:lstStyle>
            <a:lvl1pPr>
              <a:defRPr/>
            </a:lvl1pPr>
          </a:lstStyle>
          <a:p>
            <a:fld id="{34BED254-EC57-4361-BD58-E57D313C8ADC}" type="slidenum">
              <a:rPr lang="el-GR" altLang="el-GR"/>
              <a:pPr/>
              <a:t>‹#›</a:t>
            </a:fld>
            <a:endParaRPr lang="el-GR" altLang="el-GR"/>
          </a:p>
        </p:txBody>
      </p:sp>
    </p:spTree>
    <p:extLst>
      <p:ext uri="{BB962C8B-B14F-4D97-AF65-F5344CB8AC3E}">
        <p14:creationId xmlns:p14="http://schemas.microsoft.com/office/powerpoint/2010/main" val="1968254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8B1BB1-482C-4FBA-A80C-B9C8244DF92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1EBCC55-4488-4728-AA90-29F79C87793D}"/>
              </a:ext>
            </a:extLst>
          </p:cNvPr>
          <p:cNvSpPr>
            <a:spLocks noGrp="1"/>
          </p:cNvSpPr>
          <p:nvPr>
            <p:ph type="dt" sz="half" idx="10"/>
          </p:nvPr>
        </p:nvSpPr>
        <p:spPr/>
        <p:txBody>
          <a:bodyPr/>
          <a:lstStyle>
            <a:lvl1pPr>
              <a:defRPr/>
            </a:lvl1pPr>
          </a:lstStyle>
          <a:p>
            <a:endParaRPr lang="el-GR" altLang="el-GR"/>
          </a:p>
        </p:txBody>
      </p:sp>
      <p:sp>
        <p:nvSpPr>
          <p:cNvPr id="4" name="Θέση υποσέλιδου 3">
            <a:extLst>
              <a:ext uri="{FF2B5EF4-FFF2-40B4-BE49-F238E27FC236}">
                <a16:creationId xmlns:a16="http://schemas.microsoft.com/office/drawing/2014/main" id="{83322AA4-2895-4AD3-B6FF-F056CEDCD6AB}"/>
              </a:ext>
            </a:extLst>
          </p:cNvPr>
          <p:cNvSpPr>
            <a:spLocks noGrp="1"/>
          </p:cNvSpPr>
          <p:nvPr>
            <p:ph type="ftr" sz="quarter" idx="11"/>
          </p:nvPr>
        </p:nvSpPr>
        <p:spPr/>
        <p:txBody>
          <a:bodyPr/>
          <a:lstStyle>
            <a:lvl1pPr>
              <a:defRPr/>
            </a:lvl1pPr>
          </a:lstStyle>
          <a:p>
            <a:endParaRPr lang="el-GR" altLang="el-GR"/>
          </a:p>
        </p:txBody>
      </p:sp>
      <p:sp>
        <p:nvSpPr>
          <p:cNvPr id="5" name="Θέση αριθμού διαφάνειας 4">
            <a:extLst>
              <a:ext uri="{FF2B5EF4-FFF2-40B4-BE49-F238E27FC236}">
                <a16:creationId xmlns:a16="http://schemas.microsoft.com/office/drawing/2014/main" id="{CF269C19-EA4E-43E4-A14D-0C556C0A102B}"/>
              </a:ext>
            </a:extLst>
          </p:cNvPr>
          <p:cNvSpPr>
            <a:spLocks noGrp="1"/>
          </p:cNvSpPr>
          <p:nvPr>
            <p:ph type="sldNum" sz="quarter" idx="12"/>
          </p:nvPr>
        </p:nvSpPr>
        <p:spPr/>
        <p:txBody>
          <a:bodyPr/>
          <a:lstStyle>
            <a:lvl1pPr>
              <a:defRPr/>
            </a:lvl1pPr>
          </a:lstStyle>
          <a:p>
            <a:fld id="{97A34014-8B1D-4A25-88F6-00AF21A99226}" type="slidenum">
              <a:rPr lang="el-GR" altLang="el-GR"/>
              <a:pPr/>
              <a:t>‹#›</a:t>
            </a:fld>
            <a:endParaRPr lang="el-GR" altLang="el-GR"/>
          </a:p>
        </p:txBody>
      </p:sp>
    </p:spTree>
    <p:extLst>
      <p:ext uri="{BB962C8B-B14F-4D97-AF65-F5344CB8AC3E}">
        <p14:creationId xmlns:p14="http://schemas.microsoft.com/office/powerpoint/2010/main" val="356999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7A2CA14-D66C-4869-97D5-6EA20042CBBA}"/>
              </a:ext>
            </a:extLst>
          </p:cNvPr>
          <p:cNvSpPr>
            <a:spLocks noGrp="1"/>
          </p:cNvSpPr>
          <p:nvPr>
            <p:ph type="dt" sz="half" idx="10"/>
          </p:nvPr>
        </p:nvSpPr>
        <p:spPr/>
        <p:txBody>
          <a:bodyPr/>
          <a:lstStyle>
            <a:lvl1pPr>
              <a:defRPr/>
            </a:lvl1pPr>
          </a:lstStyle>
          <a:p>
            <a:endParaRPr lang="el-GR" altLang="el-GR"/>
          </a:p>
        </p:txBody>
      </p:sp>
      <p:sp>
        <p:nvSpPr>
          <p:cNvPr id="3" name="Θέση υποσέλιδου 2">
            <a:extLst>
              <a:ext uri="{FF2B5EF4-FFF2-40B4-BE49-F238E27FC236}">
                <a16:creationId xmlns:a16="http://schemas.microsoft.com/office/drawing/2014/main" id="{614DDD6C-61BA-40FE-BD47-F0C0188325BF}"/>
              </a:ext>
            </a:extLst>
          </p:cNvPr>
          <p:cNvSpPr>
            <a:spLocks noGrp="1"/>
          </p:cNvSpPr>
          <p:nvPr>
            <p:ph type="ftr" sz="quarter" idx="11"/>
          </p:nvPr>
        </p:nvSpPr>
        <p:spPr/>
        <p:txBody>
          <a:bodyPr/>
          <a:lstStyle>
            <a:lvl1pPr>
              <a:defRPr/>
            </a:lvl1pPr>
          </a:lstStyle>
          <a:p>
            <a:endParaRPr lang="el-GR" altLang="el-GR"/>
          </a:p>
        </p:txBody>
      </p:sp>
      <p:sp>
        <p:nvSpPr>
          <p:cNvPr id="4" name="Θέση αριθμού διαφάνειας 3">
            <a:extLst>
              <a:ext uri="{FF2B5EF4-FFF2-40B4-BE49-F238E27FC236}">
                <a16:creationId xmlns:a16="http://schemas.microsoft.com/office/drawing/2014/main" id="{35F17D80-3E74-4E94-A68C-7E657940F4A0}"/>
              </a:ext>
            </a:extLst>
          </p:cNvPr>
          <p:cNvSpPr>
            <a:spLocks noGrp="1"/>
          </p:cNvSpPr>
          <p:nvPr>
            <p:ph type="sldNum" sz="quarter" idx="12"/>
          </p:nvPr>
        </p:nvSpPr>
        <p:spPr/>
        <p:txBody>
          <a:bodyPr/>
          <a:lstStyle>
            <a:lvl1pPr>
              <a:defRPr/>
            </a:lvl1pPr>
          </a:lstStyle>
          <a:p>
            <a:fld id="{F1458ED7-1329-4D40-8A0C-58D6001BC07A}" type="slidenum">
              <a:rPr lang="el-GR" altLang="el-GR"/>
              <a:pPr/>
              <a:t>‹#›</a:t>
            </a:fld>
            <a:endParaRPr lang="el-GR" altLang="el-GR"/>
          </a:p>
        </p:txBody>
      </p:sp>
    </p:spTree>
    <p:extLst>
      <p:ext uri="{BB962C8B-B14F-4D97-AF65-F5344CB8AC3E}">
        <p14:creationId xmlns:p14="http://schemas.microsoft.com/office/powerpoint/2010/main" val="33566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2313B5-CE21-40F8-8190-87F7CC055B5E}"/>
              </a:ext>
            </a:extLst>
          </p:cNvPr>
          <p:cNvSpPr>
            <a:spLocks noGrp="1"/>
          </p:cNvSpPr>
          <p:nvPr>
            <p:ph type="title"/>
          </p:nvPr>
        </p:nvSpPr>
        <p:spPr>
          <a:xfrm>
            <a:off x="630238" y="457200"/>
            <a:ext cx="2949575"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FCB50C2-CDED-4C0E-88ED-84685F178F7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92958B73-DAAA-4856-99CF-842369DCD9D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EEE41DE2-AC07-42B5-9B5D-0434E2C6832F}"/>
              </a:ext>
            </a:extLst>
          </p:cNvPr>
          <p:cNvSpPr>
            <a:spLocks noGrp="1"/>
          </p:cNvSpPr>
          <p:nvPr>
            <p:ph type="dt" sz="half" idx="10"/>
          </p:nvPr>
        </p:nvSpPr>
        <p:spPr/>
        <p:txBody>
          <a:bodyPr/>
          <a:lstStyle>
            <a:lvl1pPr>
              <a:defRPr/>
            </a:lvl1pPr>
          </a:lstStyle>
          <a:p>
            <a:endParaRPr lang="el-GR" altLang="el-GR"/>
          </a:p>
        </p:txBody>
      </p:sp>
      <p:sp>
        <p:nvSpPr>
          <p:cNvPr id="6" name="Θέση υποσέλιδου 5">
            <a:extLst>
              <a:ext uri="{FF2B5EF4-FFF2-40B4-BE49-F238E27FC236}">
                <a16:creationId xmlns:a16="http://schemas.microsoft.com/office/drawing/2014/main" id="{345F4791-2E85-4FFB-92E9-A6AC2ADF24D8}"/>
              </a:ext>
            </a:extLst>
          </p:cNvPr>
          <p:cNvSpPr>
            <a:spLocks noGrp="1"/>
          </p:cNvSpPr>
          <p:nvPr>
            <p:ph type="ftr" sz="quarter" idx="11"/>
          </p:nvPr>
        </p:nvSpPr>
        <p:spPr/>
        <p:txBody>
          <a:bodyPr/>
          <a:lstStyle>
            <a:lvl1pPr>
              <a:defRPr/>
            </a:lvl1pPr>
          </a:lstStyle>
          <a:p>
            <a:endParaRPr lang="el-GR" altLang="el-GR"/>
          </a:p>
        </p:txBody>
      </p:sp>
      <p:sp>
        <p:nvSpPr>
          <p:cNvPr id="7" name="Θέση αριθμού διαφάνειας 6">
            <a:extLst>
              <a:ext uri="{FF2B5EF4-FFF2-40B4-BE49-F238E27FC236}">
                <a16:creationId xmlns:a16="http://schemas.microsoft.com/office/drawing/2014/main" id="{C8B4778E-52C1-4565-96FC-78C60CAD2FCF}"/>
              </a:ext>
            </a:extLst>
          </p:cNvPr>
          <p:cNvSpPr>
            <a:spLocks noGrp="1"/>
          </p:cNvSpPr>
          <p:nvPr>
            <p:ph type="sldNum" sz="quarter" idx="12"/>
          </p:nvPr>
        </p:nvSpPr>
        <p:spPr/>
        <p:txBody>
          <a:bodyPr/>
          <a:lstStyle>
            <a:lvl1pPr>
              <a:defRPr/>
            </a:lvl1pPr>
          </a:lstStyle>
          <a:p>
            <a:fld id="{EA91D7D5-2886-48A6-BD7C-E959069BC5E9}" type="slidenum">
              <a:rPr lang="el-GR" altLang="el-GR"/>
              <a:pPr/>
              <a:t>‹#›</a:t>
            </a:fld>
            <a:endParaRPr lang="el-GR" altLang="el-GR"/>
          </a:p>
        </p:txBody>
      </p:sp>
    </p:spTree>
    <p:extLst>
      <p:ext uri="{BB962C8B-B14F-4D97-AF65-F5344CB8AC3E}">
        <p14:creationId xmlns:p14="http://schemas.microsoft.com/office/powerpoint/2010/main" val="2443099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F10AA5-96D2-4379-945E-6F874C210FB3}"/>
              </a:ext>
            </a:extLst>
          </p:cNvPr>
          <p:cNvSpPr>
            <a:spLocks noGrp="1"/>
          </p:cNvSpPr>
          <p:nvPr>
            <p:ph type="title"/>
          </p:nvPr>
        </p:nvSpPr>
        <p:spPr>
          <a:xfrm>
            <a:off x="630238" y="457200"/>
            <a:ext cx="2949575"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D92E77C-EAC4-4066-AAC0-B71D3451122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D9FA334-E043-4BBF-9459-D4F7A90BCC9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04B51523-26B4-41CC-8D95-98D122467365}"/>
              </a:ext>
            </a:extLst>
          </p:cNvPr>
          <p:cNvSpPr>
            <a:spLocks noGrp="1"/>
          </p:cNvSpPr>
          <p:nvPr>
            <p:ph type="dt" sz="half" idx="10"/>
          </p:nvPr>
        </p:nvSpPr>
        <p:spPr/>
        <p:txBody>
          <a:bodyPr/>
          <a:lstStyle>
            <a:lvl1pPr>
              <a:defRPr/>
            </a:lvl1pPr>
          </a:lstStyle>
          <a:p>
            <a:endParaRPr lang="el-GR" altLang="el-GR"/>
          </a:p>
        </p:txBody>
      </p:sp>
      <p:sp>
        <p:nvSpPr>
          <p:cNvPr id="6" name="Θέση υποσέλιδου 5">
            <a:extLst>
              <a:ext uri="{FF2B5EF4-FFF2-40B4-BE49-F238E27FC236}">
                <a16:creationId xmlns:a16="http://schemas.microsoft.com/office/drawing/2014/main" id="{59C66BD3-8CB7-43D9-A400-7FB5B5255A41}"/>
              </a:ext>
            </a:extLst>
          </p:cNvPr>
          <p:cNvSpPr>
            <a:spLocks noGrp="1"/>
          </p:cNvSpPr>
          <p:nvPr>
            <p:ph type="ftr" sz="quarter" idx="11"/>
          </p:nvPr>
        </p:nvSpPr>
        <p:spPr/>
        <p:txBody>
          <a:bodyPr/>
          <a:lstStyle>
            <a:lvl1pPr>
              <a:defRPr/>
            </a:lvl1pPr>
          </a:lstStyle>
          <a:p>
            <a:endParaRPr lang="el-GR" altLang="el-GR"/>
          </a:p>
        </p:txBody>
      </p:sp>
      <p:sp>
        <p:nvSpPr>
          <p:cNvPr id="7" name="Θέση αριθμού διαφάνειας 6">
            <a:extLst>
              <a:ext uri="{FF2B5EF4-FFF2-40B4-BE49-F238E27FC236}">
                <a16:creationId xmlns:a16="http://schemas.microsoft.com/office/drawing/2014/main" id="{08275D10-8F80-40EB-B5A4-2A44B1A900FF}"/>
              </a:ext>
            </a:extLst>
          </p:cNvPr>
          <p:cNvSpPr>
            <a:spLocks noGrp="1"/>
          </p:cNvSpPr>
          <p:nvPr>
            <p:ph type="sldNum" sz="quarter" idx="12"/>
          </p:nvPr>
        </p:nvSpPr>
        <p:spPr/>
        <p:txBody>
          <a:bodyPr/>
          <a:lstStyle>
            <a:lvl1pPr>
              <a:defRPr/>
            </a:lvl1pPr>
          </a:lstStyle>
          <a:p>
            <a:fld id="{0558303F-858F-4B81-B84E-61299D53E15F}" type="slidenum">
              <a:rPr lang="el-GR" altLang="el-GR"/>
              <a:pPr/>
              <a:t>‹#›</a:t>
            </a:fld>
            <a:endParaRPr lang="el-GR" altLang="el-GR"/>
          </a:p>
        </p:txBody>
      </p:sp>
    </p:spTree>
    <p:extLst>
      <p:ext uri="{BB962C8B-B14F-4D97-AF65-F5344CB8AC3E}">
        <p14:creationId xmlns:p14="http://schemas.microsoft.com/office/powerpoint/2010/main" val="349441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10B8C58-BAA8-4D87-85DE-64DD8248905A}"/>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altLang="el-GR"/>
              <a:t>Κάντε κλικ για επεξεργασία του τίτλου</a:t>
            </a:r>
          </a:p>
        </p:txBody>
      </p:sp>
      <p:sp>
        <p:nvSpPr>
          <p:cNvPr id="1027" name="Rectangle 3">
            <a:extLst>
              <a:ext uri="{FF2B5EF4-FFF2-40B4-BE49-F238E27FC236}">
                <a16:creationId xmlns:a16="http://schemas.microsoft.com/office/drawing/2014/main" id="{C7BCC4B8-2F22-43F4-888D-9AE4749FA547}"/>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1028" name="Rectangle 4">
            <a:extLst>
              <a:ext uri="{FF2B5EF4-FFF2-40B4-BE49-F238E27FC236}">
                <a16:creationId xmlns:a16="http://schemas.microsoft.com/office/drawing/2014/main" id="{57A3381F-4C3C-42FA-9D6F-736623DACB91}"/>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l-GR" altLang="el-GR"/>
          </a:p>
        </p:txBody>
      </p:sp>
      <p:sp>
        <p:nvSpPr>
          <p:cNvPr id="1029" name="Rectangle 5">
            <a:extLst>
              <a:ext uri="{FF2B5EF4-FFF2-40B4-BE49-F238E27FC236}">
                <a16:creationId xmlns:a16="http://schemas.microsoft.com/office/drawing/2014/main" id="{1602E759-49A1-4407-AA51-7A91C21A04E3}"/>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l-GR" altLang="el-GR"/>
          </a:p>
        </p:txBody>
      </p:sp>
      <p:sp>
        <p:nvSpPr>
          <p:cNvPr id="1030" name="Rectangle 6">
            <a:extLst>
              <a:ext uri="{FF2B5EF4-FFF2-40B4-BE49-F238E27FC236}">
                <a16:creationId xmlns:a16="http://schemas.microsoft.com/office/drawing/2014/main" id="{EC67C14E-C450-4FA5-80C4-E96F61B07965}"/>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18CAB1C0-6EB6-4272-AE86-71129BB3B015}"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5">
            <a:extLst>
              <a:ext uri="{FF2B5EF4-FFF2-40B4-BE49-F238E27FC236}">
                <a16:creationId xmlns:a16="http://schemas.microsoft.com/office/drawing/2014/main" id="{260023EC-E210-66DE-9837-A6F9669F2F88}"/>
              </a:ext>
            </a:extLst>
          </p:cNvPr>
          <p:cNvSpPr txBox="1">
            <a:spLocks noChangeArrowheads="1"/>
          </p:cNvSpPr>
          <p:nvPr/>
        </p:nvSpPr>
        <p:spPr bwMode="auto">
          <a:xfrm>
            <a:off x="300788" y="2636912"/>
            <a:ext cx="851968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r>
              <a:rPr lang="el-GR" altLang="el-GR" sz="1400" dirty="0">
                <a:solidFill>
                  <a:schemeClr val="tx1">
                    <a:lumMod val="50000"/>
                    <a:lumOff val="50000"/>
                  </a:schemeClr>
                </a:solidFill>
              </a:rPr>
              <a:t>Τίτλος της εργασίας  </a:t>
            </a:r>
          </a:p>
        </p:txBody>
      </p:sp>
      <p:sp>
        <p:nvSpPr>
          <p:cNvPr id="8" name="Text Box 16">
            <a:extLst>
              <a:ext uri="{FF2B5EF4-FFF2-40B4-BE49-F238E27FC236}">
                <a16:creationId xmlns:a16="http://schemas.microsoft.com/office/drawing/2014/main" id="{24CCB081-C118-B23B-5309-5CC7C02B9BA8}"/>
              </a:ext>
            </a:extLst>
          </p:cNvPr>
          <p:cNvSpPr txBox="1">
            <a:spLocks noChangeArrowheads="1"/>
          </p:cNvSpPr>
          <p:nvPr/>
        </p:nvSpPr>
        <p:spPr bwMode="auto">
          <a:xfrm>
            <a:off x="300788" y="6165304"/>
            <a:ext cx="8519683"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r>
              <a:rPr lang="el-GR" altLang="el-GR" dirty="0">
                <a:solidFill>
                  <a:schemeClr val="tx1">
                    <a:lumMod val="50000"/>
                    <a:lumOff val="50000"/>
                  </a:schemeClr>
                </a:solidFill>
              </a:rPr>
              <a:t>Ιανουάριος 2026</a:t>
            </a:r>
          </a:p>
        </p:txBody>
      </p:sp>
      <p:sp>
        <p:nvSpPr>
          <p:cNvPr id="11" name="Ορθογώνιο 10">
            <a:extLst>
              <a:ext uri="{FF2B5EF4-FFF2-40B4-BE49-F238E27FC236}">
                <a16:creationId xmlns:a16="http://schemas.microsoft.com/office/drawing/2014/main" id="{7143D0BC-BE7E-C928-5894-7E0916C88A70}"/>
              </a:ext>
            </a:extLst>
          </p:cNvPr>
          <p:cNvSpPr/>
          <p:nvPr/>
        </p:nvSpPr>
        <p:spPr>
          <a:xfrm>
            <a:off x="176573" y="136663"/>
            <a:ext cx="600164" cy="60016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4" name="Rectangle 11">
            <a:extLst>
              <a:ext uri="{FF2B5EF4-FFF2-40B4-BE49-F238E27FC236}">
                <a16:creationId xmlns:a16="http://schemas.microsoft.com/office/drawing/2014/main" id="{19F7D3CD-5B1C-4E68-8BD4-AA4E8DF1C393}"/>
              </a:ext>
            </a:extLst>
          </p:cNvPr>
          <p:cNvSpPr>
            <a:spLocks noChangeArrowheads="1"/>
          </p:cNvSpPr>
          <p:nvPr/>
        </p:nvSpPr>
        <p:spPr bwMode="auto">
          <a:xfrm>
            <a:off x="176573" y="178187"/>
            <a:ext cx="651289" cy="52322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tabLst>
                <a:tab pos="2027238" algn="l"/>
              </a:tabLst>
              <a:defRPr>
                <a:solidFill>
                  <a:schemeClr val="tx1"/>
                </a:solidFill>
                <a:latin typeface="Arial" panose="020B0604020202020204" pitchFamily="34" charset="0"/>
              </a:defRPr>
            </a:lvl1pPr>
            <a:lvl2pPr>
              <a:tabLst>
                <a:tab pos="2027238" algn="l"/>
              </a:tabLst>
              <a:defRPr>
                <a:solidFill>
                  <a:schemeClr val="tx1"/>
                </a:solidFill>
                <a:latin typeface="Arial" panose="020B0604020202020204" pitchFamily="34" charset="0"/>
              </a:defRPr>
            </a:lvl2pPr>
            <a:lvl3pPr>
              <a:tabLst>
                <a:tab pos="2027238" algn="l"/>
              </a:tabLst>
              <a:defRPr>
                <a:solidFill>
                  <a:schemeClr val="tx1"/>
                </a:solidFill>
                <a:latin typeface="Arial" panose="020B0604020202020204" pitchFamily="34" charset="0"/>
              </a:defRPr>
            </a:lvl3pPr>
            <a:lvl4pPr>
              <a:tabLst>
                <a:tab pos="2027238" algn="l"/>
              </a:tabLst>
              <a:defRPr>
                <a:solidFill>
                  <a:schemeClr val="tx1"/>
                </a:solidFill>
                <a:latin typeface="Arial" panose="020B0604020202020204" pitchFamily="34" charset="0"/>
              </a:defRPr>
            </a:lvl4pPr>
            <a:lvl5pPr>
              <a:tabLst>
                <a:tab pos="2027238" algn="l"/>
              </a:tabLst>
              <a:defRPr>
                <a:solidFill>
                  <a:schemeClr val="tx1"/>
                </a:solidFill>
                <a:latin typeface="Arial" panose="020B0604020202020204" pitchFamily="34" charset="0"/>
              </a:defRPr>
            </a:lvl5pPr>
            <a:lvl6pPr fontAlgn="base">
              <a:spcBef>
                <a:spcPct val="0"/>
              </a:spcBef>
              <a:spcAft>
                <a:spcPct val="0"/>
              </a:spcAft>
              <a:tabLst>
                <a:tab pos="2027238" algn="l"/>
              </a:tabLst>
              <a:defRPr>
                <a:solidFill>
                  <a:schemeClr val="tx1"/>
                </a:solidFill>
                <a:latin typeface="Arial" panose="020B0604020202020204" pitchFamily="34" charset="0"/>
              </a:defRPr>
            </a:lvl6pPr>
            <a:lvl7pPr fontAlgn="base">
              <a:spcBef>
                <a:spcPct val="0"/>
              </a:spcBef>
              <a:spcAft>
                <a:spcPct val="0"/>
              </a:spcAft>
              <a:tabLst>
                <a:tab pos="2027238" algn="l"/>
              </a:tabLst>
              <a:defRPr>
                <a:solidFill>
                  <a:schemeClr val="tx1"/>
                </a:solidFill>
                <a:latin typeface="Arial" panose="020B0604020202020204" pitchFamily="34" charset="0"/>
              </a:defRPr>
            </a:lvl7pPr>
            <a:lvl8pPr fontAlgn="base">
              <a:spcBef>
                <a:spcPct val="0"/>
              </a:spcBef>
              <a:spcAft>
                <a:spcPct val="0"/>
              </a:spcAft>
              <a:tabLst>
                <a:tab pos="2027238" algn="l"/>
              </a:tabLst>
              <a:defRPr>
                <a:solidFill>
                  <a:schemeClr val="tx1"/>
                </a:solidFill>
                <a:latin typeface="Arial" panose="020B0604020202020204" pitchFamily="34" charset="0"/>
              </a:defRPr>
            </a:lvl8pPr>
            <a:lvl9pPr fontAlgn="base">
              <a:spcBef>
                <a:spcPct val="0"/>
              </a:spcBef>
              <a:spcAft>
                <a:spcPct val="0"/>
              </a:spcAft>
              <a:tabLst>
                <a:tab pos="2027238" algn="l"/>
              </a:tabLst>
              <a:defRPr>
                <a:solidFill>
                  <a:schemeClr val="tx1"/>
                </a:solidFill>
                <a:latin typeface="Arial" panose="020B0604020202020204" pitchFamily="34" charset="0"/>
              </a:defRPr>
            </a:lvl9pPr>
          </a:lstStyle>
          <a:p>
            <a:r>
              <a:rPr lang="en-US" altLang="el-GR" sz="1400" cap="all" dirty="0">
                <a:solidFill>
                  <a:schemeClr val="bg1"/>
                </a:solidFill>
                <a:latin typeface="Century Gothic" panose="020B0502020202020204" pitchFamily="34" charset="0"/>
              </a:rPr>
              <a:t>ARC</a:t>
            </a:r>
            <a:endParaRPr lang="el-GR" altLang="el-GR" sz="1400" cap="all" dirty="0">
              <a:solidFill>
                <a:schemeClr val="bg1"/>
              </a:solidFill>
              <a:latin typeface="Century Gothic" panose="020B0502020202020204" pitchFamily="34" charset="0"/>
            </a:endParaRPr>
          </a:p>
          <a:p>
            <a:r>
              <a:rPr lang="en-US" altLang="el-GR" sz="1400" cap="all" dirty="0">
                <a:solidFill>
                  <a:schemeClr val="bg1"/>
                </a:solidFill>
                <a:latin typeface="Century Gothic" panose="020B0502020202020204" pitchFamily="34" charset="0"/>
              </a:rPr>
              <a:t>4101</a:t>
            </a:r>
            <a:endParaRPr lang="el-GR" altLang="el-GR" sz="1400" cap="all" dirty="0">
              <a:solidFill>
                <a:schemeClr val="bg1"/>
              </a:solidFill>
              <a:latin typeface="Century Gothic" panose="020B0502020202020204" pitchFamily="34" charset="0"/>
            </a:endParaRPr>
          </a:p>
        </p:txBody>
      </p:sp>
      <p:sp>
        <p:nvSpPr>
          <p:cNvPr id="3" name="Ορθογώνιο 2">
            <a:extLst>
              <a:ext uri="{FF2B5EF4-FFF2-40B4-BE49-F238E27FC236}">
                <a16:creationId xmlns:a16="http://schemas.microsoft.com/office/drawing/2014/main" id="{9D235A13-32E5-AB21-E802-7474D562934B}"/>
              </a:ext>
            </a:extLst>
          </p:cNvPr>
          <p:cNvSpPr/>
          <p:nvPr/>
        </p:nvSpPr>
        <p:spPr>
          <a:xfrm>
            <a:off x="539552" y="3704839"/>
            <a:ext cx="8280920" cy="1884401"/>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l-GR" dirty="0">
                <a:solidFill>
                  <a:schemeClr val="tx1">
                    <a:lumMod val="50000"/>
                    <a:lumOff val="50000"/>
                  </a:schemeClr>
                </a:solidFill>
                <a:latin typeface="Century Gothic" panose="020B0502020202020204" pitchFamily="34" charset="0"/>
              </a:rPr>
              <a:t>[εικόνα]</a:t>
            </a:r>
          </a:p>
        </p:txBody>
      </p:sp>
      <p:sp>
        <p:nvSpPr>
          <p:cNvPr id="5" name="Text Box 16">
            <a:extLst>
              <a:ext uri="{FF2B5EF4-FFF2-40B4-BE49-F238E27FC236}">
                <a16:creationId xmlns:a16="http://schemas.microsoft.com/office/drawing/2014/main" id="{815F5747-7E82-A8B3-F78E-B82E6042FCFC}"/>
              </a:ext>
            </a:extLst>
          </p:cNvPr>
          <p:cNvSpPr txBox="1">
            <a:spLocks noChangeArrowheads="1"/>
          </p:cNvSpPr>
          <p:nvPr/>
        </p:nvSpPr>
        <p:spPr bwMode="auto">
          <a:xfrm>
            <a:off x="300788" y="3253046"/>
            <a:ext cx="851968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r>
              <a:rPr lang="el-GR" altLang="el-GR" sz="1400" dirty="0">
                <a:solidFill>
                  <a:schemeClr val="tx1">
                    <a:lumMod val="50000"/>
                    <a:lumOff val="50000"/>
                  </a:schemeClr>
                </a:solidFill>
              </a:rPr>
              <a:t>Όνομα Επώνυμο ΑΕΜ</a:t>
            </a:r>
          </a:p>
        </p:txBody>
      </p:sp>
      <p:sp>
        <p:nvSpPr>
          <p:cNvPr id="7" name="Text Box 16">
            <a:extLst>
              <a:ext uri="{FF2B5EF4-FFF2-40B4-BE49-F238E27FC236}">
                <a16:creationId xmlns:a16="http://schemas.microsoft.com/office/drawing/2014/main" id="{292085AB-5B49-705D-9EF7-0BD26CB98C0D}"/>
              </a:ext>
            </a:extLst>
          </p:cNvPr>
          <p:cNvSpPr txBox="1">
            <a:spLocks noChangeArrowheads="1"/>
          </p:cNvSpPr>
          <p:nvPr/>
        </p:nvSpPr>
        <p:spPr bwMode="auto">
          <a:xfrm>
            <a:off x="300787" y="5721063"/>
            <a:ext cx="851968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r>
              <a:rPr lang="en-US" altLang="el-GR" dirty="0">
                <a:solidFill>
                  <a:schemeClr val="tx1">
                    <a:lumMod val="50000"/>
                    <a:lumOff val="50000"/>
                  </a:schemeClr>
                </a:solidFill>
              </a:rPr>
              <a:t>ARC </a:t>
            </a:r>
            <a:r>
              <a:rPr lang="el-GR" altLang="el-GR" dirty="0">
                <a:solidFill>
                  <a:schemeClr val="tx1">
                    <a:lumMod val="50000"/>
                    <a:lumOff val="50000"/>
                  </a:schemeClr>
                </a:solidFill>
              </a:rPr>
              <a:t>4101.</a:t>
            </a:r>
            <a:r>
              <a:rPr lang="en-US" altLang="el-GR" dirty="0">
                <a:solidFill>
                  <a:schemeClr val="tx1">
                    <a:lumMod val="50000"/>
                    <a:lumOff val="50000"/>
                  </a:schemeClr>
                </a:solidFill>
              </a:rPr>
              <a:t> </a:t>
            </a:r>
            <a:r>
              <a:rPr lang="el-GR" altLang="el-GR" dirty="0">
                <a:solidFill>
                  <a:schemeClr val="tx1">
                    <a:lumMod val="50000"/>
                    <a:lumOff val="50000"/>
                  </a:schemeClr>
                </a:solidFill>
              </a:rPr>
              <a:t>ΑΕΙΦΟΡΙΑ ΚΑΙ ΠΕΡΙΒΑΛΛΟΝ 1. 2025-26</a:t>
            </a:r>
          </a:p>
          <a:p>
            <a:pPr algn="r"/>
            <a:r>
              <a:rPr lang="el-GR" altLang="el-GR" dirty="0">
                <a:solidFill>
                  <a:schemeClr val="tx1">
                    <a:lumMod val="50000"/>
                    <a:lumOff val="50000"/>
                  </a:schemeClr>
                </a:solidFill>
              </a:rPr>
              <a:t>ΤΜΗΜΑ ΑΡΧΙΤΕΚΤΟΝΩΝ ΜΗΧΑΝΙΚΩΝ. ΠΟΛΥΤΕΧΝΙΚΗ ΣΧΟΛΗ. ΠΑΝΕΠΙΣΤΗΜΙΟ ΠΑΤΡΩΝ</a:t>
            </a:r>
          </a:p>
        </p:txBody>
      </p:sp>
    </p:spTree>
    <p:extLst>
      <p:ext uri="{BB962C8B-B14F-4D97-AF65-F5344CB8AC3E}">
        <p14:creationId xmlns:p14="http://schemas.microsoft.com/office/powerpoint/2010/main" val="414513847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 name="Text Box 15">
            <a:extLst>
              <a:ext uri="{FF2B5EF4-FFF2-40B4-BE49-F238E27FC236}">
                <a16:creationId xmlns:a16="http://schemas.microsoft.com/office/drawing/2014/main" id="{F0EC1CEE-4F71-95A8-BC47-5DF741F116F2}"/>
              </a:ext>
            </a:extLst>
          </p:cNvPr>
          <p:cNvSpPr txBox="1">
            <a:spLocks noChangeArrowheads="1"/>
          </p:cNvSpPr>
          <p:nvPr/>
        </p:nvSpPr>
        <p:spPr bwMode="auto">
          <a:xfrm>
            <a:off x="300789" y="836712"/>
            <a:ext cx="4068000"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l-GR" altLang="el-GR" sz="1100" dirty="0"/>
              <a:t>4.1 Συντελεστής θερμοπερατότητας δομικού στοιχείου</a:t>
            </a:r>
          </a:p>
          <a:p>
            <a:endParaRPr lang="el-GR" altLang="el-GR" sz="1100" dirty="0"/>
          </a:p>
          <a:p>
            <a:r>
              <a:rPr lang="el-GR" altLang="el-GR" sz="1100" dirty="0"/>
              <a:t>Εντοπισμός ή εκτίμηση </a:t>
            </a:r>
            <a:r>
              <a:rPr lang="el-GR" altLang="el-GR" sz="1100"/>
              <a:t>των στρώσεων των </a:t>
            </a:r>
            <a:r>
              <a:rPr lang="el-GR" altLang="el-GR" sz="1100" dirty="0"/>
              <a:t>υλικών σε ένα από τα δομικά στοιχεία του κελύφους του κτιρίου (π.χ. σε μία εξωτερική τοιχοποιία) και του πάχους κάθε στρώσης. Περιγραφή του δομικού στοιχείου και των υλικών (Εικόνα 9). Υπολογισμός του συντελεστή θερμοπερατότητας (</a:t>
            </a:r>
            <a:r>
              <a:rPr lang="en-GB" altLang="el-GR" sz="1100" dirty="0"/>
              <a:t>U) </a:t>
            </a:r>
            <a:r>
              <a:rPr lang="el-GR" altLang="el-GR" sz="1100" dirty="0"/>
              <a:t>του δομικού στοιχείου με βάση τα πάχη των στρώσεων και τους συντελεστές θερμικής αγωγιμότητας των υλικών. </a:t>
            </a:r>
          </a:p>
          <a:p>
            <a:r>
              <a:rPr lang="el-GR" altLang="el-GR" sz="1100" dirty="0"/>
              <a:t>[</a:t>
            </a:r>
            <a:r>
              <a:rPr lang="en-GB" altLang="el-GR" sz="1100" dirty="0"/>
              <a:t>max </a:t>
            </a:r>
            <a:r>
              <a:rPr lang="el-GR" altLang="el-GR" sz="1100" dirty="0"/>
              <a:t>~</a:t>
            </a:r>
            <a:r>
              <a:rPr lang="en-GB" altLang="el-GR" sz="1100" dirty="0"/>
              <a:t>2</a:t>
            </a:r>
            <a:r>
              <a:rPr lang="el-GR" altLang="el-GR" sz="1100" dirty="0"/>
              <a:t>0</a:t>
            </a:r>
            <a:r>
              <a:rPr lang="en-GB" altLang="el-GR" sz="1100" dirty="0"/>
              <a:t>0 </a:t>
            </a:r>
            <a:r>
              <a:rPr lang="el-GR" altLang="el-GR" sz="1100" dirty="0"/>
              <a:t>λέξεις)</a:t>
            </a:r>
          </a:p>
        </p:txBody>
      </p:sp>
      <p:sp>
        <p:nvSpPr>
          <p:cNvPr id="5" name="Ορθογώνιο 4">
            <a:extLst>
              <a:ext uri="{FF2B5EF4-FFF2-40B4-BE49-F238E27FC236}">
                <a16:creationId xmlns:a16="http://schemas.microsoft.com/office/drawing/2014/main" id="{6F5F4A5A-1B88-C2AA-D150-B4B3256BA5F3}"/>
              </a:ext>
            </a:extLst>
          </p:cNvPr>
          <p:cNvSpPr/>
          <p:nvPr/>
        </p:nvSpPr>
        <p:spPr>
          <a:xfrm>
            <a:off x="4572000"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εικόνες: φωτογραφίες ή σκίτσα ενδεικτικού δομικού στοιχείου (πχ τοιχοποιίας, οροφής, δαπέδου </a:t>
            </a:r>
            <a:r>
              <a:rPr lang="el-GR" dirty="0" err="1">
                <a:solidFill>
                  <a:schemeClr val="tx1">
                    <a:lumMod val="50000"/>
                    <a:lumOff val="50000"/>
                  </a:schemeClr>
                </a:solidFill>
                <a:latin typeface="Century Gothic" panose="020B0502020202020204" pitchFamily="34" charset="0"/>
              </a:rPr>
              <a:t>κτλ</a:t>
            </a:r>
            <a:r>
              <a:rPr lang="el-GR" dirty="0">
                <a:solidFill>
                  <a:schemeClr val="tx1">
                    <a:lumMod val="50000"/>
                    <a:lumOff val="50000"/>
                  </a:schemeClr>
                </a:solidFill>
                <a:latin typeface="Century Gothic" panose="020B0502020202020204" pitchFamily="34" charset="0"/>
              </a:rPr>
              <a:t>) και σχέδιο ή σκίτσο λεπτομέρειας στρώσεων υλικών με ένδειξη των υλικών και του πάχους κάθε στρώσης]</a:t>
            </a:r>
          </a:p>
        </p:txBody>
      </p:sp>
      <p:sp>
        <p:nvSpPr>
          <p:cNvPr id="7" name="TextBox 6">
            <a:extLst>
              <a:ext uri="{FF2B5EF4-FFF2-40B4-BE49-F238E27FC236}">
                <a16:creationId xmlns:a16="http://schemas.microsoft.com/office/drawing/2014/main" id="{12F558A0-71A3-F0F6-5C1A-4293E2926572}"/>
              </a:ext>
            </a:extLst>
          </p:cNvPr>
          <p:cNvSpPr txBox="1"/>
          <p:nvPr/>
        </p:nvSpPr>
        <p:spPr>
          <a:xfrm>
            <a:off x="4550958" y="6114175"/>
            <a:ext cx="4269514"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9. </a:t>
            </a:r>
            <a:r>
              <a:rPr lang="el-GR" dirty="0">
                <a:solidFill>
                  <a:schemeClr val="tx1">
                    <a:lumMod val="50000"/>
                    <a:lumOff val="50000"/>
                  </a:schemeClr>
                </a:solidFill>
              </a:rPr>
              <a:t>λ</a:t>
            </a:r>
            <a:r>
              <a:rPr lang="el-GR" dirty="0">
                <a:solidFill>
                  <a:schemeClr val="tx1">
                    <a:lumMod val="50000"/>
                    <a:lumOff val="50000"/>
                  </a:schemeClr>
                </a:solidFill>
                <a:latin typeface="Century Gothic" panose="020B0502020202020204" pitchFamily="34" charset="0"/>
              </a:rPr>
              <a:t>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2" name="Text Box 7">
            <a:extLst>
              <a:ext uri="{FF2B5EF4-FFF2-40B4-BE49-F238E27FC236}">
                <a16:creationId xmlns:a16="http://schemas.microsoft.com/office/drawing/2014/main" id="{5409E789-017E-159F-E092-DDD31CF6772F}"/>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kumimoji="0" lang="el-GR" altLang="el-GR" sz="1800" b="0" i="0" u="none" strike="noStrike" kern="1200" cap="none" spc="0" normalizeH="0" baseline="0" noProof="0" dirty="0">
                <a:ln>
                  <a:noFill/>
                </a:ln>
                <a:solidFill>
                  <a:srgbClr val="000000"/>
                </a:solidFill>
                <a:effectLst/>
                <a:uLnTx/>
                <a:uFillTx/>
                <a:ea typeface="+mn-ea"/>
                <a:cs typeface="+mn-cs"/>
              </a:rPr>
              <a:t>4. Αξιολόγηση θερμομονωτικής ικανότητας κελύφους</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6" name="Θέση αριθμού διαφάνειας 5">
            <a:extLst>
              <a:ext uri="{FF2B5EF4-FFF2-40B4-BE49-F238E27FC236}">
                <a16:creationId xmlns:a16="http://schemas.microsoft.com/office/drawing/2014/main" id="{74DAFD9E-961E-DA5E-1F74-5F61D6EB4E2A}"/>
              </a:ext>
            </a:extLst>
          </p:cNvPr>
          <p:cNvSpPr>
            <a:spLocks noGrp="1"/>
          </p:cNvSpPr>
          <p:nvPr>
            <p:ph type="sldNum" sz="quarter" idx="12"/>
          </p:nvPr>
        </p:nvSpPr>
        <p:spPr>
          <a:xfrm>
            <a:off x="6553200" y="6607172"/>
            <a:ext cx="2133600" cy="250827"/>
          </a:xfrm>
        </p:spPr>
        <p:txBody>
          <a:bodyPr/>
          <a:lstStyle/>
          <a:p>
            <a:fld id="{F1458ED7-1329-4D40-8A0C-58D6001BC07A}" type="slidenum">
              <a:rPr lang="el-GR" altLang="el-GR" smtClean="0"/>
              <a:pPr/>
              <a:t>10</a:t>
            </a:fld>
            <a:endParaRPr lang="el-GR" altLang="el-GR" dirty="0"/>
          </a:p>
        </p:txBody>
      </p:sp>
    </p:spTree>
    <p:extLst>
      <p:ext uri="{BB962C8B-B14F-4D97-AF65-F5344CB8AC3E}">
        <p14:creationId xmlns:p14="http://schemas.microsoft.com/office/powerpoint/2010/main" val="70117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 name="Text Box 15">
            <a:extLst>
              <a:ext uri="{FF2B5EF4-FFF2-40B4-BE49-F238E27FC236}">
                <a16:creationId xmlns:a16="http://schemas.microsoft.com/office/drawing/2014/main" id="{F0EC1CEE-4F71-95A8-BC47-5DF741F116F2}"/>
              </a:ext>
            </a:extLst>
          </p:cNvPr>
          <p:cNvSpPr txBox="1">
            <a:spLocks noChangeArrowheads="1"/>
          </p:cNvSpPr>
          <p:nvPr/>
        </p:nvSpPr>
        <p:spPr bwMode="auto">
          <a:xfrm>
            <a:off x="300789" y="836712"/>
            <a:ext cx="4068000" cy="1954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l-GR"/>
            </a:defPPr>
            <a:lvl1pPr>
              <a:defRPr sz="1100"/>
            </a:lvl1pPr>
          </a:lstStyle>
          <a:p>
            <a:r>
              <a:rPr lang="el-GR" altLang="el-GR" dirty="0"/>
              <a:t>4.2. Αξιολόγηση θερμομονωτικής ικανότητας</a:t>
            </a:r>
          </a:p>
          <a:p>
            <a:endParaRPr lang="el-GR" altLang="el-GR" dirty="0"/>
          </a:p>
          <a:p>
            <a:r>
              <a:rPr lang="el-GR" altLang="el-GR" dirty="0"/>
              <a:t>Εντοπισμός του μέγιστου επιτρεπόμενου συντελεστή θερμοπερατότητας του δομικού στοιχείου για την κλιματική ζώνη της περιοχής (Α, Β, Γ ή Δ) με βάση τον σημερινό κανονισμό ενεργειακής απόδοσης κτιρίων (ΚΕΝΑΚ) και σύγκριση με τον συντελεστή που υπολογίστηκε για το υπό μελέτη κτίριο. </a:t>
            </a:r>
          </a:p>
          <a:p>
            <a:r>
              <a:rPr lang="el-GR" altLang="el-GR" sz="1100" dirty="0"/>
              <a:t>Πρόταση βελτίωσης </a:t>
            </a:r>
            <a:r>
              <a:rPr lang="el-GR" altLang="el-GR" dirty="0"/>
              <a:t>της θερμομόνωσης αν χρειάζεται και υπολογισμός βελτιωμένου συντελεστή θερμοπερατότητας  </a:t>
            </a:r>
            <a:r>
              <a:rPr lang="el-GR" altLang="el-GR" sz="1100" dirty="0"/>
              <a:t>[</a:t>
            </a:r>
            <a:r>
              <a:rPr lang="en-GB" altLang="el-GR" sz="1100" dirty="0"/>
              <a:t>max </a:t>
            </a:r>
            <a:r>
              <a:rPr lang="el-GR" altLang="el-GR" sz="1100" dirty="0"/>
              <a:t>~</a:t>
            </a:r>
            <a:r>
              <a:rPr lang="en-GB" altLang="el-GR" sz="1100" dirty="0"/>
              <a:t>2</a:t>
            </a:r>
            <a:r>
              <a:rPr lang="el-GR" altLang="el-GR" sz="1100" dirty="0"/>
              <a:t>0</a:t>
            </a:r>
            <a:r>
              <a:rPr lang="en-GB" altLang="el-GR" sz="1100" dirty="0"/>
              <a:t>0 </a:t>
            </a:r>
            <a:r>
              <a:rPr lang="el-GR" altLang="el-GR" sz="1100" dirty="0"/>
              <a:t>λέξεις)</a:t>
            </a:r>
          </a:p>
        </p:txBody>
      </p:sp>
      <p:sp>
        <p:nvSpPr>
          <p:cNvPr id="5" name="Ορθογώνιο 4">
            <a:extLst>
              <a:ext uri="{FF2B5EF4-FFF2-40B4-BE49-F238E27FC236}">
                <a16:creationId xmlns:a16="http://schemas.microsoft.com/office/drawing/2014/main" id="{6F5F4A5A-1B88-C2AA-D150-B4B3256BA5F3}"/>
              </a:ext>
            </a:extLst>
          </p:cNvPr>
          <p:cNvSpPr/>
          <p:nvPr/>
        </p:nvSpPr>
        <p:spPr>
          <a:xfrm>
            <a:off x="4572000"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εικόνες: φωτογραφίες ή σκίτσα ενδεικτικού δομικού στοιχείου (πχ τοιχοποιίας, οροφής, δαπέδου </a:t>
            </a:r>
            <a:r>
              <a:rPr lang="el-GR" dirty="0" err="1">
                <a:solidFill>
                  <a:schemeClr val="tx1">
                    <a:lumMod val="50000"/>
                    <a:lumOff val="50000"/>
                  </a:schemeClr>
                </a:solidFill>
                <a:latin typeface="Century Gothic" panose="020B0502020202020204" pitchFamily="34" charset="0"/>
              </a:rPr>
              <a:t>κτλ</a:t>
            </a:r>
            <a:r>
              <a:rPr lang="el-GR" dirty="0">
                <a:solidFill>
                  <a:schemeClr val="tx1">
                    <a:lumMod val="50000"/>
                    <a:lumOff val="50000"/>
                  </a:schemeClr>
                </a:solidFill>
                <a:latin typeface="Century Gothic" panose="020B0502020202020204" pitchFamily="34" charset="0"/>
              </a:rPr>
              <a:t>) και σχέδιο ή σκίτσο λεπτομέρειας στρώσεων υλικών με ένδειξη των υλικών και του πάχους κάθε στρώσης]</a:t>
            </a:r>
          </a:p>
        </p:txBody>
      </p:sp>
      <p:sp>
        <p:nvSpPr>
          <p:cNvPr id="7" name="TextBox 6">
            <a:extLst>
              <a:ext uri="{FF2B5EF4-FFF2-40B4-BE49-F238E27FC236}">
                <a16:creationId xmlns:a16="http://schemas.microsoft.com/office/drawing/2014/main" id="{12F558A0-71A3-F0F6-5C1A-4293E2926572}"/>
              </a:ext>
            </a:extLst>
          </p:cNvPr>
          <p:cNvSpPr txBox="1"/>
          <p:nvPr/>
        </p:nvSpPr>
        <p:spPr>
          <a:xfrm>
            <a:off x="4550958" y="6114175"/>
            <a:ext cx="4269514"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10. λεζάντα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2" name="Text Box 7">
            <a:extLst>
              <a:ext uri="{FF2B5EF4-FFF2-40B4-BE49-F238E27FC236}">
                <a16:creationId xmlns:a16="http://schemas.microsoft.com/office/drawing/2014/main" id="{5409E789-017E-159F-E092-DDD31CF6772F}"/>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kumimoji="0" lang="el-GR" altLang="el-GR" sz="1800" b="0" i="0" u="none" strike="noStrike" kern="1200" cap="none" spc="0" normalizeH="0" baseline="0" noProof="0" dirty="0">
                <a:ln>
                  <a:noFill/>
                </a:ln>
                <a:solidFill>
                  <a:srgbClr val="000000"/>
                </a:solidFill>
                <a:effectLst/>
                <a:uLnTx/>
                <a:uFillTx/>
                <a:ea typeface="+mn-ea"/>
                <a:cs typeface="+mn-cs"/>
              </a:rPr>
              <a:t>4. Αξιολόγηση θερμομονωτικής ικανότητας κελύφους</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6" name="Θέση αριθμού διαφάνειας 5">
            <a:extLst>
              <a:ext uri="{FF2B5EF4-FFF2-40B4-BE49-F238E27FC236}">
                <a16:creationId xmlns:a16="http://schemas.microsoft.com/office/drawing/2014/main" id="{B94950FB-4824-0B3D-AAF3-2E917E8F9F60}"/>
              </a:ext>
            </a:extLst>
          </p:cNvPr>
          <p:cNvSpPr>
            <a:spLocks noGrp="1"/>
          </p:cNvSpPr>
          <p:nvPr>
            <p:ph type="sldNum" sz="quarter" idx="12"/>
          </p:nvPr>
        </p:nvSpPr>
        <p:spPr>
          <a:xfrm>
            <a:off x="6553200" y="6597649"/>
            <a:ext cx="2133600" cy="260350"/>
          </a:xfrm>
        </p:spPr>
        <p:txBody>
          <a:bodyPr/>
          <a:lstStyle/>
          <a:p>
            <a:fld id="{F1458ED7-1329-4D40-8A0C-58D6001BC07A}" type="slidenum">
              <a:rPr lang="el-GR" altLang="el-GR" smtClean="0"/>
              <a:pPr/>
              <a:t>11</a:t>
            </a:fld>
            <a:endParaRPr lang="el-GR" altLang="el-GR" dirty="0"/>
          </a:p>
        </p:txBody>
      </p:sp>
    </p:spTree>
    <p:extLst>
      <p:ext uri="{BB962C8B-B14F-4D97-AF65-F5344CB8AC3E}">
        <p14:creationId xmlns:p14="http://schemas.microsoft.com/office/powerpoint/2010/main" val="3308029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1" name="Text Box 7">
            <a:extLst>
              <a:ext uri="{FF2B5EF4-FFF2-40B4-BE49-F238E27FC236}">
                <a16:creationId xmlns:a16="http://schemas.microsoft.com/office/drawing/2014/main" id="{48BFC316-E27A-4558-9AC4-7318FE640261}"/>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lang="el-GR" altLang="el-GR" sz="1800" dirty="0">
                <a:solidFill>
                  <a:srgbClr val="000000"/>
                </a:solidFill>
              </a:rPr>
              <a:t>Πηγές πληροφοριών </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6" name="TextBox 5">
            <a:extLst>
              <a:ext uri="{FF2B5EF4-FFF2-40B4-BE49-F238E27FC236}">
                <a16:creationId xmlns:a16="http://schemas.microsoft.com/office/drawing/2014/main" id="{7A6CF26E-A977-6276-7E81-C7E95466A9D1}"/>
              </a:ext>
            </a:extLst>
          </p:cNvPr>
          <p:cNvSpPr txBox="1"/>
          <p:nvPr/>
        </p:nvSpPr>
        <p:spPr>
          <a:xfrm>
            <a:off x="179388" y="700436"/>
            <a:ext cx="8857108" cy="3600986"/>
          </a:xfrm>
          <a:prstGeom prst="rect">
            <a:avLst/>
          </a:prstGeom>
          <a:noFill/>
        </p:spPr>
        <p:txBody>
          <a:bodyPr wrap="square">
            <a:spAutoFit/>
          </a:bodyPr>
          <a:lstStyle/>
          <a:p>
            <a:r>
              <a:rPr lang="el-GR" sz="1200" dirty="0"/>
              <a:t>Βιβλιογραφία</a:t>
            </a:r>
          </a:p>
          <a:p>
            <a:endParaRPr lang="el-GR" sz="1200" dirty="0"/>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endParaRPr lang="el-GR" sz="1200" dirty="0"/>
          </a:p>
          <a:p>
            <a:pPr marL="171450" indent="-171450">
              <a:buFont typeface="Arial" panose="020B0604020202020204" pitchFamily="34" charset="0"/>
              <a:buChar char="•"/>
            </a:pPr>
            <a:endParaRPr lang="el-GR" sz="1200" dirty="0"/>
          </a:p>
          <a:p>
            <a:r>
              <a:rPr lang="el-GR" sz="1200" dirty="0"/>
              <a:t>Ιστοσελίδες</a:t>
            </a:r>
          </a:p>
          <a:p>
            <a:endParaRPr lang="el-GR" sz="1200" dirty="0"/>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pPr marL="171450" indent="-171450">
              <a:buFont typeface="Arial" panose="020B0604020202020204" pitchFamily="34" charset="0"/>
              <a:buChar char="•"/>
            </a:pPr>
            <a:r>
              <a:rPr lang="el-GR" sz="1200" dirty="0"/>
              <a:t>….</a:t>
            </a:r>
          </a:p>
          <a:p>
            <a:endParaRPr lang="en-US" sz="1200" dirty="0"/>
          </a:p>
        </p:txBody>
      </p:sp>
      <p:sp>
        <p:nvSpPr>
          <p:cNvPr id="3" name="Θέση αριθμού διαφάνειας 2">
            <a:extLst>
              <a:ext uri="{FF2B5EF4-FFF2-40B4-BE49-F238E27FC236}">
                <a16:creationId xmlns:a16="http://schemas.microsoft.com/office/drawing/2014/main" id="{BFFAD81C-8B9A-33B6-9CC0-77A1B97A4277}"/>
              </a:ext>
            </a:extLst>
          </p:cNvPr>
          <p:cNvSpPr>
            <a:spLocks noGrp="1"/>
          </p:cNvSpPr>
          <p:nvPr>
            <p:ph type="sldNum" sz="quarter" idx="12"/>
          </p:nvPr>
        </p:nvSpPr>
        <p:spPr>
          <a:xfrm>
            <a:off x="6553200" y="6597649"/>
            <a:ext cx="2133600" cy="260350"/>
          </a:xfrm>
        </p:spPr>
        <p:txBody>
          <a:bodyPr/>
          <a:lstStyle/>
          <a:p>
            <a:fld id="{F1458ED7-1329-4D40-8A0C-58D6001BC07A}" type="slidenum">
              <a:rPr lang="el-GR" altLang="el-GR" smtClean="0"/>
              <a:pPr/>
              <a:t>12</a:t>
            </a:fld>
            <a:endParaRPr lang="el-GR" altLang="el-GR"/>
          </a:p>
        </p:txBody>
      </p:sp>
    </p:spTree>
    <p:extLst>
      <p:ext uri="{BB962C8B-B14F-4D97-AF65-F5344CB8AC3E}">
        <p14:creationId xmlns:p14="http://schemas.microsoft.com/office/powerpoint/2010/main" val="413026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dirty="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313351" name="Text Box 7">
            <a:extLst>
              <a:ext uri="{FF2B5EF4-FFF2-40B4-BE49-F238E27FC236}">
                <a16:creationId xmlns:a16="http://schemas.microsoft.com/office/drawing/2014/main" id="{48BFC316-E27A-4558-9AC4-7318FE640261}"/>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kumimoji="0" lang="el-GR" altLang="el-GR" sz="1800" b="0" i="0" u="none" strike="noStrike" kern="1200" cap="none" spc="0" normalizeH="0" baseline="0" noProof="0" dirty="0">
                <a:ln>
                  <a:noFill/>
                </a:ln>
                <a:solidFill>
                  <a:srgbClr val="000000"/>
                </a:solidFill>
                <a:effectLst/>
                <a:uLnTx/>
                <a:uFillTx/>
                <a:ea typeface="+mn-ea"/>
                <a:cs typeface="+mn-cs"/>
              </a:rPr>
              <a:t>1.Περιγραφή του τόπου και του κτιρίου</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3" name="Text Box 15">
            <a:extLst>
              <a:ext uri="{FF2B5EF4-FFF2-40B4-BE49-F238E27FC236}">
                <a16:creationId xmlns:a16="http://schemas.microsoft.com/office/drawing/2014/main" id="{F0EC1CEE-4F71-95A8-BC47-5DF741F116F2}"/>
              </a:ext>
            </a:extLst>
          </p:cNvPr>
          <p:cNvSpPr txBox="1">
            <a:spLocks noChangeArrowheads="1"/>
          </p:cNvSpPr>
          <p:nvPr/>
        </p:nvSpPr>
        <p:spPr bwMode="auto">
          <a:xfrm>
            <a:off x="300789" y="836712"/>
            <a:ext cx="40680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l-GR" altLang="el-GR" sz="1100" dirty="0"/>
              <a:t>1.1 Ευρύτερη περιοχή</a:t>
            </a:r>
          </a:p>
          <a:p>
            <a:endParaRPr lang="el-GR" altLang="el-GR" sz="1100" dirty="0"/>
          </a:p>
          <a:p>
            <a:r>
              <a:rPr lang="el-GR" altLang="el-GR" sz="1100" dirty="0"/>
              <a:t>Γεωγραφική θέση, χαρακτηριστικά τοπογραφίας, σχέση με οικισμούς, ιστορικά στοιχεία, ιδιαιτερότητες του τόπου κτλ.  Παραπομπές στις πηγές των πληροφοριών. </a:t>
            </a:r>
          </a:p>
          <a:p>
            <a:r>
              <a:rPr lang="en-GB" altLang="el-GR" sz="1100" dirty="0"/>
              <a:t>(max </a:t>
            </a:r>
            <a:r>
              <a:rPr lang="el-GR" altLang="el-GR" sz="1100" dirty="0"/>
              <a:t>~</a:t>
            </a:r>
            <a:r>
              <a:rPr lang="en-GB" altLang="el-GR" sz="1100" dirty="0"/>
              <a:t>2</a:t>
            </a:r>
            <a:r>
              <a:rPr lang="el-GR" altLang="el-GR" sz="1100" dirty="0"/>
              <a:t>0</a:t>
            </a:r>
            <a:r>
              <a:rPr lang="en-GB" altLang="el-GR" sz="1100" dirty="0"/>
              <a:t>0 </a:t>
            </a:r>
            <a:r>
              <a:rPr lang="el-GR" altLang="el-GR" sz="1100" dirty="0"/>
              <a:t>λέξεις)</a:t>
            </a:r>
          </a:p>
        </p:txBody>
      </p:sp>
      <p:sp>
        <p:nvSpPr>
          <p:cNvPr id="5" name="Ορθογώνιο 4">
            <a:extLst>
              <a:ext uri="{FF2B5EF4-FFF2-40B4-BE49-F238E27FC236}">
                <a16:creationId xmlns:a16="http://schemas.microsoft.com/office/drawing/2014/main" id="{6F5F4A5A-1B88-C2AA-D150-B4B3256BA5F3}"/>
              </a:ext>
            </a:extLst>
          </p:cNvPr>
          <p:cNvSpPr/>
          <p:nvPr/>
        </p:nvSpPr>
        <p:spPr>
          <a:xfrm>
            <a:off x="4572000"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εικόνα ή εικόνες της ευρύτερης περιοχής με ένδειξη της θέσης του κτιρίου πχ χάρτη, </a:t>
            </a:r>
            <a:r>
              <a:rPr lang="el-GR" dirty="0" err="1">
                <a:solidFill>
                  <a:schemeClr val="tx1">
                    <a:lumMod val="50000"/>
                    <a:lumOff val="50000"/>
                  </a:schemeClr>
                </a:solidFill>
                <a:latin typeface="Century Gothic" panose="020B0502020202020204" pitchFamily="34" charset="0"/>
              </a:rPr>
              <a:t>ορθοφωτοχάρτη</a:t>
            </a:r>
            <a:r>
              <a:rPr lang="el-GR" dirty="0">
                <a:solidFill>
                  <a:schemeClr val="tx1">
                    <a:lumMod val="50000"/>
                    <a:lumOff val="50000"/>
                  </a:schemeClr>
                </a:solidFill>
                <a:latin typeface="Century Gothic" panose="020B0502020202020204" pitchFamily="34" charset="0"/>
              </a:rPr>
              <a:t>, </a:t>
            </a:r>
            <a:r>
              <a:rPr lang="en-GB" dirty="0" err="1">
                <a:solidFill>
                  <a:schemeClr val="tx1">
                    <a:lumMod val="50000"/>
                    <a:lumOff val="50000"/>
                  </a:schemeClr>
                </a:solidFill>
                <a:latin typeface="Century Gothic" panose="020B0502020202020204" pitchFamily="34" charset="0"/>
              </a:rPr>
              <a:t>googlemap</a:t>
            </a:r>
            <a:r>
              <a:rPr lang="en-GB" dirty="0">
                <a:solidFill>
                  <a:schemeClr val="tx1">
                    <a:lumMod val="50000"/>
                    <a:lumOff val="50000"/>
                  </a:schemeClr>
                </a:solidFill>
                <a:latin typeface="Century Gothic" panose="020B0502020202020204" pitchFamily="34" charset="0"/>
              </a:rPr>
              <a:t>, </a:t>
            </a:r>
            <a:r>
              <a:rPr lang="el-GR" dirty="0">
                <a:solidFill>
                  <a:schemeClr val="tx1">
                    <a:lumMod val="50000"/>
                    <a:lumOff val="50000"/>
                  </a:schemeClr>
                </a:solidFill>
                <a:latin typeface="Century Gothic" panose="020B0502020202020204" pitchFamily="34" charset="0"/>
              </a:rPr>
              <a:t>τοπογραφικό</a:t>
            </a:r>
            <a:r>
              <a:rPr lang="en-GB" dirty="0">
                <a:solidFill>
                  <a:schemeClr val="tx1">
                    <a:lumMod val="50000"/>
                    <a:lumOff val="50000"/>
                  </a:schemeClr>
                </a:solidFill>
                <a:latin typeface="Century Gothic" panose="020B0502020202020204" pitchFamily="34" charset="0"/>
              </a:rPr>
              <a:t> </a:t>
            </a:r>
            <a:r>
              <a:rPr lang="el-GR" dirty="0" err="1">
                <a:solidFill>
                  <a:schemeClr val="tx1">
                    <a:lumMod val="50000"/>
                    <a:lumOff val="50000"/>
                  </a:schemeClr>
                </a:solidFill>
                <a:latin typeface="Century Gothic" panose="020B0502020202020204" pitchFamily="34" charset="0"/>
              </a:rPr>
              <a:t>κτλ</a:t>
            </a:r>
            <a:r>
              <a:rPr lang="el-GR" dirty="0">
                <a:solidFill>
                  <a:schemeClr val="tx1">
                    <a:lumMod val="50000"/>
                    <a:lumOff val="50000"/>
                  </a:schemeClr>
                </a:solidFill>
                <a:latin typeface="Century Gothic" panose="020B0502020202020204" pitchFamily="34" charset="0"/>
              </a:rPr>
              <a:t>]</a:t>
            </a:r>
          </a:p>
        </p:txBody>
      </p:sp>
      <p:sp>
        <p:nvSpPr>
          <p:cNvPr id="7" name="TextBox 6">
            <a:extLst>
              <a:ext uri="{FF2B5EF4-FFF2-40B4-BE49-F238E27FC236}">
                <a16:creationId xmlns:a16="http://schemas.microsoft.com/office/drawing/2014/main" id="{12F558A0-71A3-F0F6-5C1A-4293E2926572}"/>
              </a:ext>
            </a:extLst>
          </p:cNvPr>
          <p:cNvSpPr txBox="1"/>
          <p:nvPr/>
        </p:nvSpPr>
        <p:spPr>
          <a:xfrm>
            <a:off x="4550958" y="6114175"/>
            <a:ext cx="4248472"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1. λεζάντα περιγραφής της εικόνας</a:t>
            </a:r>
            <a:r>
              <a:rPr lang="el-GR" dirty="0">
                <a:solidFill>
                  <a:schemeClr val="tx1">
                    <a:lumMod val="50000"/>
                    <a:lumOff val="50000"/>
                  </a:schemeClr>
                </a:solidFill>
              </a:rPr>
              <a:t> και παραπομπή στην πηγή</a:t>
            </a:r>
            <a:endParaRPr lang="el-GR" dirty="0"/>
          </a:p>
        </p:txBody>
      </p:sp>
      <p:sp>
        <p:nvSpPr>
          <p:cNvPr id="4" name="Θέση αριθμού διαφάνειας 3">
            <a:extLst>
              <a:ext uri="{FF2B5EF4-FFF2-40B4-BE49-F238E27FC236}">
                <a16:creationId xmlns:a16="http://schemas.microsoft.com/office/drawing/2014/main" id="{928BDAEF-2AD5-744D-62DE-AF5C7CAE4762}"/>
              </a:ext>
            </a:extLst>
          </p:cNvPr>
          <p:cNvSpPr>
            <a:spLocks noGrp="1"/>
          </p:cNvSpPr>
          <p:nvPr>
            <p:ph type="sldNum" sz="quarter" idx="12"/>
          </p:nvPr>
        </p:nvSpPr>
        <p:spPr>
          <a:xfrm>
            <a:off x="6553200" y="6597649"/>
            <a:ext cx="2133600" cy="260350"/>
          </a:xfrm>
        </p:spPr>
        <p:txBody>
          <a:bodyPr/>
          <a:lstStyle/>
          <a:p>
            <a:fld id="{F1458ED7-1329-4D40-8A0C-58D6001BC07A}" type="slidenum">
              <a:rPr lang="el-GR" altLang="el-GR" smtClean="0"/>
              <a:pPr/>
              <a:t>2</a:t>
            </a:fld>
            <a:endParaRPr lang="el-GR" altLang="el-GR" dirty="0"/>
          </a:p>
        </p:txBody>
      </p:sp>
    </p:spTree>
    <p:extLst>
      <p:ext uri="{BB962C8B-B14F-4D97-AF65-F5344CB8AC3E}">
        <p14:creationId xmlns:p14="http://schemas.microsoft.com/office/powerpoint/2010/main" val="3031763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1" name="Text Box 7">
            <a:extLst>
              <a:ext uri="{FF2B5EF4-FFF2-40B4-BE49-F238E27FC236}">
                <a16:creationId xmlns:a16="http://schemas.microsoft.com/office/drawing/2014/main" id="{48BFC316-E27A-4558-9AC4-7318FE640261}"/>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kumimoji="0" lang="el-GR" altLang="el-GR" sz="1800" b="0" i="0" u="none" strike="noStrike" kern="1200" cap="none" spc="0" normalizeH="0" baseline="0" noProof="0" dirty="0">
                <a:ln>
                  <a:noFill/>
                </a:ln>
                <a:solidFill>
                  <a:srgbClr val="000000"/>
                </a:solidFill>
                <a:effectLst/>
                <a:uLnTx/>
                <a:uFillTx/>
                <a:ea typeface="+mn-ea"/>
                <a:cs typeface="+mn-cs"/>
              </a:rPr>
              <a:t>1.Περιγραφή του τόπου και του κτιρίου</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 name="Text Box 15">
            <a:extLst>
              <a:ext uri="{FF2B5EF4-FFF2-40B4-BE49-F238E27FC236}">
                <a16:creationId xmlns:a16="http://schemas.microsoft.com/office/drawing/2014/main" id="{F0EC1CEE-4F71-95A8-BC47-5DF741F116F2}"/>
              </a:ext>
            </a:extLst>
          </p:cNvPr>
          <p:cNvSpPr txBox="1">
            <a:spLocks noChangeArrowheads="1"/>
          </p:cNvSpPr>
          <p:nvPr/>
        </p:nvSpPr>
        <p:spPr bwMode="auto">
          <a:xfrm>
            <a:off x="300789" y="836712"/>
            <a:ext cx="40680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l-GR"/>
            </a:defPPr>
            <a:lvl1pPr>
              <a:defRPr sz="1100"/>
            </a:lvl1pPr>
          </a:lstStyle>
          <a:p>
            <a:r>
              <a:rPr lang="el-GR" altLang="el-GR" dirty="0"/>
              <a:t>1.2 Το κτίριο</a:t>
            </a:r>
          </a:p>
          <a:p>
            <a:endParaRPr lang="el-GR" altLang="el-GR" dirty="0"/>
          </a:p>
          <a:p>
            <a:r>
              <a:rPr lang="el-GR" altLang="el-GR" dirty="0"/>
              <a:t>Χρονολογία κατασκευής ή ενδεικτική χρονολογική περίοδο δόμησης, περιγραφή μορφής και δομής, μέγεθος / διαστάσεις, όροφοι, προσανατολισμός, θέσεις και μεγέθη ανοιγμάτων, </a:t>
            </a:r>
            <a:r>
              <a:rPr lang="el-GR" altLang="el-GR" dirty="0" err="1"/>
              <a:t>ημιυπαίθριοι</a:t>
            </a:r>
            <a:r>
              <a:rPr lang="el-GR" altLang="el-GR" dirty="0"/>
              <a:t> και υπαίθριοι χώροι, υλικά, χρήση, χαρακτηριστικά άμεσου περιβάλλοντος χώρου, άλλες ιδιαιτερότητες κτλ. Παραπομπές στις πηγές των πληροφοριών</a:t>
            </a:r>
          </a:p>
          <a:p>
            <a:r>
              <a:rPr lang="el-GR" altLang="el-GR" dirty="0"/>
              <a:t>[</a:t>
            </a:r>
            <a:r>
              <a:rPr lang="en-GB" altLang="el-GR" dirty="0"/>
              <a:t>max </a:t>
            </a:r>
            <a:r>
              <a:rPr lang="el-GR" altLang="el-GR" dirty="0"/>
              <a:t>~</a:t>
            </a:r>
            <a:r>
              <a:rPr lang="en-GB" altLang="el-GR" dirty="0"/>
              <a:t>2</a:t>
            </a:r>
            <a:r>
              <a:rPr lang="el-GR" altLang="el-GR" dirty="0"/>
              <a:t>0</a:t>
            </a:r>
            <a:r>
              <a:rPr lang="en-GB" altLang="el-GR" dirty="0"/>
              <a:t>0 </a:t>
            </a:r>
            <a:r>
              <a:rPr lang="el-GR" altLang="el-GR" dirty="0"/>
              <a:t>λέξεις)</a:t>
            </a:r>
          </a:p>
          <a:p>
            <a:endParaRPr lang="el-GR" altLang="el-GR" dirty="0"/>
          </a:p>
          <a:p>
            <a:endParaRPr lang="el-GR" altLang="el-GR" dirty="0"/>
          </a:p>
        </p:txBody>
      </p:sp>
      <p:sp>
        <p:nvSpPr>
          <p:cNvPr id="5" name="Ορθογώνιο 4">
            <a:extLst>
              <a:ext uri="{FF2B5EF4-FFF2-40B4-BE49-F238E27FC236}">
                <a16:creationId xmlns:a16="http://schemas.microsoft.com/office/drawing/2014/main" id="{6F5F4A5A-1B88-C2AA-D150-B4B3256BA5F3}"/>
              </a:ext>
            </a:extLst>
          </p:cNvPr>
          <p:cNvSpPr/>
          <p:nvPr/>
        </p:nvSpPr>
        <p:spPr>
          <a:xfrm>
            <a:off x="4572000"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εικόνα ή εικόνες του κτιρίου, σχέδια, κατόψεις, όψεις, τομές, τοπογραφικό διάγραμμα, σκίτσα, φωτογραφίες </a:t>
            </a:r>
            <a:r>
              <a:rPr lang="el-GR" dirty="0" err="1">
                <a:solidFill>
                  <a:schemeClr val="tx1">
                    <a:lumMod val="50000"/>
                    <a:lumOff val="50000"/>
                  </a:schemeClr>
                </a:solidFill>
                <a:latin typeface="Century Gothic" panose="020B0502020202020204" pitchFamily="34" charset="0"/>
              </a:rPr>
              <a:t>κτλ</a:t>
            </a:r>
            <a:r>
              <a:rPr lang="el-GR" dirty="0">
                <a:solidFill>
                  <a:schemeClr val="tx1">
                    <a:lumMod val="50000"/>
                    <a:lumOff val="50000"/>
                  </a:schemeClr>
                </a:solidFill>
                <a:latin typeface="Century Gothic" panose="020B0502020202020204" pitchFamily="34" charset="0"/>
              </a:rPr>
              <a:t>]</a:t>
            </a:r>
          </a:p>
        </p:txBody>
      </p:sp>
      <p:sp>
        <p:nvSpPr>
          <p:cNvPr id="7" name="TextBox 6">
            <a:extLst>
              <a:ext uri="{FF2B5EF4-FFF2-40B4-BE49-F238E27FC236}">
                <a16:creationId xmlns:a16="http://schemas.microsoft.com/office/drawing/2014/main" id="{12F558A0-71A3-F0F6-5C1A-4293E2926572}"/>
              </a:ext>
            </a:extLst>
          </p:cNvPr>
          <p:cNvSpPr txBox="1"/>
          <p:nvPr/>
        </p:nvSpPr>
        <p:spPr>
          <a:xfrm>
            <a:off x="4550958" y="6114175"/>
            <a:ext cx="4269514"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2. λεζάντα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4" name="Θέση αριθμού διαφάνειας 3">
            <a:extLst>
              <a:ext uri="{FF2B5EF4-FFF2-40B4-BE49-F238E27FC236}">
                <a16:creationId xmlns:a16="http://schemas.microsoft.com/office/drawing/2014/main" id="{8F2BE000-69A8-D5C4-1F11-0A3D884C0FCC}"/>
              </a:ext>
            </a:extLst>
          </p:cNvPr>
          <p:cNvSpPr>
            <a:spLocks noGrp="1"/>
          </p:cNvSpPr>
          <p:nvPr>
            <p:ph type="sldNum" sz="quarter" idx="12"/>
          </p:nvPr>
        </p:nvSpPr>
        <p:spPr>
          <a:xfrm>
            <a:off x="6553200" y="6607172"/>
            <a:ext cx="2133600" cy="250827"/>
          </a:xfrm>
        </p:spPr>
        <p:txBody>
          <a:bodyPr/>
          <a:lstStyle/>
          <a:p>
            <a:fld id="{F1458ED7-1329-4D40-8A0C-58D6001BC07A}" type="slidenum">
              <a:rPr lang="el-GR" altLang="el-GR" smtClean="0"/>
              <a:pPr/>
              <a:t>3</a:t>
            </a:fld>
            <a:endParaRPr lang="el-GR" altLang="el-GR" dirty="0"/>
          </a:p>
        </p:txBody>
      </p:sp>
    </p:spTree>
    <p:extLst>
      <p:ext uri="{BB962C8B-B14F-4D97-AF65-F5344CB8AC3E}">
        <p14:creationId xmlns:p14="http://schemas.microsoft.com/office/powerpoint/2010/main" val="3731779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1" name="Text Box 7">
            <a:extLst>
              <a:ext uri="{FF2B5EF4-FFF2-40B4-BE49-F238E27FC236}">
                <a16:creationId xmlns:a16="http://schemas.microsoft.com/office/drawing/2014/main" id="{48BFC316-E27A-4558-9AC4-7318FE640261}"/>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kumimoji="0" lang="el-GR" altLang="el-GR" sz="1800" b="0" i="0" u="none" strike="noStrike" kern="1200" cap="none" spc="0" normalizeH="0" baseline="0" noProof="0" dirty="0">
                <a:ln>
                  <a:noFill/>
                </a:ln>
                <a:solidFill>
                  <a:srgbClr val="000000"/>
                </a:solidFill>
                <a:effectLst/>
                <a:uLnTx/>
                <a:uFillTx/>
                <a:ea typeface="+mn-ea"/>
                <a:cs typeface="+mn-cs"/>
              </a:rPr>
              <a:t>1.Περιγραφή του τόπου και του κτιρίου</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5" name="Ορθογώνιο 4">
            <a:extLst>
              <a:ext uri="{FF2B5EF4-FFF2-40B4-BE49-F238E27FC236}">
                <a16:creationId xmlns:a16="http://schemas.microsoft.com/office/drawing/2014/main" id="{6F5F4A5A-1B88-C2AA-D150-B4B3256BA5F3}"/>
              </a:ext>
            </a:extLst>
          </p:cNvPr>
          <p:cNvSpPr/>
          <p:nvPr/>
        </p:nvSpPr>
        <p:spPr>
          <a:xfrm>
            <a:off x="4572000"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εικόνα ή εικόνες του κτιρίου, σχέδια, κατόψεις, όψεις, τομές, τοπογραφικό διάγραμμα, σκίτσα, φωτογραφίες </a:t>
            </a:r>
            <a:r>
              <a:rPr lang="el-GR" dirty="0" err="1">
                <a:solidFill>
                  <a:schemeClr val="tx1">
                    <a:lumMod val="50000"/>
                    <a:lumOff val="50000"/>
                  </a:schemeClr>
                </a:solidFill>
                <a:latin typeface="Century Gothic" panose="020B0502020202020204" pitchFamily="34" charset="0"/>
              </a:rPr>
              <a:t>κτλ</a:t>
            </a:r>
            <a:r>
              <a:rPr lang="el-GR" dirty="0">
                <a:solidFill>
                  <a:schemeClr val="tx1">
                    <a:lumMod val="50000"/>
                    <a:lumOff val="50000"/>
                  </a:schemeClr>
                </a:solidFill>
                <a:latin typeface="Century Gothic" panose="020B0502020202020204" pitchFamily="34" charset="0"/>
              </a:rPr>
              <a:t>]</a:t>
            </a:r>
          </a:p>
        </p:txBody>
      </p:sp>
      <p:sp>
        <p:nvSpPr>
          <p:cNvPr id="7" name="TextBox 6">
            <a:extLst>
              <a:ext uri="{FF2B5EF4-FFF2-40B4-BE49-F238E27FC236}">
                <a16:creationId xmlns:a16="http://schemas.microsoft.com/office/drawing/2014/main" id="{12F558A0-71A3-F0F6-5C1A-4293E2926572}"/>
              </a:ext>
            </a:extLst>
          </p:cNvPr>
          <p:cNvSpPr txBox="1"/>
          <p:nvPr/>
        </p:nvSpPr>
        <p:spPr>
          <a:xfrm>
            <a:off x="4550958" y="6114176"/>
            <a:ext cx="4269514"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4. λεζάντα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2" name="Ορθογώνιο 1">
            <a:extLst>
              <a:ext uri="{FF2B5EF4-FFF2-40B4-BE49-F238E27FC236}">
                <a16:creationId xmlns:a16="http://schemas.microsoft.com/office/drawing/2014/main" id="{DB313C47-7AD8-4225-CBE7-DD21ED75A494}"/>
              </a:ext>
            </a:extLst>
          </p:cNvPr>
          <p:cNvSpPr/>
          <p:nvPr/>
        </p:nvSpPr>
        <p:spPr>
          <a:xfrm>
            <a:off x="179388"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εικόνα ή εικόνες του κτιρίου, σχέδια, κατόψεις, όψεις, τομές, τοπογραφικό διάγραμμα, σκίτσα, φωτογραφίες </a:t>
            </a:r>
            <a:r>
              <a:rPr lang="el-GR" dirty="0" err="1">
                <a:solidFill>
                  <a:schemeClr val="tx1">
                    <a:lumMod val="50000"/>
                    <a:lumOff val="50000"/>
                  </a:schemeClr>
                </a:solidFill>
                <a:latin typeface="Century Gothic" panose="020B0502020202020204" pitchFamily="34" charset="0"/>
              </a:rPr>
              <a:t>κτλ</a:t>
            </a:r>
            <a:r>
              <a:rPr lang="el-GR" dirty="0">
                <a:solidFill>
                  <a:schemeClr val="tx1">
                    <a:lumMod val="50000"/>
                    <a:lumOff val="50000"/>
                  </a:schemeClr>
                </a:solidFill>
                <a:latin typeface="Century Gothic" panose="020B0502020202020204" pitchFamily="34" charset="0"/>
              </a:rPr>
              <a:t>]</a:t>
            </a:r>
          </a:p>
        </p:txBody>
      </p:sp>
      <p:sp>
        <p:nvSpPr>
          <p:cNvPr id="4" name="TextBox 3">
            <a:extLst>
              <a:ext uri="{FF2B5EF4-FFF2-40B4-BE49-F238E27FC236}">
                <a16:creationId xmlns:a16="http://schemas.microsoft.com/office/drawing/2014/main" id="{6B287E5A-E0D5-BF15-DC33-9784C55F5F45}"/>
              </a:ext>
            </a:extLst>
          </p:cNvPr>
          <p:cNvSpPr txBox="1"/>
          <p:nvPr/>
        </p:nvSpPr>
        <p:spPr>
          <a:xfrm>
            <a:off x="158346" y="6114175"/>
            <a:ext cx="4269514"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3. λεζάντα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6" name="Θέση αριθμού διαφάνειας 5">
            <a:extLst>
              <a:ext uri="{FF2B5EF4-FFF2-40B4-BE49-F238E27FC236}">
                <a16:creationId xmlns:a16="http://schemas.microsoft.com/office/drawing/2014/main" id="{BEACF8F2-34E3-B8C8-1E9D-D0C2BBC48DC4}"/>
              </a:ext>
            </a:extLst>
          </p:cNvPr>
          <p:cNvSpPr>
            <a:spLocks noGrp="1"/>
          </p:cNvSpPr>
          <p:nvPr>
            <p:ph type="sldNum" sz="quarter" idx="12"/>
          </p:nvPr>
        </p:nvSpPr>
        <p:spPr>
          <a:xfrm>
            <a:off x="6553200" y="6607174"/>
            <a:ext cx="2133600" cy="250825"/>
          </a:xfrm>
        </p:spPr>
        <p:txBody>
          <a:bodyPr/>
          <a:lstStyle/>
          <a:p>
            <a:fld id="{F1458ED7-1329-4D40-8A0C-58D6001BC07A}" type="slidenum">
              <a:rPr lang="el-GR" altLang="el-GR" smtClean="0"/>
              <a:pPr/>
              <a:t>4</a:t>
            </a:fld>
            <a:endParaRPr lang="el-GR" altLang="el-GR" dirty="0"/>
          </a:p>
        </p:txBody>
      </p:sp>
    </p:spTree>
    <p:extLst>
      <p:ext uri="{BB962C8B-B14F-4D97-AF65-F5344CB8AC3E}">
        <p14:creationId xmlns:p14="http://schemas.microsoft.com/office/powerpoint/2010/main" val="1806093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 name="Text Box 15">
            <a:extLst>
              <a:ext uri="{FF2B5EF4-FFF2-40B4-BE49-F238E27FC236}">
                <a16:creationId xmlns:a16="http://schemas.microsoft.com/office/drawing/2014/main" id="{F0EC1CEE-4F71-95A8-BC47-5DF741F116F2}"/>
              </a:ext>
            </a:extLst>
          </p:cNvPr>
          <p:cNvSpPr txBox="1">
            <a:spLocks noChangeArrowheads="1"/>
          </p:cNvSpPr>
          <p:nvPr/>
        </p:nvSpPr>
        <p:spPr bwMode="auto">
          <a:xfrm>
            <a:off x="300789" y="836712"/>
            <a:ext cx="4068000"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l-GR"/>
            </a:defPPr>
            <a:lvl1pPr>
              <a:defRPr sz="1100"/>
            </a:lvl1pPr>
          </a:lstStyle>
          <a:p>
            <a:r>
              <a:rPr lang="el-GR" altLang="el-GR" dirty="0"/>
              <a:t>2.1 Το κλίμα της περιοχής</a:t>
            </a:r>
          </a:p>
          <a:p>
            <a:endParaRPr lang="el-GR" altLang="el-GR" dirty="0"/>
          </a:p>
          <a:p>
            <a:r>
              <a:rPr lang="el-GR" altLang="el-GR" dirty="0"/>
              <a:t>Περιγραφή των γενικών χαρακτηριστικών του τύπου του κλίματος. Περιγραφή των κλιματικών δεδομένων από μετεωρολογικούς σταθμούς: ετήσιο εύρος θερμοκρασιών, μέγιστες και ελάχιστες θερμοκρασίες, μέσες θερμοκρασίες χειμερινής και θερινής περιόδου, μέσες τιμές υγρασίας, επικρατούντες άνεμοι (διεύθυνση και ταχύτητα), τυχόν εποχιακές διαφορές ανέμων τον χειμώνα και το καλοκαίρι, επίδραση τοπογραφίας (βουνά, θάλασσα, κτλ.). Στοιχεία ηλιοφάνειας, βροχοπτώσεων κ.α. Παραπομπές στις πηγές των πληροφοριών.</a:t>
            </a:r>
          </a:p>
          <a:p>
            <a:r>
              <a:rPr lang="el-GR" altLang="el-GR" dirty="0"/>
              <a:t>[</a:t>
            </a:r>
            <a:r>
              <a:rPr lang="en-GB" altLang="el-GR" dirty="0"/>
              <a:t>max </a:t>
            </a:r>
            <a:r>
              <a:rPr lang="el-GR" altLang="el-GR" dirty="0"/>
              <a:t>~</a:t>
            </a:r>
            <a:r>
              <a:rPr lang="en-GB" altLang="el-GR" dirty="0"/>
              <a:t>2</a:t>
            </a:r>
            <a:r>
              <a:rPr lang="el-GR" altLang="el-GR" dirty="0"/>
              <a:t>0</a:t>
            </a:r>
            <a:r>
              <a:rPr lang="en-GB" altLang="el-GR" dirty="0"/>
              <a:t>0 </a:t>
            </a:r>
            <a:r>
              <a:rPr lang="el-GR" altLang="el-GR" dirty="0"/>
              <a:t>λέξεις)</a:t>
            </a:r>
          </a:p>
          <a:p>
            <a:endParaRPr lang="el-GR" altLang="el-GR" dirty="0"/>
          </a:p>
          <a:p>
            <a:endParaRPr lang="el-GR" altLang="el-GR" dirty="0"/>
          </a:p>
          <a:p>
            <a:endParaRPr lang="el-GR" altLang="el-GR" dirty="0"/>
          </a:p>
        </p:txBody>
      </p:sp>
      <p:sp>
        <p:nvSpPr>
          <p:cNvPr id="5" name="Ορθογώνιο 4">
            <a:extLst>
              <a:ext uri="{FF2B5EF4-FFF2-40B4-BE49-F238E27FC236}">
                <a16:creationId xmlns:a16="http://schemas.microsoft.com/office/drawing/2014/main" id="{6F5F4A5A-1B88-C2AA-D150-B4B3256BA5F3}"/>
              </a:ext>
            </a:extLst>
          </p:cNvPr>
          <p:cNvSpPr/>
          <p:nvPr/>
        </p:nvSpPr>
        <p:spPr>
          <a:xfrm>
            <a:off x="4572000"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εικόνα</a:t>
            </a:r>
            <a:r>
              <a:rPr lang="en-GB" dirty="0">
                <a:solidFill>
                  <a:schemeClr val="tx1">
                    <a:lumMod val="50000"/>
                    <a:lumOff val="50000"/>
                  </a:schemeClr>
                </a:solidFill>
                <a:latin typeface="Century Gothic" panose="020B0502020202020204" pitchFamily="34" charset="0"/>
              </a:rPr>
              <a:t> </a:t>
            </a:r>
            <a:r>
              <a:rPr lang="el-GR" dirty="0">
                <a:solidFill>
                  <a:schemeClr val="tx1">
                    <a:lumMod val="50000"/>
                    <a:lumOff val="50000"/>
                  </a:schemeClr>
                </a:solidFill>
                <a:latin typeface="Century Gothic" panose="020B0502020202020204" pitchFamily="34" charset="0"/>
              </a:rPr>
              <a:t>των χαρακτηριστικών του κλίματος</a:t>
            </a:r>
            <a:r>
              <a:rPr lang="en-GB" dirty="0">
                <a:solidFill>
                  <a:schemeClr val="tx1">
                    <a:lumMod val="50000"/>
                    <a:lumOff val="50000"/>
                  </a:schemeClr>
                </a:solidFill>
                <a:latin typeface="Century Gothic" panose="020B0502020202020204" pitchFamily="34" charset="0"/>
              </a:rPr>
              <a:t> </a:t>
            </a:r>
            <a:r>
              <a:rPr lang="el-GR" dirty="0">
                <a:solidFill>
                  <a:schemeClr val="tx1">
                    <a:lumMod val="50000"/>
                    <a:lumOff val="50000"/>
                  </a:schemeClr>
                </a:solidFill>
                <a:latin typeface="Century Gothic" panose="020B0502020202020204" pitchFamily="34" charset="0"/>
              </a:rPr>
              <a:t>πχ διαγράμματα, πίνακες, ρόδακες ανέμου, ηλιακά διαγράμματα </a:t>
            </a:r>
            <a:r>
              <a:rPr lang="el-GR" dirty="0" err="1">
                <a:solidFill>
                  <a:schemeClr val="tx1">
                    <a:lumMod val="50000"/>
                    <a:lumOff val="50000"/>
                  </a:schemeClr>
                </a:solidFill>
                <a:latin typeface="Century Gothic" panose="020B0502020202020204" pitchFamily="34" charset="0"/>
              </a:rPr>
              <a:t>κτλ</a:t>
            </a:r>
            <a:r>
              <a:rPr lang="en-GB" dirty="0">
                <a:solidFill>
                  <a:schemeClr val="tx1">
                    <a:lumMod val="50000"/>
                    <a:lumOff val="50000"/>
                  </a:schemeClr>
                </a:solidFill>
                <a:latin typeface="Century Gothic" panose="020B0502020202020204" pitchFamily="34" charset="0"/>
              </a:rPr>
              <a:t>.</a:t>
            </a:r>
            <a:r>
              <a:rPr lang="el-GR" dirty="0">
                <a:solidFill>
                  <a:schemeClr val="tx1">
                    <a:lumMod val="50000"/>
                    <a:lumOff val="50000"/>
                  </a:schemeClr>
                </a:solidFill>
                <a:latin typeface="Century Gothic" panose="020B0502020202020204" pitchFamily="34" charset="0"/>
              </a:rPr>
              <a:t>]</a:t>
            </a:r>
          </a:p>
        </p:txBody>
      </p:sp>
      <p:sp>
        <p:nvSpPr>
          <p:cNvPr id="7" name="TextBox 6">
            <a:extLst>
              <a:ext uri="{FF2B5EF4-FFF2-40B4-BE49-F238E27FC236}">
                <a16:creationId xmlns:a16="http://schemas.microsoft.com/office/drawing/2014/main" id="{12F558A0-71A3-F0F6-5C1A-4293E2926572}"/>
              </a:ext>
            </a:extLst>
          </p:cNvPr>
          <p:cNvSpPr txBox="1"/>
          <p:nvPr/>
        </p:nvSpPr>
        <p:spPr>
          <a:xfrm>
            <a:off x="4550958" y="6124515"/>
            <a:ext cx="4269514"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5. λεζάντα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2" name="Text Box 7">
            <a:extLst>
              <a:ext uri="{FF2B5EF4-FFF2-40B4-BE49-F238E27FC236}">
                <a16:creationId xmlns:a16="http://schemas.microsoft.com/office/drawing/2014/main" id="{5409E789-017E-159F-E092-DDD31CF6772F}"/>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lang="el-GR" altLang="el-GR" sz="1800" dirty="0">
                <a:solidFill>
                  <a:srgbClr val="000000"/>
                </a:solidFill>
              </a:rPr>
              <a:t>2</a:t>
            </a:r>
            <a:r>
              <a:rPr kumimoji="0" lang="el-GR" altLang="el-GR" sz="1800" b="0" i="0" u="none" strike="noStrike" kern="1200" cap="none" spc="0" normalizeH="0" baseline="0" noProof="0" dirty="0">
                <a:ln>
                  <a:noFill/>
                </a:ln>
                <a:solidFill>
                  <a:srgbClr val="000000"/>
                </a:solidFill>
                <a:effectLst/>
                <a:uLnTx/>
                <a:uFillTx/>
                <a:ea typeface="+mn-ea"/>
                <a:cs typeface="+mn-cs"/>
              </a:rPr>
              <a:t>.Απόκριση στο κλίμα και τα τοπικά χαρακτηριστικά της περιοχής</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6" name="Θέση αριθμού διαφάνειας 5">
            <a:extLst>
              <a:ext uri="{FF2B5EF4-FFF2-40B4-BE49-F238E27FC236}">
                <a16:creationId xmlns:a16="http://schemas.microsoft.com/office/drawing/2014/main" id="{AC8DDBCD-BA25-A578-5438-DE54308BF1BF}"/>
              </a:ext>
            </a:extLst>
          </p:cNvPr>
          <p:cNvSpPr>
            <a:spLocks noGrp="1"/>
          </p:cNvSpPr>
          <p:nvPr>
            <p:ph type="sldNum" sz="quarter" idx="12"/>
          </p:nvPr>
        </p:nvSpPr>
        <p:spPr>
          <a:xfrm>
            <a:off x="6553200" y="6597649"/>
            <a:ext cx="2133600" cy="260350"/>
          </a:xfrm>
        </p:spPr>
        <p:txBody>
          <a:bodyPr/>
          <a:lstStyle/>
          <a:p>
            <a:fld id="{F1458ED7-1329-4D40-8A0C-58D6001BC07A}" type="slidenum">
              <a:rPr lang="el-GR" altLang="el-GR" smtClean="0"/>
              <a:pPr/>
              <a:t>5</a:t>
            </a:fld>
            <a:endParaRPr lang="el-GR" altLang="el-GR" dirty="0"/>
          </a:p>
        </p:txBody>
      </p:sp>
    </p:spTree>
    <p:extLst>
      <p:ext uri="{BB962C8B-B14F-4D97-AF65-F5344CB8AC3E}">
        <p14:creationId xmlns:p14="http://schemas.microsoft.com/office/powerpoint/2010/main" val="2698088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 name="Text Box 15">
            <a:extLst>
              <a:ext uri="{FF2B5EF4-FFF2-40B4-BE49-F238E27FC236}">
                <a16:creationId xmlns:a16="http://schemas.microsoft.com/office/drawing/2014/main" id="{F0EC1CEE-4F71-95A8-BC47-5DF741F116F2}"/>
              </a:ext>
            </a:extLst>
          </p:cNvPr>
          <p:cNvSpPr txBox="1">
            <a:spLocks noChangeArrowheads="1"/>
          </p:cNvSpPr>
          <p:nvPr/>
        </p:nvSpPr>
        <p:spPr bwMode="auto">
          <a:xfrm>
            <a:off x="345438" y="836712"/>
            <a:ext cx="4068000"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l-GR"/>
            </a:defPPr>
            <a:lvl1pPr>
              <a:defRPr sz="1100"/>
            </a:lvl1pPr>
          </a:lstStyle>
          <a:p>
            <a:r>
              <a:rPr lang="el-GR" altLang="el-GR" dirty="0"/>
              <a:t>2.2 Περιβαλλοντική απόκριση του κτιρίου</a:t>
            </a:r>
          </a:p>
          <a:p>
            <a:endParaRPr lang="el-GR" altLang="el-GR" dirty="0"/>
          </a:p>
          <a:p>
            <a:r>
              <a:rPr lang="el-GR" altLang="el-GR" dirty="0"/>
              <a:t>Σχολιασμός της μορφολογίας, της κατασκευής, των υλικών του προσανατολισμού των ανοιγμάτων σε σχέση με το κλίμα, τις τοπικές συνθήκες, τους διαθέσιμους φυσικούς πόρους ή/και ιστορικά στοιχεία. Τεκμηρίωση με βάση επιτόπιες παρατηρήσεις ή/και στοιχεία από βιβλιογραφικές ή άλλες πηγές.</a:t>
            </a:r>
          </a:p>
          <a:p>
            <a:r>
              <a:rPr lang="el-GR" altLang="el-GR" dirty="0"/>
              <a:t>[</a:t>
            </a:r>
            <a:r>
              <a:rPr lang="en-GB" altLang="el-GR" dirty="0"/>
              <a:t>max </a:t>
            </a:r>
            <a:r>
              <a:rPr lang="el-GR" altLang="el-GR" dirty="0"/>
              <a:t>~</a:t>
            </a:r>
            <a:r>
              <a:rPr lang="en-GB" altLang="el-GR" dirty="0"/>
              <a:t>2</a:t>
            </a:r>
            <a:r>
              <a:rPr lang="el-GR" altLang="el-GR" dirty="0"/>
              <a:t>0</a:t>
            </a:r>
            <a:r>
              <a:rPr lang="en-GB" altLang="el-GR" dirty="0"/>
              <a:t>0 </a:t>
            </a:r>
            <a:r>
              <a:rPr lang="el-GR" altLang="el-GR" dirty="0"/>
              <a:t>λέξεις)</a:t>
            </a:r>
          </a:p>
          <a:p>
            <a:endParaRPr lang="el-GR" altLang="el-GR" dirty="0"/>
          </a:p>
        </p:txBody>
      </p:sp>
      <p:sp>
        <p:nvSpPr>
          <p:cNvPr id="5" name="Ορθογώνιο 4">
            <a:extLst>
              <a:ext uri="{FF2B5EF4-FFF2-40B4-BE49-F238E27FC236}">
                <a16:creationId xmlns:a16="http://schemas.microsoft.com/office/drawing/2014/main" id="{6F5F4A5A-1B88-C2AA-D150-B4B3256BA5F3}"/>
              </a:ext>
            </a:extLst>
          </p:cNvPr>
          <p:cNvSpPr/>
          <p:nvPr/>
        </p:nvSpPr>
        <p:spPr>
          <a:xfrm>
            <a:off x="4572000"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εικόνα ή εικόνες για την τεκμηρίωση της ανάλυσης, φωτογραφίες σκίτσα, σχέδια με ενδείξεις και σχολιασμό </a:t>
            </a:r>
            <a:r>
              <a:rPr lang="el-GR" dirty="0" err="1">
                <a:solidFill>
                  <a:schemeClr val="tx1">
                    <a:lumMod val="50000"/>
                    <a:lumOff val="50000"/>
                  </a:schemeClr>
                </a:solidFill>
                <a:latin typeface="Century Gothic" panose="020B0502020202020204" pitchFamily="34" charset="0"/>
              </a:rPr>
              <a:t>κτλ</a:t>
            </a:r>
            <a:r>
              <a:rPr lang="el-GR" dirty="0">
                <a:solidFill>
                  <a:schemeClr val="tx1">
                    <a:lumMod val="50000"/>
                    <a:lumOff val="50000"/>
                  </a:schemeClr>
                </a:solidFill>
                <a:latin typeface="Century Gothic" panose="020B0502020202020204" pitchFamily="34" charset="0"/>
              </a:rPr>
              <a:t>]</a:t>
            </a:r>
          </a:p>
        </p:txBody>
      </p:sp>
      <p:sp>
        <p:nvSpPr>
          <p:cNvPr id="7" name="TextBox 6">
            <a:extLst>
              <a:ext uri="{FF2B5EF4-FFF2-40B4-BE49-F238E27FC236}">
                <a16:creationId xmlns:a16="http://schemas.microsoft.com/office/drawing/2014/main" id="{12F558A0-71A3-F0F6-5C1A-4293E2926572}"/>
              </a:ext>
            </a:extLst>
          </p:cNvPr>
          <p:cNvSpPr txBox="1"/>
          <p:nvPr/>
        </p:nvSpPr>
        <p:spPr>
          <a:xfrm>
            <a:off x="4550958" y="6114175"/>
            <a:ext cx="4269514"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5. λεζάντα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2" name="Text Box 7">
            <a:extLst>
              <a:ext uri="{FF2B5EF4-FFF2-40B4-BE49-F238E27FC236}">
                <a16:creationId xmlns:a16="http://schemas.microsoft.com/office/drawing/2014/main" id="{5409E789-017E-159F-E092-DDD31CF6772F}"/>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lang="el-GR" altLang="el-GR" sz="1800" dirty="0">
                <a:solidFill>
                  <a:srgbClr val="000000"/>
                </a:solidFill>
              </a:rPr>
              <a:t>2</a:t>
            </a:r>
            <a:r>
              <a:rPr kumimoji="0" lang="el-GR" altLang="el-GR" sz="1800" b="0" i="0" u="none" strike="noStrike" kern="1200" cap="none" spc="0" normalizeH="0" baseline="0" noProof="0" dirty="0">
                <a:ln>
                  <a:noFill/>
                </a:ln>
                <a:solidFill>
                  <a:srgbClr val="000000"/>
                </a:solidFill>
                <a:effectLst/>
                <a:uLnTx/>
                <a:uFillTx/>
                <a:ea typeface="+mn-ea"/>
                <a:cs typeface="+mn-cs"/>
              </a:rPr>
              <a:t>.Απόκριση στο κλίμα και τα τοπικά χαρακτηριστικά της περιοχής</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6" name="Θέση αριθμού διαφάνειας 5">
            <a:extLst>
              <a:ext uri="{FF2B5EF4-FFF2-40B4-BE49-F238E27FC236}">
                <a16:creationId xmlns:a16="http://schemas.microsoft.com/office/drawing/2014/main" id="{4A225535-B4ED-945D-5EA9-FA2678E29290}"/>
              </a:ext>
            </a:extLst>
          </p:cNvPr>
          <p:cNvSpPr>
            <a:spLocks noGrp="1"/>
          </p:cNvSpPr>
          <p:nvPr>
            <p:ph type="sldNum" sz="quarter" idx="12"/>
          </p:nvPr>
        </p:nvSpPr>
        <p:spPr>
          <a:xfrm>
            <a:off x="6553200" y="6607172"/>
            <a:ext cx="2133600" cy="250825"/>
          </a:xfrm>
        </p:spPr>
        <p:txBody>
          <a:bodyPr/>
          <a:lstStyle/>
          <a:p>
            <a:fld id="{F1458ED7-1329-4D40-8A0C-58D6001BC07A}" type="slidenum">
              <a:rPr lang="el-GR" altLang="el-GR" smtClean="0"/>
              <a:pPr/>
              <a:t>6</a:t>
            </a:fld>
            <a:endParaRPr lang="el-GR" altLang="el-GR" dirty="0"/>
          </a:p>
        </p:txBody>
      </p:sp>
    </p:spTree>
    <p:extLst>
      <p:ext uri="{BB962C8B-B14F-4D97-AF65-F5344CB8AC3E}">
        <p14:creationId xmlns:p14="http://schemas.microsoft.com/office/powerpoint/2010/main" val="2367701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 name="Text Box 15">
            <a:extLst>
              <a:ext uri="{FF2B5EF4-FFF2-40B4-BE49-F238E27FC236}">
                <a16:creationId xmlns:a16="http://schemas.microsoft.com/office/drawing/2014/main" id="{F0EC1CEE-4F71-95A8-BC47-5DF741F116F2}"/>
              </a:ext>
            </a:extLst>
          </p:cNvPr>
          <p:cNvSpPr txBox="1">
            <a:spLocks noChangeArrowheads="1"/>
          </p:cNvSpPr>
          <p:nvPr/>
        </p:nvSpPr>
        <p:spPr bwMode="auto">
          <a:xfrm>
            <a:off x="300789" y="836712"/>
            <a:ext cx="4068000"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l-GR" altLang="el-GR" sz="1100" dirty="0"/>
              <a:t>3.1 Υπολογισμός ηλιακής γεωμετρίας και σκίασης.</a:t>
            </a:r>
          </a:p>
          <a:p>
            <a:endParaRPr lang="el-GR" altLang="el-GR" sz="1100" dirty="0"/>
          </a:p>
          <a:p>
            <a:r>
              <a:rPr lang="el-GR" altLang="el-GR" sz="1100" dirty="0"/>
              <a:t>Υπολογισμός γωνίας ύψους ηλίου και γωνίας αζιμουθίου σε χαρακτηριστικές ημερομηνίες ακραίων θέσεων της φαινόμενης τροχιάς του ήλιου (θερινό και χειμερινό ηλιοστάσιο) στη διάρκεια της ημέρας (πρωί μεσημέρι και απόγευμα) και υπολογισμός μήκους σκιάς του κτιρίου για τις χαρακτηριστικές χρονικές στιγμές (Πίνακας 1). </a:t>
            </a:r>
          </a:p>
          <a:p>
            <a:endParaRPr lang="el-GR" altLang="el-GR" sz="1100" dirty="0"/>
          </a:p>
        </p:txBody>
      </p:sp>
      <p:sp>
        <p:nvSpPr>
          <p:cNvPr id="5" name="Ορθογώνιο 4">
            <a:extLst>
              <a:ext uri="{FF2B5EF4-FFF2-40B4-BE49-F238E27FC236}">
                <a16:creationId xmlns:a16="http://schemas.microsoft.com/office/drawing/2014/main" id="{6F5F4A5A-1B88-C2AA-D150-B4B3256BA5F3}"/>
              </a:ext>
            </a:extLst>
          </p:cNvPr>
          <p:cNvSpPr/>
          <p:nvPr/>
        </p:nvSpPr>
        <p:spPr>
          <a:xfrm>
            <a:off x="4572000"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εικόνες: ηλιακό διάγραμμα για την γεωγραφική θέση τις περιοχής μελέτης και σχέδια ή τρισδιάστατες απεικονίσεις με ενδείξεις σκίασης για χαρακτηριστικές ημερομηνίες και ώρες για την τεκμηρίωση του σχολιασμού]</a:t>
            </a:r>
          </a:p>
        </p:txBody>
      </p:sp>
      <p:sp>
        <p:nvSpPr>
          <p:cNvPr id="7" name="TextBox 6">
            <a:extLst>
              <a:ext uri="{FF2B5EF4-FFF2-40B4-BE49-F238E27FC236}">
                <a16:creationId xmlns:a16="http://schemas.microsoft.com/office/drawing/2014/main" id="{12F558A0-71A3-F0F6-5C1A-4293E2926572}"/>
              </a:ext>
            </a:extLst>
          </p:cNvPr>
          <p:cNvSpPr txBox="1"/>
          <p:nvPr/>
        </p:nvSpPr>
        <p:spPr>
          <a:xfrm>
            <a:off x="4550958" y="6114175"/>
            <a:ext cx="4269514"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6. λεζάντα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2" name="Text Box 7">
            <a:extLst>
              <a:ext uri="{FF2B5EF4-FFF2-40B4-BE49-F238E27FC236}">
                <a16:creationId xmlns:a16="http://schemas.microsoft.com/office/drawing/2014/main" id="{5409E789-017E-159F-E092-DDD31CF6772F}"/>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kumimoji="0" lang="el-GR" altLang="el-GR" sz="1800" b="0" i="0" u="none" strike="noStrike" kern="1200" cap="none" spc="0" normalizeH="0" baseline="0" noProof="0" dirty="0">
                <a:ln>
                  <a:noFill/>
                </a:ln>
                <a:solidFill>
                  <a:srgbClr val="000000"/>
                </a:solidFill>
                <a:effectLst/>
                <a:uLnTx/>
                <a:uFillTx/>
                <a:ea typeface="+mn-ea"/>
                <a:cs typeface="+mn-cs"/>
              </a:rPr>
              <a:t>3. Ανάλυση ηλιασμού και σκίασης περιβάλλοντα χώρου</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graphicFrame>
        <p:nvGraphicFramePr>
          <p:cNvPr id="4" name="Πίνακας 3">
            <a:extLst>
              <a:ext uri="{FF2B5EF4-FFF2-40B4-BE49-F238E27FC236}">
                <a16:creationId xmlns:a16="http://schemas.microsoft.com/office/drawing/2014/main" id="{3640903E-C02E-5720-B0DB-3F264DB57F0B}"/>
              </a:ext>
            </a:extLst>
          </p:cNvPr>
          <p:cNvGraphicFramePr>
            <a:graphicFrameLocks noGrp="1"/>
          </p:cNvGraphicFramePr>
          <p:nvPr>
            <p:extLst>
              <p:ext uri="{D42A27DB-BD31-4B8C-83A1-F6EECF244321}">
                <p14:modId xmlns:p14="http://schemas.microsoft.com/office/powerpoint/2010/main" val="2886655330"/>
              </p:ext>
            </p:extLst>
          </p:nvPr>
        </p:nvGraphicFramePr>
        <p:xfrm>
          <a:off x="296107" y="4365104"/>
          <a:ext cx="3983180" cy="1608618"/>
        </p:xfrm>
        <a:graphic>
          <a:graphicData uri="http://schemas.openxmlformats.org/drawingml/2006/table">
            <a:tbl>
              <a:tblPr firstRow="1" bandRow="1">
                <a:tableStyleId>{F5AB1C69-6EDB-4FF4-983F-18BD219EF322}</a:tableStyleId>
              </a:tblPr>
              <a:tblGrid>
                <a:gridCol w="1035533">
                  <a:extLst>
                    <a:ext uri="{9D8B030D-6E8A-4147-A177-3AD203B41FA5}">
                      <a16:colId xmlns:a16="http://schemas.microsoft.com/office/drawing/2014/main" val="1516409966"/>
                    </a:ext>
                  </a:extLst>
                </a:gridCol>
                <a:gridCol w="982549">
                  <a:extLst>
                    <a:ext uri="{9D8B030D-6E8A-4147-A177-3AD203B41FA5}">
                      <a16:colId xmlns:a16="http://schemas.microsoft.com/office/drawing/2014/main" val="452535447"/>
                    </a:ext>
                  </a:extLst>
                </a:gridCol>
                <a:gridCol w="982549">
                  <a:extLst>
                    <a:ext uri="{9D8B030D-6E8A-4147-A177-3AD203B41FA5}">
                      <a16:colId xmlns:a16="http://schemas.microsoft.com/office/drawing/2014/main" val="898642294"/>
                    </a:ext>
                  </a:extLst>
                </a:gridCol>
                <a:gridCol w="982549">
                  <a:extLst>
                    <a:ext uri="{9D8B030D-6E8A-4147-A177-3AD203B41FA5}">
                      <a16:colId xmlns:a16="http://schemas.microsoft.com/office/drawing/2014/main" val="2038301543"/>
                    </a:ext>
                  </a:extLst>
                </a:gridCol>
              </a:tblGrid>
              <a:tr h="337291">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800" dirty="0">
                          <a:solidFill>
                            <a:schemeClr val="tx1"/>
                          </a:solidFill>
                        </a:rPr>
                        <a:t>ΓΕΩΓΡΑΦΙΚΗ ΘΕΣΗ: …</a:t>
                      </a:r>
                    </a:p>
                    <a:p>
                      <a:pPr marL="0" marR="0" lvl="0" indent="0" algn="l" defTabSz="914400" rtl="0" eaLnBrk="1" fontAlgn="auto" latinLnBrk="0" hangingPunct="1">
                        <a:lnSpc>
                          <a:spcPct val="100000"/>
                        </a:lnSpc>
                        <a:spcBef>
                          <a:spcPts val="0"/>
                        </a:spcBef>
                        <a:spcAft>
                          <a:spcPts val="0"/>
                        </a:spcAft>
                        <a:buClrTx/>
                        <a:buSzTx/>
                        <a:buFontTx/>
                        <a:buNone/>
                        <a:tabLst/>
                        <a:defRPr/>
                      </a:pPr>
                      <a:r>
                        <a:rPr lang="el-GR" sz="800" b="1" dirty="0">
                          <a:solidFill>
                            <a:schemeClr val="tx1"/>
                          </a:solidFill>
                        </a:rPr>
                        <a:t>ΥΨΟΣ ΚΤΙΡΙΟΥ: …</a:t>
                      </a:r>
                      <a:r>
                        <a:rPr lang="en-GB" sz="800" b="1" dirty="0">
                          <a:solidFill>
                            <a:schemeClr val="tx1"/>
                          </a:solidFill>
                        </a:rPr>
                        <a:t>m</a:t>
                      </a:r>
                      <a:endParaRPr lang="el-GR" sz="800" b="1"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l-GR" sz="800" dirty="0">
                        <a:solidFill>
                          <a:schemeClr val="tx1"/>
                        </a:solidFill>
                        <a:latin typeface="Century Gothic" panose="020B0502020202020204" pitchFamily="34" charset="0"/>
                      </a:endParaRPr>
                    </a:p>
                  </a:txBody>
                  <a:tcPr/>
                </a:tc>
                <a:tc hMerge="1">
                  <a:txBody>
                    <a:bodyPr/>
                    <a:lstStyle/>
                    <a:p>
                      <a:endParaRPr lang="el-GR" sz="800" dirty="0">
                        <a:solidFill>
                          <a:schemeClr val="tx1"/>
                        </a:solidFill>
                        <a:latin typeface="Century Gothic" panose="020B0502020202020204" pitchFamily="34" charset="0"/>
                      </a:endParaRPr>
                    </a:p>
                  </a:txBody>
                  <a:tcPr/>
                </a:tc>
                <a:tc hMerge="1">
                  <a:txBody>
                    <a:bodyPr/>
                    <a:lstStyle/>
                    <a:p>
                      <a:endParaRPr lang="el-GR" sz="800" dirty="0">
                        <a:solidFill>
                          <a:schemeClr val="tx1"/>
                        </a:solidFill>
                        <a:latin typeface="Century Gothic" panose="020B0502020202020204" pitchFamily="34" charset="0"/>
                      </a:endParaRPr>
                    </a:p>
                  </a:txBody>
                  <a:tcPr/>
                </a:tc>
                <a:extLst>
                  <a:ext uri="{0D108BD9-81ED-4DB2-BD59-A6C34878D82A}">
                    <a16:rowId xmlns:a16="http://schemas.microsoft.com/office/drawing/2014/main" val="50201391"/>
                  </a:ext>
                </a:extLst>
              </a:tr>
              <a:tr h="337291">
                <a:tc>
                  <a:txBody>
                    <a:bodyPr/>
                    <a:lstStyle/>
                    <a:p>
                      <a:r>
                        <a:rPr lang="el-GR" sz="800" b="1" dirty="0">
                          <a:solidFill>
                            <a:schemeClr val="tx1"/>
                          </a:solidFill>
                          <a:latin typeface="Century Gothic" panose="020B0502020202020204" pitchFamily="34" charset="0"/>
                        </a:rPr>
                        <a:t>ΗΜΕΡΑ/ΩΡΑ</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800" b="1" dirty="0">
                          <a:solidFill>
                            <a:schemeClr val="tx1"/>
                          </a:solidFill>
                        </a:rPr>
                        <a:t>9:00</a:t>
                      </a:r>
                      <a:endParaRPr lang="el-GR" sz="800" b="1"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800" b="1" dirty="0">
                          <a:solidFill>
                            <a:schemeClr val="tx1"/>
                          </a:solidFill>
                        </a:rPr>
                        <a:t>12:00</a:t>
                      </a:r>
                      <a:endParaRPr lang="el-GR" sz="800" b="1"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800" b="1" dirty="0">
                          <a:solidFill>
                            <a:schemeClr val="tx1"/>
                          </a:solidFill>
                        </a:rPr>
                        <a:t>15:00</a:t>
                      </a:r>
                      <a:endParaRPr lang="el-GR" sz="800" b="1"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669915"/>
                  </a:ext>
                </a:extLst>
              </a:tr>
              <a:tr h="467018">
                <a:tc>
                  <a:txBody>
                    <a:bodyPr/>
                    <a:lstStyle/>
                    <a:p>
                      <a:r>
                        <a:rPr lang="el-GR" sz="800" dirty="0">
                          <a:solidFill>
                            <a:schemeClr val="tx1"/>
                          </a:solidFill>
                        </a:rPr>
                        <a:t>21 ΙΟΥΝΙΟΥ</a:t>
                      </a:r>
                      <a:endParaRPr lang="el-GR" sz="800"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solidFill>
                            <a:schemeClr val="tx1"/>
                          </a:solidFill>
                        </a:rPr>
                        <a:t>Alt </a:t>
                      </a:r>
                    </a:p>
                    <a:p>
                      <a:r>
                        <a:rPr lang="en-GB" sz="800" dirty="0" err="1">
                          <a:solidFill>
                            <a:schemeClr val="tx1"/>
                          </a:solidFill>
                        </a:rPr>
                        <a:t>Azi</a:t>
                      </a:r>
                      <a:r>
                        <a:rPr lang="en-GB" sz="800" dirty="0">
                          <a:solidFill>
                            <a:schemeClr val="tx1"/>
                          </a:solidFill>
                        </a:rPr>
                        <a:t> </a:t>
                      </a:r>
                    </a:p>
                    <a:p>
                      <a:r>
                        <a:rPr lang="el-GR" sz="800" dirty="0">
                          <a:solidFill>
                            <a:schemeClr val="tx1"/>
                          </a:solidFill>
                        </a:rPr>
                        <a:t>Μήκος σκιάς</a:t>
                      </a:r>
                      <a:r>
                        <a:rPr lang="en-GB" sz="800" dirty="0">
                          <a:solidFill>
                            <a:schemeClr val="tx1"/>
                          </a:solidFill>
                        </a:rPr>
                        <a:t> </a:t>
                      </a:r>
                      <a:endParaRPr lang="en-GB" sz="800"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solidFill>
                            <a:schemeClr val="tx1"/>
                          </a:solidFill>
                        </a:rPr>
                        <a:t>Alt </a:t>
                      </a:r>
                    </a:p>
                    <a:p>
                      <a:r>
                        <a:rPr lang="en-GB" sz="800" dirty="0" err="1">
                          <a:solidFill>
                            <a:schemeClr val="tx1"/>
                          </a:solidFill>
                        </a:rPr>
                        <a:t>Azi</a:t>
                      </a:r>
                      <a:r>
                        <a:rPr lang="en-GB" sz="800" dirty="0">
                          <a:solidFill>
                            <a:schemeClr val="tx1"/>
                          </a:solidFill>
                        </a:rPr>
                        <a:t> </a:t>
                      </a:r>
                    </a:p>
                    <a:p>
                      <a:r>
                        <a:rPr lang="el-GR" sz="800" dirty="0">
                          <a:solidFill>
                            <a:schemeClr val="tx1"/>
                          </a:solidFill>
                        </a:rPr>
                        <a:t>Μήκος σκιάς</a:t>
                      </a:r>
                      <a:endParaRPr lang="el-GR" sz="800"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solidFill>
                            <a:schemeClr val="tx1"/>
                          </a:solidFill>
                        </a:rPr>
                        <a:t>Alt </a:t>
                      </a:r>
                    </a:p>
                    <a:p>
                      <a:r>
                        <a:rPr lang="en-GB" sz="800" dirty="0" err="1">
                          <a:solidFill>
                            <a:schemeClr val="tx1"/>
                          </a:solidFill>
                        </a:rPr>
                        <a:t>Azi</a:t>
                      </a:r>
                      <a:r>
                        <a:rPr lang="en-GB" sz="800" dirty="0">
                          <a:solidFill>
                            <a:schemeClr val="tx1"/>
                          </a:solidFill>
                        </a:rPr>
                        <a:t> </a:t>
                      </a:r>
                    </a:p>
                    <a:p>
                      <a:r>
                        <a:rPr lang="el-GR" sz="800" dirty="0">
                          <a:solidFill>
                            <a:schemeClr val="tx1"/>
                          </a:solidFill>
                        </a:rPr>
                        <a:t>Μήκος σκιάς</a:t>
                      </a:r>
                      <a:endParaRPr lang="el-GR" sz="800"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68221133"/>
                  </a:ext>
                </a:extLst>
              </a:tr>
              <a:tr h="467018">
                <a:tc>
                  <a:txBody>
                    <a:bodyPr/>
                    <a:lstStyle/>
                    <a:p>
                      <a:r>
                        <a:rPr lang="el-GR" sz="800" dirty="0">
                          <a:solidFill>
                            <a:schemeClr val="tx1"/>
                          </a:solidFill>
                        </a:rPr>
                        <a:t>21 ΔΕΚΕΜΒΡΙΟΥ</a:t>
                      </a:r>
                      <a:endParaRPr lang="el-GR" sz="800"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solidFill>
                            <a:schemeClr val="tx1"/>
                          </a:solidFill>
                        </a:rPr>
                        <a:t>Alt </a:t>
                      </a:r>
                    </a:p>
                    <a:p>
                      <a:r>
                        <a:rPr lang="en-GB" sz="800" dirty="0" err="1">
                          <a:solidFill>
                            <a:schemeClr val="tx1"/>
                          </a:solidFill>
                        </a:rPr>
                        <a:t>Azi</a:t>
                      </a:r>
                      <a:r>
                        <a:rPr lang="en-GB" sz="800" dirty="0">
                          <a:solidFill>
                            <a:schemeClr val="tx1"/>
                          </a:solidFill>
                        </a:rPr>
                        <a:t> </a:t>
                      </a:r>
                    </a:p>
                    <a:p>
                      <a:r>
                        <a:rPr lang="el-GR" sz="800" dirty="0">
                          <a:solidFill>
                            <a:schemeClr val="tx1"/>
                          </a:solidFill>
                        </a:rPr>
                        <a:t>Μήκος σκιάς</a:t>
                      </a:r>
                      <a:endParaRPr lang="el-GR" sz="800"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solidFill>
                            <a:schemeClr val="tx1"/>
                          </a:solidFill>
                        </a:rPr>
                        <a:t>Alt </a:t>
                      </a:r>
                    </a:p>
                    <a:p>
                      <a:r>
                        <a:rPr lang="en-GB" sz="800" dirty="0" err="1">
                          <a:solidFill>
                            <a:schemeClr val="tx1"/>
                          </a:solidFill>
                        </a:rPr>
                        <a:t>Azi</a:t>
                      </a:r>
                      <a:r>
                        <a:rPr lang="en-GB" sz="800" dirty="0">
                          <a:solidFill>
                            <a:schemeClr val="tx1"/>
                          </a:solidFill>
                        </a:rPr>
                        <a:t> </a:t>
                      </a:r>
                    </a:p>
                    <a:p>
                      <a:r>
                        <a:rPr lang="el-GR" sz="800" dirty="0">
                          <a:solidFill>
                            <a:schemeClr val="tx1"/>
                          </a:solidFill>
                        </a:rPr>
                        <a:t>Μήκος σκιάς</a:t>
                      </a:r>
                      <a:endParaRPr lang="el-GR" sz="800"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solidFill>
                            <a:schemeClr val="tx1"/>
                          </a:solidFill>
                        </a:rPr>
                        <a:t>Alt </a:t>
                      </a:r>
                    </a:p>
                    <a:p>
                      <a:r>
                        <a:rPr lang="en-GB" sz="800" dirty="0" err="1">
                          <a:solidFill>
                            <a:schemeClr val="tx1"/>
                          </a:solidFill>
                        </a:rPr>
                        <a:t>Azi</a:t>
                      </a:r>
                      <a:r>
                        <a:rPr lang="en-GB" sz="800" dirty="0">
                          <a:solidFill>
                            <a:schemeClr val="tx1"/>
                          </a:solidFill>
                        </a:rPr>
                        <a:t> </a:t>
                      </a:r>
                    </a:p>
                    <a:p>
                      <a:r>
                        <a:rPr lang="el-GR" sz="800" dirty="0">
                          <a:solidFill>
                            <a:schemeClr val="tx1"/>
                          </a:solidFill>
                        </a:rPr>
                        <a:t>Μήκος σκιάς</a:t>
                      </a:r>
                      <a:endParaRPr lang="el-GR" sz="800" dirty="0">
                        <a:solidFill>
                          <a:schemeClr val="tx1"/>
                        </a:solidFill>
                        <a:latin typeface="Century Gothic" panose="020B050202020202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9714428"/>
                  </a:ext>
                </a:extLst>
              </a:tr>
            </a:tbl>
          </a:graphicData>
        </a:graphic>
      </p:graphicFrame>
      <p:sp>
        <p:nvSpPr>
          <p:cNvPr id="6" name="TextBox 5">
            <a:extLst>
              <a:ext uri="{FF2B5EF4-FFF2-40B4-BE49-F238E27FC236}">
                <a16:creationId xmlns:a16="http://schemas.microsoft.com/office/drawing/2014/main" id="{D66C76F5-5F47-EC5B-31D9-506A212C75EB}"/>
              </a:ext>
            </a:extLst>
          </p:cNvPr>
          <p:cNvSpPr txBox="1"/>
          <p:nvPr/>
        </p:nvSpPr>
        <p:spPr>
          <a:xfrm>
            <a:off x="296105" y="3356992"/>
            <a:ext cx="3983181" cy="861774"/>
          </a:xfrm>
          <a:prstGeom prst="rect">
            <a:avLst/>
          </a:prstGeom>
          <a:noFill/>
        </p:spPr>
        <p:txBody>
          <a:bodyPr wrap="square">
            <a:spAutoFit/>
          </a:bodyPr>
          <a:lstStyle/>
          <a:p>
            <a:r>
              <a:rPr lang="el-GR" dirty="0">
                <a:latin typeface="Century Gothic" panose="020B0502020202020204" pitchFamily="34" charset="0"/>
              </a:rPr>
              <a:t>Πίνακας 1. λεζάντα περιγραφής του πίνακα πχ υπολογισμός γωνιών ύψους και αζιμουθίου του ήλιου για το θερινό και το χειμερινό ηλιοστάσιο </a:t>
            </a:r>
            <a:r>
              <a:rPr lang="el-GR" dirty="0"/>
              <a:t>στην περιοχή …  (γεωγραφικό πλάτος, γεωγραφικό μήκος) και παραπομπή στην πηγή των πληροφοριών</a:t>
            </a:r>
          </a:p>
        </p:txBody>
      </p:sp>
      <p:sp>
        <p:nvSpPr>
          <p:cNvPr id="9" name="Θέση αριθμού διαφάνειας 8">
            <a:extLst>
              <a:ext uri="{FF2B5EF4-FFF2-40B4-BE49-F238E27FC236}">
                <a16:creationId xmlns:a16="http://schemas.microsoft.com/office/drawing/2014/main" id="{0EC7EDBA-D20D-EFB0-2739-CFD124522DCF}"/>
              </a:ext>
            </a:extLst>
          </p:cNvPr>
          <p:cNvSpPr>
            <a:spLocks noGrp="1"/>
          </p:cNvSpPr>
          <p:nvPr>
            <p:ph type="sldNum" sz="quarter" idx="12"/>
          </p:nvPr>
        </p:nvSpPr>
        <p:spPr>
          <a:xfrm>
            <a:off x="6553200" y="6597649"/>
            <a:ext cx="2133600" cy="260350"/>
          </a:xfrm>
        </p:spPr>
        <p:txBody>
          <a:bodyPr/>
          <a:lstStyle/>
          <a:p>
            <a:fld id="{F1458ED7-1329-4D40-8A0C-58D6001BC07A}" type="slidenum">
              <a:rPr lang="el-GR" altLang="el-GR" smtClean="0"/>
              <a:pPr/>
              <a:t>7</a:t>
            </a:fld>
            <a:endParaRPr lang="el-GR" altLang="el-GR" dirty="0"/>
          </a:p>
        </p:txBody>
      </p:sp>
    </p:spTree>
    <p:extLst>
      <p:ext uri="{BB962C8B-B14F-4D97-AF65-F5344CB8AC3E}">
        <p14:creationId xmlns:p14="http://schemas.microsoft.com/office/powerpoint/2010/main" val="3560231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 name="Text Box 15">
            <a:extLst>
              <a:ext uri="{FF2B5EF4-FFF2-40B4-BE49-F238E27FC236}">
                <a16:creationId xmlns:a16="http://schemas.microsoft.com/office/drawing/2014/main" id="{F0EC1CEE-4F71-95A8-BC47-5DF741F116F2}"/>
              </a:ext>
            </a:extLst>
          </p:cNvPr>
          <p:cNvSpPr txBox="1">
            <a:spLocks noChangeArrowheads="1"/>
          </p:cNvSpPr>
          <p:nvPr/>
        </p:nvSpPr>
        <p:spPr bwMode="auto">
          <a:xfrm>
            <a:off x="300789" y="836712"/>
            <a:ext cx="40680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l-GR"/>
            </a:defPPr>
            <a:lvl1pPr>
              <a:defRPr sz="1100"/>
            </a:lvl1pPr>
          </a:lstStyle>
          <a:p>
            <a:r>
              <a:rPr lang="el-GR" altLang="el-GR" dirty="0"/>
              <a:t>3.2. Σκίαση του υπαίθριου χώρου</a:t>
            </a:r>
          </a:p>
          <a:p>
            <a:endParaRPr lang="el-GR" altLang="el-GR" dirty="0"/>
          </a:p>
          <a:p>
            <a:r>
              <a:rPr lang="el-GR" altLang="el-GR" dirty="0"/>
              <a:t>Ένδειξη σκίασης του περιβάλλοντα χώρου από το υπό μελέτη κτίριο και τυχόν γειτονικά εμπόδια (δέντρα, φράχτες, γειτονικά κτίρια κ.α.) για τις χαρακτηριστικές χρονικές στιγμές (Εικόνες 7 και  8). </a:t>
            </a:r>
          </a:p>
          <a:p>
            <a:r>
              <a:rPr lang="el-GR" altLang="el-GR" dirty="0"/>
              <a:t>Σχολιασμός της χωροθέτησης προσβάσεων (πχ είσοδος), υπαίθριων χρήσεων και δραστηριοτήτων (πχ υπαίθριο καθιστικό, υπαίθριος χώρος εργασίας </a:t>
            </a:r>
            <a:r>
              <a:rPr lang="el-GR" altLang="el-GR" dirty="0" err="1"/>
              <a:t>κτλ</a:t>
            </a:r>
            <a:r>
              <a:rPr lang="el-GR" altLang="el-GR" dirty="0"/>
              <a:t>) σε σχέση με τον ηλιασμό τον χειμώνα και τη σκίαση το καλοκαίρι. </a:t>
            </a:r>
          </a:p>
          <a:p>
            <a:r>
              <a:rPr lang="el-GR" altLang="el-GR" dirty="0"/>
              <a:t>[</a:t>
            </a:r>
            <a:r>
              <a:rPr lang="en-GB" altLang="el-GR" dirty="0"/>
              <a:t>max </a:t>
            </a:r>
            <a:r>
              <a:rPr lang="el-GR" altLang="el-GR" dirty="0"/>
              <a:t>~</a:t>
            </a:r>
            <a:r>
              <a:rPr lang="en-GB" altLang="el-GR" dirty="0"/>
              <a:t>2</a:t>
            </a:r>
            <a:r>
              <a:rPr lang="el-GR" altLang="el-GR" dirty="0"/>
              <a:t>0</a:t>
            </a:r>
            <a:r>
              <a:rPr lang="en-GB" altLang="el-GR" dirty="0"/>
              <a:t>0 </a:t>
            </a:r>
            <a:r>
              <a:rPr lang="el-GR" altLang="el-GR" dirty="0"/>
              <a:t>λέξεις)</a:t>
            </a:r>
          </a:p>
          <a:p>
            <a:endParaRPr lang="el-GR" altLang="el-GR" dirty="0"/>
          </a:p>
        </p:txBody>
      </p:sp>
      <p:sp>
        <p:nvSpPr>
          <p:cNvPr id="5" name="Ορθογώνιο 4">
            <a:extLst>
              <a:ext uri="{FF2B5EF4-FFF2-40B4-BE49-F238E27FC236}">
                <a16:creationId xmlns:a16="http://schemas.microsoft.com/office/drawing/2014/main" id="{6F5F4A5A-1B88-C2AA-D150-B4B3256BA5F3}"/>
              </a:ext>
            </a:extLst>
          </p:cNvPr>
          <p:cNvSpPr/>
          <p:nvPr/>
        </p:nvSpPr>
        <p:spPr>
          <a:xfrm>
            <a:off x="4572000" y="836712"/>
            <a:ext cx="4248472"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εικόνες: ηλιακό διάγραμμα για την γεωγραφική θέση τις περιοχής μελέτης και σχέδια ή τρισδιάστατες απεικονίσεις με ενδείξεις σκίασης για χαρακτηριστικές ημερομηνίες και ώρες για την τεκμηρίωση του σχολιασμού]</a:t>
            </a:r>
          </a:p>
        </p:txBody>
      </p:sp>
      <p:sp>
        <p:nvSpPr>
          <p:cNvPr id="7" name="TextBox 6">
            <a:extLst>
              <a:ext uri="{FF2B5EF4-FFF2-40B4-BE49-F238E27FC236}">
                <a16:creationId xmlns:a16="http://schemas.microsoft.com/office/drawing/2014/main" id="{12F558A0-71A3-F0F6-5C1A-4293E2926572}"/>
              </a:ext>
            </a:extLst>
          </p:cNvPr>
          <p:cNvSpPr txBox="1"/>
          <p:nvPr/>
        </p:nvSpPr>
        <p:spPr>
          <a:xfrm>
            <a:off x="4550958" y="6114175"/>
            <a:ext cx="4269514" cy="400110"/>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7. λεζάντα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2" name="Text Box 7">
            <a:extLst>
              <a:ext uri="{FF2B5EF4-FFF2-40B4-BE49-F238E27FC236}">
                <a16:creationId xmlns:a16="http://schemas.microsoft.com/office/drawing/2014/main" id="{5409E789-017E-159F-E092-DDD31CF6772F}"/>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kumimoji="0" lang="el-GR" altLang="el-GR" sz="1800" b="0" i="0" u="none" strike="noStrike" kern="1200" cap="none" spc="0" normalizeH="0" baseline="0" noProof="0" dirty="0">
                <a:ln>
                  <a:noFill/>
                </a:ln>
                <a:solidFill>
                  <a:srgbClr val="000000"/>
                </a:solidFill>
                <a:effectLst/>
                <a:uLnTx/>
                <a:uFillTx/>
                <a:ea typeface="+mn-ea"/>
                <a:cs typeface="+mn-cs"/>
              </a:rPr>
              <a:t>3. Ανάλυση ηλιασμού και σκίασης περιβάλλοντα χώρου</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8" name="Θέση αριθμού διαφάνειας 7">
            <a:extLst>
              <a:ext uri="{FF2B5EF4-FFF2-40B4-BE49-F238E27FC236}">
                <a16:creationId xmlns:a16="http://schemas.microsoft.com/office/drawing/2014/main" id="{679C08FC-4FEA-0499-2B85-B44580FE948C}"/>
              </a:ext>
            </a:extLst>
          </p:cNvPr>
          <p:cNvSpPr>
            <a:spLocks noGrp="1"/>
          </p:cNvSpPr>
          <p:nvPr>
            <p:ph type="sldNum" sz="quarter" idx="12"/>
          </p:nvPr>
        </p:nvSpPr>
        <p:spPr>
          <a:xfrm>
            <a:off x="6553200" y="6597649"/>
            <a:ext cx="2133600" cy="260350"/>
          </a:xfrm>
        </p:spPr>
        <p:txBody>
          <a:bodyPr/>
          <a:lstStyle/>
          <a:p>
            <a:fld id="{F1458ED7-1329-4D40-8A0C-58D6001BC07A}" type="slidenum">
              <a:rPr lang="el-GR" altLang="el-GR" smtClean="0"/>
              <a:pPr/>
              <a:t>8</a:t>
            </a:fld>
            <a:endParaRPr lang="el-GR" altLang="el-GR" dirty="0"/>
          </a:p>
        </p:txBody>
      </p:sp>
    </p:spTree>
    <p:extLst>
      <p:ext uri="{BB962C8B-B14F-4D97-AF65-F5344CB8AC3E}">
        <p14:creationId xmlns:p14="http://schemas.microsoft.com/office/powerpoint/2010/main" val="1446803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9" name="Rectangle 5">
            <a:extLst>
              <a:ext uri="{FF2B5EF4-FFF2-40B4-BE49-F238E27FC236}">
                <a16:creationId xmlns:a16="http://schemas.microsoft.com/office/drawing/2014/main" id="{0B3A332B-2DAC-4D0D-BE2E-509A6FB0F531}"/>
              </a:ext>
            </a:extLst>
          </p:cNvPr>
          <p:cNvSpPr>
            <a:spLocks noChangeArrowheads="1"/>
          </p:cNvSpPr>
          <p:nvPr/>
        </p:nvSpPr>
        <p:spPr bwMode="auto">
          <a:xfrm>
            <a:off x="0" y="6597650"/>
            <a:ext cx="9144000" cy="260350"/>
          </a:xfrm>
          <a:prstGeom prst="rect">
            <a:avLst/>
          </a:prstGeom>
          <a:solidFill>
            <a:schemeClr val="bg1">
              <a:lumMod val="65000"/>
            </a:schemeClr>
          </a:solidFill>
          <a:ln>
            <a:noFill/>
          </a:ln>
          <a:effec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l-GR" altLang="el-GR" sz="12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endParaRPr>
          </a:p>
        </p:txBody>
      </p:sp>
      <p:sp>
        <p:nvSpPr>
          <p:cNvPr id="313350" name="Line 6">
            <a:extLst>
              <a:ext uri="{FF2B5EF4-FFF2-40B4-BE49-F238E27FC236}">
                <a16:creationId xmlns:a16="http://schemas.microsoft.com/office/drawing/2014/main" id="{EFABBE54-62EB-4A00-BBEC-1F589CF098FC}"/>
              </a:ext>
            </a:extLst>
          </p:cNvPr>
          <p:cNvSpPr>
            <a:spLocks noChangeShapeType="1"/>
          </p:cNvSpPr>
          <p:nvPr/>
        </p:nvSpPr>
        <p:spPr bwMode="auto">
          <a:xfrm>
            <a:off x="0" y="6524625"/>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313352" name="Line 8">
            <a:extLst>
              <a:ext uri="{FF2B5EF4-FFF2-40B4-BE49-F238E27FC236}">
                <a16:creationId xmlns:a16="http://schemas.microsoft.com/office/drawing/2014/main" id="{43D17FC6-BF7C-4A67-ABF7-62D938230EC5}"/>
              </a:ext>
            </a:extLst>
          </p:cNvPr>
          <p:cNvSpPr>
            <a:spLocks noChangeShapeType="1"/>
          </p:cNvSpPr>
          <p:nvPr/>
        </p:nvSpPr>
        <p:spPr bwMode="auto">
          <a:xfrm flipH="1">
            <a:off x="179388" y="620713"/>
            <a:ext cx="89646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l-GR" sz="10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endParaRPr>
          </a:p>
        </p:txBody>
      </p:sp>
      <p:sp>
        <p:nvSpPr>
          <p:cNvPr id="5" name="Ορθογώνιο 4">
            <a:extLst>
              <a:ext uri="{FF2B5EF4-FFF2-40B4-BE49-F238E27FC236}">
                <a16:creationId xmlns:a16="http://schemas.microsoft.com/office/drawing/2014/main" id="{6F5F4A5A-1B88-C2AA-D150-B4B3256BA5F3}"/>
              </a:ext>
            </a:extLst>
          </p:cNvPr>
          <p:cNvSpPr/>
          <p:nvPr/>
        </p:nvSpPr>
        <p:spPr>
          <a:xfrm>
            <a:off x="395536" y="836712"/>
            <a:ext cx="8424936" cy="5184576"/>
          </a:xfrm>
          <a:prstGeom prst="rect">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dirty="0">
                <a:solidFill>
                  <a:schemeClr val="tx1">
                    <a:lumMod val="50000"/>
                    <a:lumOff val="50000"/>
                  </a:schemeClr>
                </a:solidFill>
                <a:latin typeface="Century Gothic" panose="020B0502020202020204" pitchFamily="34" charset="0"/>
              </a:rPr>
              <a:t>[προσθέστε εικόνες: ηλιακό διάγραμμα για την γεωγραφική θέση τις περιοχής μελέτης και σχέδια ή τρισδιάστατες απεικονίσεις με ενδείξεις σκίασης για χαρακτηριστικές ημερομηνίες και ώρες για την τεκμηρίωση του σχολιασμού]</a:t>
            </a:r>
          </a:p>
        </p:txBody>
      </p:sp>
      <p:sp>
        <p:nvSpPr>
          <p:cNvPr id="7" name="TextBox 6">
            <a:extLst>
              <a:ext uri="{FF2B5EF4-FFF2-40B4-BE49-F238E27FC236}">
                <a16:creationId xmlns:a16="http://schemas.microsoft.com/office/drawing/2014/main" id="{12F558A0-71A3-F0F6-5C1A-4293E2926572}"/>
              </a:ext>
            </a:extLst>
          </p:cNvPr>
          <p:cNvSpPr txBox="1"/>
          <p:nvPr/>
        </p:nvSpPr>
        <p:spPr>
          <a:xfrm>
            <a:off x="395536" y="6114175"/>
            <a:ext cx="8424936" cy="246221"/>
          </a:xfrm>
          <a:prstGeom prst="rect">
            <a:avLst/>
          </a:prstGeom>
          <a:noFill/>
        </p:spPr>
        <p:txBody>
          <a:bodyPr wrap="square">
            <a:spAutoFit/>
          </a:bodyPr>
          <a:lstStyle/>
          <a:p>
            <a:r>
              <a:rPr lang="el-GR" dirty="0">
                <a:solidFill>
                  <a:schemeClr val="tx1">
                    <a:lumMod val="50000"/>
                    <a:lumOff val="50000"/>
                  </a:schemeClr>
                </a:solidFill>
                <a:latin typeface="Century Gothic" panose="020B0502020202020204" pitchFamily="34" charset="0"/>
              </a:rPr>
              <a:t>Εικόνα .8 λεζάντα περιγραφής της εικόνας </a:t>
            </a:r>
            <a:r>
              <a:rPr lang="el-GR" dirty="0">
                <a:solidFill>
                  <a:schemeClr val="tx1">
                    <a:lumMod val="50000"/>
                    <a:lumOff val="50000"/>
                  </a:schemeClr>
                </a:solidFill>
              </a:rPr>
              <a:t>και παραπομπή στην πηγή</a:t>
            </a:r>
            <a:endParaRPr lang="el-GR" dirty="0"/>
          </a:p>
        </p:txBody>
      </p:sp>
      <p:sp>
        <p:nvSpPr>
          <p:cNvPr id="2" name="Text Box 7">
            <a:extLst>
              <a:ext uri="{FF2B5EF4-FFF2-40B4-BE49-F238E27FC236}">
                <a16:creationId xmlns:a16="http://schemas.microsoft.com/office/drawing/2014/main" id="{5409E789-017E-159F-E092-DDD31CF6772F}"/>
              </a:ext>
            </a:extLst>
          </p:cNvPr>
          <p:cNvSpPr txBox="1">
            <a:spLocks noChangeArrowheads="1"/>
          </p:cNvSpPr>
          <p:nvPr/>
        </p:nvSpPr>
        <p:spPr bwMode="auto">
          <a:xfrm>
            <a:off x="179388" y="187325"/>
            <a:ext cx="84248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defTabSz="914400" fontAlgn="base">
              <a:spcBef>
                <a:spcPct val="0"/>
              </a:spcBef>
              <a:spcAft>
                <a:spcPct val="0"/>
              </a:spcAft>
              <a:defRPr/>
            </a:pPr>
            <a:r>
              <a:rPr kumimoji="0" lang="el-GR" altLang="el-GR" sz="1800" b="0" i="0" u="none" strike="noStrike" kern="1200" cap="none" spc="0" normalizeH="0" baseline="0" noProof="0" dirty="0">
                <a:ln>
                  <a:noFill/>
                </a:ln>
                <a:solidFill>
                  <a:srgbClr val="000000"/>
                </a:solidFill>
                <a:effectLst/>
                <a:uLnTx/>
                <a:uFillTx/>
                <a:ea typeface="+mn-ea"/>
                <a:cs typeface="+mn-cs"/>
              </a:rPr>
              <a:t>3. Ανάλυση ηλιασμού και σκίασης περιβάλλοντα χώρου</a:t>
            </a:r>
            <a:endParaRPr kumimoji="0" lang="el-GR" altLang="el-GR" sz="18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p:txBody>
      </p:sp>
      <p:sp>
        <p:nvSpPr>
          <p:cNvPr id="4" name="Θέση αριθμού διαφάνειας 3">
            <a:extLst>
              <a:ext uri="{FF2B5EF4-FFF2-40B4-BE49-F238E27FC236}">
                <a16:creationId xmlns:a16="http://schemas.microsoft.com/office/drawing/2014/main" id="{BED063C1-E67F-E196-783F-C38D27D10D5E}"/>
              </a:ext>
            </a:extLst>
          </p:cNvPr>
          <p:cNvSpPr>
            <a:spLocks noGrp="1"/>
          </p:cNvSpPr>
          <p:nvPr>
            <p:ph type="sldNum" sz="quarter" idx="12"/>
          </p:nvPr>
        </p:nvSpPr>
        <p:spPr>
          <a:xfrm>
            <a:off x="6553200" y="6597649"/>
            <a:ext cx="2133600" cy="260350"/>
          </a:xfrm>
        </p:spPr>
        <p:txBody>
          <a:bodyPr/>
          <a:lstStyle/>
          <a:p>
            <a:fld id="{F1458ED7-1329-4D40-8A0C-58D6001BC07A}" type="slidenum">
              <a:rPr lang="el-GR" altLang="el-GR" smtClean="0"/>
              <a:pPr/>
              <a:t>9</a:t>
            </a:fld>
            <a:endParaRPr lang="el-GR" altLang="el-GR" dirty="0"/>
          </a:p>
        </p:txBody>
      </p:sp>
    </p:spTree>
    <p:extLst>
      <p:ext uri="{BB962C8B-B14F-4D97-AF65-F5344CB8AC3E}">
        <p14:creationId xmlns:p14="http://schemas.microsoft.com/office/powerpoint/2010/main" val="3281875685"/>
      </p:ext>
    </p:extLst>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Προεπιλεγμένη σχεδίαση">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Προεπιλεγμένη σχεδίαση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Προεπιλεγμένη σχεδίαση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Προεπιλεγμένη σχεδίαση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Προεπιλεγμένη σχεδίαση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Προεπιλεγμένη σχεδίαση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Προεπιλεγμένη σχεδίαση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76877</TotalTime>
  <Words>1197</Words>
  <Application>Microsoft Office PowerPoint</Application>
  <PresentationFormat>Προβολή στην οθόνη (4:3)</PresentationFormat>
  <Paragraphs>141</Paragraphs>
  <Slides>12</Slides>
  <Notes>11</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12</vt:i4>
      </vt:variant>
    </vt:vector>
  </HeadingPairs>
  <TitlesOfParts>
    <vt:vector size="15" baseType="lpstr">
      <vt:lpstr>Arial</vt:lpstr>
      <vt:lpstr>Century Gothic</vt:lpstr>
      <vt:lpstr>Προεπιλεγμένη σχεδίαση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Your User Name</dc:creator>
  <cp:lastModifiedBy>angeliki chatzidimitriou</cp:lastModifiedBy>
  <cp:revision>496</cp:revision>
  <cp:lastPrinted>2022-12-11T23:26:48Z</cp:lastPrinted>
  <dcterms:created xsi:type="dcterms:W3CDTF">2007-03-20T08:38:11Z</dcterms:created>
  <dcterms:modified xsi:type="dcterms:W3CDTF">2025-09-21T15:18:42Z</dcterms:modified>
</cp:coreProperties>
</file>