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7" r:id="rId1"/>
  </p:sldMasterIdLst>
  <p:notesMasterIdLst>
    <p:notesMasterId r:id="rId12"/>
  </p:notesMasterIdLst>
  <p:sldIdLst>
    <p:sldId id="907" r:id="rId2"/>
    <p:sldId id="914" r:id="rId3"/>
    <p:sldId id="915" r:id="rId4"/>
    <p:sldId id="916" r:id="rId5"/>
    <p:sldId id="917" r:id="rId6"/>
    <p:sldId id="918" r:id="rId7"/>
    <p:sldId id="919" r:id="rId8"/>
    <p:sldId id="920" r:id="rId9"/>
    <p:sldId id="922" r:id="rId10"/>
    <p:sldId id="923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olos Text" panose="020B0604020202020204" charset="0"/>
      <p:regular r:id="rId17"/>
      <p:bold r:id="rId18"/>
    </p:embeddedFont>
    <p:embeddedFont>
      <p:font typeface="Inter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Λιάπη Αικατερίνη" initials="ΛΑ" lastIdx="1" clrIdx="0">
    <p:extLst>
      <p:ext uri="{19B8F6BF-5375-455C-9EA6-DF929625EA0E}">
        <p15:presenceInfo xmlns:p15="http://schemas.microsoft.com/office/powerpoint/2012/main" userId="Λιάπη Αικατερίνη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E6E6E6"/>
    <a:srgbClr val="9DA3AA"/>
    <a:srgbClr val="AC0000"/>
    <a:srgbClr val="9BA1A8"/>
    <a:srgbClr val="32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41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79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4T18:30:19.509" idx="1">
    <p:pos x="-59" y="-28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822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105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49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8031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23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085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3784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4610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1182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414d96cbaa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414d96cbaa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64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">
  <p:cSld name="TITLE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171A2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 b="0" i="0" u="none" strike="noStrike" cap="none">
              <a:solidFill>
                <a:srgbClr val="171A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">
  <p:cSld name="TITLE_1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5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171A2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 b="0" i="0" u="none" strike="noStrike" cap="none">
              <a:solidFill>
                <a:srgbClr val="171A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e 2">
  <p:cSld name="TITLE_2_1_1_1_1_1_1_1_2_1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3E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0" name="Google Shape;70;p16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16"/>
          <p:cNvGrpSpPr/>
          <p:nvPr/>
        </p:nvGrpSpPr>
        <p:grpSpPr>
          <a:xfrm>
            <a:off x="4495475" y="76200"/>
            <a:ext cx="5280234" cy="5067299"/>
            <a:chOff x="4571986" y="66667"/>
            <a:chExt cx="4619628" cy="4433333"/>
          </a:xfrm>
        </p:grpSpPr>
        <p:pic>
          <p:nvPicPr>
            <p:cNvPr id="73" name="Google Shape;73;p16"/>
            <p:cNvPicPr preferRelativeResize="0"/>
            <p:nvPr/>
          </p:nvPicPr>
          <p:blipFill rotWithShape="1">
            <a:blip r:embed="rId3">
              <a:alphaModFix/>
            </a:blip>
            <a:srcRect t="4214" r="39434"/>
            <a:stretch/>
          </p:blipFill>
          <p:spPr>
            <a:xfrm>
              <a:off x="4571986" y="66667"/>
              <a:ext cx="4619621" cy="1514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6"/>
            <p:cNvPicPr preferRelativeResize="0"/>
            <p:nvPr/>
          </p:nvPicPr>
          <p:blipFill rotWithShape="1">
            <a:blip r:embed="rId3">
              <a:alphaModFix/>
            </a:blip>
            <a:srcRect r="39434"/>
            <a:stretch/>
          </p:blipFill>
          <p:spPr>
            <a:xfrm>
              <a:off x="4571988" y="1457325"/>
              <a:ext cx="4619626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6"/>
            <p:cNvPicPr preferRelativeResize="0"/>
            <p:nvPr/>
          </p:nvPicPr>
          <p:blipFill rotWithShape="1">
            <a:blip r:embed="rId3">
              <a:alphaModFix/>
            </a:blip>
            <a:srcRect r="39434"/>
            <a:stretch/>
          </p:blipFill>
          <p:spPr>
            <a:xfrm>
              <a:off x="4571988" y="2918850"/>
              <a:ext cx="4619626" cy="1581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TITLE_2_1_1_1_1_1_1_1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 rotWithShape="1">
          <a:blip r:embed="rId2">
            <a:alphaModFix/>
          </a:blip>
          <a:srcRect l="11863" r="28187"/>
          <a:stretch/>
        </p:blipFill>
        <p:spPr>
          <a:xfrm>
            <a:off x="-63500" y="-25400"/>
            <a:ext cx="4648101" cy="5169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71A2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>
              <a:solidFill>
                <a:srgbClr val="171A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ure 2 1">
  <p:cSld name="TITLE_2_1_1_1_1_1_1_1_2_1_1_1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3E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" name="Google Shape;82;p18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84;p18"/>
          <p:cNvGrpSpPr/>
          <p:nvPr/>
        </p:nvGrpSpPr>
        <p:grpSpPr>
          <a:xfrm>
            <a:off x="4495475" y="76200"/>
            <a:ext cx="5280234" cy="5067299"/>
            <a:chOff x="4571986" y="66667"/>
            <a:chExt cx="4619627" cy="4433333"/>
          </a:xfrm>
        </p:grpSpPr>
        <p:pic>
          <p:nvPicPr>
            <p:cNvPr id="85" name="Google Shape;85;p18"/>
            <p:cNvPicPr preferRelativeResize="0"/>
            <p:nvPr/>
          </p:nvPicPr>
          <p:blipFill rotWithShape="1">
            <a:blip r:embed="rId3">
              <a:alphaModFix/>
            </a:blip>
            <a:srcRect t="4214" r="39434"/>
            <a:stretch/>
          </p:blipFill>
          <p:spPr>
            <a:xfrm>
              <a:off x="4571986" y="66667"/>
              <a:ext cx="4619621" cy="1514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8"/>
            <p:cNvPicPr preferRelativeResize="0"/>
            <p:nvPr/>
          </p:nvPicPr>
          <p:blipFill rotWithShape="1">
            <a:blip r:embed="rId3">
              <a:alphaModFix/>
            </a:blip>
            <a:srcRect r="39434"/>
            <a:stretch/>
          </p:blipFill>
          <p:spPr>
            <a:xfrm>
              <a:off x="4571988" y="1457325"/>
              <a:ext cx="4619626" cy="1581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8"/>
            <p:cNvPicPr preferRelativeResize="0"/>
            <p:nvPr/>
          </p:nvPicPr>
          <p:blipFill rotWithShape="1">
            <a:blip r:embed="rId3">
              <a:alphaModFix/>
            </a:blip>
            <a:srcRect r="39434"/>
            <a:stretch/>
          </p:blipFill>
          <p:spPr>
            <a:xfrm>
              <a:off x="4571988" y="2918850"/>
              <a:ext cx="4619626" cy="1581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2">
  <p:cSld name="TITLE_1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9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171A2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>
              <a:solidFill>
                <a:srgbClr val="171A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4">
  <p:cSld name="TITLE_2_1_1_1_1_1_1_1_2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2">
            <a:alphaModFix/>
          </a:blip>
          <a:srcRect l="17857" r="20796"/>
          <a:stretch/>
        </p:blipFill>
        <p:spPr>
          <a:xfrm>
            <a:off x="4597400" y="-25400"/>
            <a:ext cx="4851400" cy="527252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me  1">
  <p:cSld name="TITLE_2_1_1_1_1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0" y="-25400"/>
            <a:ext cx="9144000" cy="516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0" name="Google Shape;100;p21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171A2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 b="0" i="0" u="none" strike="noStrike" cap="none">
              <a:solidFill>
                <a:srgbClr val="171A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1" name="Google Shape;10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" y="94875"/>
            <a:ext cx="8977402" cy="18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3 1 1">
  <p:cSld name="TITLE_3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/>
          <p:nvPr/>
        </p:nvSpPr>
        <p:spPr>
          <a:xfrm>
            <a:off x="-27750" y="-20325"/>
            <a:ext cx="9199500" cy="2317500"/>
          </a:xfrm>
          <a:prstGeom prst="rect">
            <a:avLst/>
          </a:prstGeom>
          <a:solidFill>
            <a:srgbClr val="FBB7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85153" y="4758038"/>
            <a:ext cx="366867" cy="24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>
          <a:xfrm>
            <a:off x="7221774" y="4723950"/>
            <a:ext cx="1713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Golos Text"/>
                <a:ea typeface="Golos Text"/>
                <a:cs typeface="Golos Text"/>
                <a:sym typeface="Golos Text"/>
              </a:rPr>
              <a:t>Grant Agreement 101094998</a:t>
            </a:r>
            <a:endParaRPr sz="700">
              <a:solidFill>
                <a:schemeClr val="dk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055" y="649975"/>
            <a:ext cx="4517892" cy="9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portada 1 1">
  <p:cSld name="BLANK_1_1">
    <p:bg>
      <p:bgPr>
        <a:solidFill>
          <a:srgbClr val="327373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602550" y="3181650"/>
            <a:ext cx="79389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9" name="Google Shape;11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85153" y="4758038"/>
            <a:ext cx="366869" cy="2446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4"/>
          <p:cNvSpPr txBox="1"/>
          <p:nvPr/>
        </p:nvSpPr>
        <p:spPr>
          <a:xfrm>
            <a:off x="7221774" y="4723950"/>
            <a:ext cx="1713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Grant Agreement 101094998</a:t>
            </a:r>
            <a:endParaRPr sz="70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3602" y="538725"/>
            <a:ext cx="1196800" cy="19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/>
        </p:nvSpPr>
        <p:spPr>
          <a:xfrm>
            <a:off x="5803225" y="4781050"/>
            <a:ext cx="31854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171A21"/>
                </a:solidFill>
                <a:latin typeface="Inter"/>
                <a:ea typeface="Inter"/>
                <a:cs typeface="Inter"/>
                <a:sym typeface="Inter"/>
              </a:rPr>
              <a:t>101139730 — HORIZON-MISS-2023-CLIMA-CITIES-01</a:t>
            </a:r>
            <a:endParaRPr sz="700" b="0" i="0" u="none" strike="noStrike" cap="none">
              <a:solidFill>
                <a:srgbClr val="171A2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86" y="4839880"/>
            <a:ext cx="888412" cy="19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75" y="3697425"/>
            <a:ext cx="1625477" cy="81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comments" Target="../comments/commen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omments" Target="../comments/commen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7.xml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–BALLINA  Small </a:t>
                </a:r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Pavllion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C05062B5-0609-4B1B-94CF-07D026148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1" y="669442"/>
            <a:ext cx="3211763" cy="4025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B77B5B-AB41-42CB-8558-44573C983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59" y="655535"/>
            <a:ext cx="2516516" cy="2086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F4BA15-0170-473A-875D-A911E0036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159" y="2775107"/>
            <a:ext cx="2516516" cy="18883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1896E6-5083-4EBD-9B7E-F5592BA26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7550" y="2751310"/>
            <a:ext cx="2516516" cy="1907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8DED91-66EE-45E9-A4C6-99BD36225F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7550" y="655535"/>
            <a:ext cx="2516516" cy="20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96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3AA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31580" y="-55164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Green Tensegrity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95566-F5E6-4C61-AAE6-FC7C39062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774" y="788316"/>
            <a:ext cx="5204360" cy="39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2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–BALLINA  </a:t>
                </a:r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ProjectSite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B0A347-B3B3-473B-9666-20D5447F7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930"/>
          <a:stretch/>
        </p:blipFill>
        <p:spPr>
          <a:xfrm>
            <a:off x="1409284" y="551956"/>
            <a:ext cx="6704784" cy="42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6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Parasite Pavilion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B779FE-BD74-4F5D-AEE0-5A433F6A6F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/>
          <a:stretch/>
        </p:blipFill>
        <p:spPr>
          <a:xfrm>
            <a:off x="3827210" y="608031"/>
            <a:ext cx="4053122" cy="4148379"/>
          </a:xfrm>
          <a:prstGeom prst="rect">
            <a:avLst/>
          </a:prstGeom>
        </p:spPr>
      </p:pic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ACFCB076-410D-4A7D-93AE-8FD364FF4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41" y="583901"/>
            <a:ext cx="3055494" cy="407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166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Parasite Pavilion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73CF6120-E8D9-4D9F-9558-B1F73D036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82"/>
          <a:stretch/>
        </p:blipFill>
        <p:spPr>
          <a:xfrm>
            <a:off x="156154" y="789736"/>
            <a:ext cx="3785734" cy="377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B9D71D-C8D9-490D-9E6A-718892189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2352" y="807086"/>
            <a:ext cx="5091648" cy="381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Parasite Pavilion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98DE4C-1B6F-4927-AD2F-B465DD7C1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830" y="622430"/>
            <a:ext cx="5490032" cy="41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Parasite Pavilion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7CB77E3A-1D96-42E2-A82B-988F2B21C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27" y="611522"/>
            <a:ext cx="5383400" cy="403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37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1" y="-188651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Parasite Pavilion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E90F7436-0656-4AC0-A4A5-1F2DFF155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584" y="2832548"/>
            <a:ext cx="2530083" cy="189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83D44A-141F-4A55-A9BF-E6FB16DC3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584" y="633532"/>
            <a:ext cx="2555041" cy="1917237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793C05C9-FE82-45FA-9B3F-5D2073FA51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4479"/>
          <a:stretch/>
        </p:blipFill>
        <p:spPr>
          <a:xfrm>
            <a:off x="1268358" y="771862"/>
            <a:ext cx="3938863" cy="39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31580" y="-55164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Parasite Pavilion 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1D7FB-7842-4632-95CD-07B326119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80" y="734690"/>
            <a:ext cx="9201474" cy="36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78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C27EE-0CCB-4CBB-B9CF-8AA86EDD8AD1}"/>
              </a:ext>
            </a:extLst>
          </p:cNvPr>
          <p:cNvSpPr/>
          <p:nvPr/>
        </p:nvSpPr>
        <p:spPr>
          <a:xfrm>
            <a:off x="653141" y="46490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B7252F-71DC-440B-894A-2ED49A779A47}"/>
              </a:ext>
            </a:extLst>
          </p:cNvPr>
          <p:cNvGrpSpPr/>
          <p:nvPr/>
        </p:nvGrpSpPr>
        <p:grpSpPr>
          <a:xfrm>
            <a:off x="-31580" y="-55164"/>
            <a:ext cx="9609667" cy="5253827"/>
            <a:chOff x="0" y="-134982"/>
            <a:chExt cx="9609666" cy="525382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08FE4-1DC7-4029-8A42-810B19A8F160}"/>
                </a:ext>
              </a:extLst>
            </p:cNvPr>
            <p:cNvSpPr/>
            <p:nvPr/>
          </p:nvSpPr>
          <p:spPr>
            <a:xfrm>
              <a:off x="538661" y="4795679"/>
              <a:ext cx="461055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Katherine  A. Liapi, Sine Eleusis, Eleusis,  March 19, 2024</a:t>
              </a:r>
              <a:r>
                <a:rPr lang="es" sz="1500" spc="-1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15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485334-31E7-42F8-BFAC-D681992ECD01}"/>
                </a:ext>
              </a:extLst>
            </p:cNvPr>
            <p:cNvGrpSpPr/>
            <p:nvPr/>
          </p:nvGrpSpPr>
          <p:grpSpPr>
            <a:xfrm>
              <a:off x="0" y="-134982"/>
              <a:ext cx="9609666" cy="811081"/>
              <a:chOff x="0" y="-134982"/>
              <a:chExt cx="9609666" cy="81108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CC3027-4983-443B-974A-AAB86BD28D47}"/>
                  </a:ext>
                </a:extLst>
              </p:cNvPr>
              <p:cNvSpPr/>
              <p:nvPr/>
            </p:nvSpPr>
            <p:spPr>
              <a:xfrm>
                <a:off x="0" y="0"/>
                <a:ext cx="9170866" cy="676099"/>
              </a:xfrm>
              <a:prstGeom prst="rect">
                <a:avLst/>
              </a:prstGeom>
              <a:solidFill>
                <a:srgbClr val="32737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800"/>
              </a:p>
            </p:txBody>
          </p:sp>
          <p:sp>
            <p:nvSpPr>
              <p:cNvPr id="5" name="Google Shape;303;p53">
                <a:extLst>
                  <a:ext uri="{FF2B5EF4-FFF2-40B4-BE49-F238E27FC236}">
                    <a16:creationId xmlns:a16="http://schemas.microsoft.com/office/drawing/2014/main" id="{D954397F-F1CF-44AA-832B-CA709E23F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430" y="-134982"/>
                <a:ext cx="9243236" cy="7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5200"/>
                  <a:buFont typeface="Golos Text"/>
                  <a:buNone/>
                  <a:defRPr sz="5200" b="0" i="0" u="none" strike="noStrike" cap="none">
                    <a:solidFill>
                      <a:schemeClr val="lt1"/>
                    </a:solidFill>
                    <a:latin typeface="Golos Text"/>
                    <a:ea typeface="Golos Text"/>
                    <a:cs typeface="Golos Text"/>
                    <a:sym typeface="Golos Text"/>
                  </a:defRPr>
                </a:lvl9pPr>
              </a:lstStyle>
              <a:p>
                <a:pPr algn="l"/>
                <a:r>
                  <a:rPr lang="en-US" sz="23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HeritACT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SOLUTIONS –ELEUSIS   Green Tensegrity Site selection Options</a:t>
                </a:r>
                <a:endParaRPr lang="en-US" sz="2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321;p56">
            <a:extLst>
              <a:ext uri="{FF2B5EF4-FFF2-40B4-BE49-F238E27FC236}">
                <a16:creationId xmlns:a16="http://schemas.microsoft.com/office/drawing/2014/main" id="{43EACDCB-F5DD-49DF-AB74-614BC3BE4EC9}"/>
              </a:ext>
            </a:extLst>
          </p:cNvPr>
          <p:cNvSpPr txBox="1">
            <a:spLocks/>
          </p:cNvSpPr>
          <p:nvPr/>
        </p:nvSpPr>
        <p:spPr>
          <a:xfrm>
            <a:off x="366430" y="491117"/>
            <a:ext cx="9032960" cy="4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7373"/>
              </a:buClr>
              <a:buSzPts val="2800"/>
              <a:buFont typeface="Golos Text"/>
              <a:buNone/>
              <a:defRPr sz="2800" b="1" i="0" u="none" strike="noStrike" cap="none">
                <a:solidFill>
                  <a:srgbClr val="327373"/>
                </a:solidFill>
                <a:latin typeface="Golos Text"/>
                <a:ea typeface="Golos Text"/>
                <a:cs typeface="Golos Text"/>
                <a:sym typeface="Golos Text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/>
              <a:t> </a:t>
            </a:r>
            <a:r>
              <a:rPr lang="en-US" sz="2100" dirty="0">
                <a:latin typeface="+mn-lt"/>
                <a:cs typeface="Calibri" panose="020F0502020204030204" pitchFamily="34" charset="0"/>
              </a:rPr>
              <a:t> </a:t>
            </a:r>
            <a:endParaRPr lang="en-US" sz="2100" dirty="0"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612A0B-4939-4008-BAD8-A0FE9D6A9057}"/>
              </a:ext>
            </a:extLst>
          </p:cNvPr>
          <p:cNvSpPr/>
          <p:nvPr/>
        </p:nvSpPr>
        <p:spPr>
          <a:xfrm>
            <a:off x="0" y="4742012"/>
            <a:ext cx="9144000" cy="392648"/>
          </a:xfrm>
          <a:prstGeom prst="rect">
            <a:avLst/>
          </a:prstGeom>
          <a:solidFill>
            <a:srgbClr val="32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71AA27-A1E8-4827-AACC-5A5545884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23635" r="74578" b="14872"/>
          <a:stretch/>
        </p:blipFill>
        <p:spPr>
          <a:xfrm>
            <a:off x="7545808" y="4822180"/>
            <a:ext cx="381790" cy="257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E84E8F-E97A-49A2-868D-08B6D009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682" y="4854889"/>
            <a:ext cx="639405" cy="191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9A950C-2C99-444B-A685-4976A09495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7"/>
          <a:stretch/>
        </p:blipFill>
        <p:spPr>
          <a:xfrm>
            <a:off x="74739" y="940065"/>
            <a:ext cx="5276193" cy="3358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8E5F9C-C87E-4D40-8A7E-0F2A87F7A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2"/>
          <a:stretch/>
        </p:blipFill>
        <p:spPr>
          <a:xfrm>
            <a:off x="5446639" y="929047"/>
            <a:ext cx="3622621" cy="33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981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5027</TotalTime>
  <Words>248</Words>
  <Application>Microsoft Office PowerPoint</Application>
  <PresentationFormat>On-screen Show (16:9)</PresentationFormat>
  <Paragraphs>40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Inter</vt:lpstr>
      <vt:lpstr>Arial</vt:lpstr>
      <vt:lpstr>Calibri</vt:lpstr>
      <vt:lpstr>Golos Text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Liapi</dc:creator>
  <cp:lastModifiedBy>Λιάπη Αικατερίνη</cp:lastModifiedBy>
  <cp:revision>82</cp:revision>
  <dcterms:modified xsi:type="dcterms:W3CDTF">2024-11-27T22:05:16Z</dcterms:modified>
</cp:coreProperties>
</file>