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77" r:id="rId10"/>
    <p:sldId id="278" r:id="rId11"/>
    <p:sldId id="276" r:id="rId12"/>
    <p:sldId id="279" r:id="rId13"/>
    <p:sldId id="268" r:id="rId14"/>
    <p:sldId id="269" r:id="rId15"/>
    <p:sldId id="270" r:id="rId16"/>
    <p:sldId id="271" r:id="rId17"/>
    <p:sldId id="272" r:id="rId18"/>
    <p:sldId id="273" r:id="rId19"/>
    <p:sldId id="262" r:id="rId20"/>
    <p:sldId id="263" r:id="rId21"/>
    <p:sldId id="264" r:id="rId22"/>
    <p:sldId id="265" r:id="rId23"/>
    <p:sldId id="266" r:id="rId24"/>
    <p:sldId id="267" r:id="rId25"/>
    <p:sldId id="282" r:id="rId26"/>
    <p:sldId id="280" r:id="rId27"/>
    <p:sldId id="281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39" d="100"/>
          <a:sy n="39" d="100"/>
        </p:scale>
        <p:origin x="56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05A9F-0F7E-4F22-A70A-2AC62A8AD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A42ED6-8BBA-4D5A-8D66-252B17A15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F4687-D240-4C8B-BE88-66484B505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E60-E662-4B57-8526-D5B5066589F0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BD2E3-0EEA-483E-9A13-374D19693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BB040-70A8-40BC-9A12-CE26C334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C594-5E1E-4B22-A661-92BDCD50A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9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125D2-6E4E-4065-83FD-BEFAE74A9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0500AB-A5C6-478C-9D9F-317D103D8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D95A4-42B7-40E0-96C2-7B9DA6921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E60-E662-4B57-8526-D5B5066589F0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CAB72-0661-4B84-9F8E-251B0099E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379FD-2583-41AE-B8F0-962FE908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C594-5E1E-4B22-A661-92BDCD50A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2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56C307-D5A4-453B-A7DC-11AA22710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0D6498-2E4B-41FB-9D0E-488DE7785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6D438-D164-44A3-A168-2E6351E8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E60-E662-4B57-8526-D5B5066589F0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8A7E9-4494-410A-B955-29D7E2A4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DB91C-D8E3-48A9-A6F3-666D3104B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C594-5E1E-4B22-A661-92BDCD50A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2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22622-7434-44B0-AFA6-80F0F43E3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31082-701A-406C-B78F-A1732DE9D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37850-BD95-4EBF-B641-C5030B1DA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E60-E662-4B57-8526-D5B5066589F0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96015-2D73-4371-A88D-899BB78FD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158B9-943C-4FB9-BA59-4EE2B7B9C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C594-5E1E-4B22-A661-92BDCD50A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2328B-945C-4AE7-A36C-502EB30F9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8AF55-32BC-48AA-A9F2-20F2F025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7F9A2-6B73-4354-862A-25A4862D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E60-E662-4B57-8526-D5B5066589F0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72C18-15AF-4E57-8FA6-636E089E3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36979-28D2-42F1-83CE-0A2D653E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C594-5E1E-4B22-A661-92BDCD50A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1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DC7C3-23BF-4B8F-84AD-1DE80FC51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E698C-35D7-413C-B40B-4304447E9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F12CBB-3200-47C4-838B-32B68B71E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574EF-9C73-4613-9AF9-8B2F81282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E60-E662-4B57-8526-D5B5066589F0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181604-92A2-4409-897D-F16865835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EFC80-A005-4E0B-AA39-E71F52A3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C594-5E1E-4B22-A661-92BDCD50A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4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AFBDA-C3A1-47F1-9DA8-3AE86DF00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58C05-4C83-45C1-B560-D9E313B63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9DAAC-C899-4CF8-AAD6-A5FD8ABA6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FCFA46-A6AE-4359-A682-F7B37177C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BD77BC-EB64-4675-8193-BD906928F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2A7E2C-D31E-4C56-97AA-8FEF44B05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E60-E662-4B57-8526-D5B5066589F0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1F9132-A3E9-49A8-98D0-99F14CA5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CA9A2D-0678-46CD-886D-E71ACF231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C594-5E1E-4B22-A661-92BDCD50A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42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8446D-D7A8-4569-8FDD-5D397BD61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A7265B-8B7C-40CD-810D-FF4FF971B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E60-E662-4B57-8526-D5B5066589F0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12EAAC-114F-4D67-9350-4D218296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7D494-ADB2-4881-88EB-E69E6EA85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C594-5E1E-4B22-A661-92BDCD50A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4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F33F4-FC81-481E-9460-2848B8A6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E60-E662-4B57-8526-D5B5066589F0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3C357D-943F-4D3F-910A-43C61AD63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8B08D-9044-419A-BD13-5FAEADC58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C594-5E1E-4B22-A661-92BDCD50A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4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D8262-F911-4FF6-96FC-49ACEA47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BFA60-F454-4E5A-A2EB-F8F3E55C7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4BB9D-80F8-4A57-A779-C919A24DC9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EC1FA-1ADE-4669-AB44-0E1C4770F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E60-E662-4B57-8526-D5B5066589F0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23CE2-3258-4BB9-B65A-9EE0BD99E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0986D-A516-40FD-A2B3-5FA1F3454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C594-5E1E-4B22-A661-92BDCD50A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0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D77E1-2412-4583-A717-1FD83792F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392D39-98FF-4A57-AE0D-7DB31B8C6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EDB94B-51CD-420F-8E07-140F07CA6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CF168-A430-4F20-ABCE-121AE15D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7E60-E662-4B57-8526-D5B5066589F0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E6B02-AA12-4464-97BE-CDC360C7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8887E6-3FA4-4234-8B8F-D3F751416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C594-5E1E-4B22-A661-92BDCD50A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85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E986BF-76E6-43C2-9366-6D55FA94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F17253-FEEF-477B-9093-39D384EF3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B7F64-B460-4AB7-9D86-CE61E89AB4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E7E60-E662-4B57-8526-D5B5066589F0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D166E-6F52-4448-896E-2C8BE1953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34878-090C-491A-B5D6-D42976110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5C594-5E1E-4B22-A661-92BDCD50A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0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68658-C927-4270-A7D6-0FAA01374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41580-5281-457A-8B8F-1C4F4C10F7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9C2AC6-0ACD-45C7-9174-CF6E5A134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46" y="0"/>
            <a:ext cx="969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17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ECA16-5E56-4B79-AA7D-86870C50A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CFE63-DFB3-44E8-A84D-931B7F194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8FEEBB-1C48-4D27-AFF9-3DCEB8BE6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46" y="0"/>
            <a:ext cx="969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22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912D3-7A88-4D7A-8D01-B3A63F8E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99661-4A27-4720-8D57-67E7E506F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0358A7-D2DB-4EDF-AE63-B6279FE87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46" y="0"/>
            <a:ext cx="969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3D051-1224-4EB1-80BF-E8DB1192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0AD81-E51F-4D6F-B9FD-DF029CA5E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3A19FF-7D97-46B0-A195-7BFAA151E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46" y="0"/>
            <a:ext cx="969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6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B63A-F348-4DCF-AE6E-A45E144C3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F31F8-CA00-4EEE-A2C6-ED7D0863A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37949E-459E-4C10-AEAF-6E8BFB2D2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46" y="0"/>
            <a:ext cx="969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26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285F5-FFFA-4F9D-AFF3-5755194A2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0C2E4-596B-43C9-8A1B-9607E5950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5D23D1-9A95-4A79-B7D2-05384BF8C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46" y="0"/>
            <a:ext cx="969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7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912D3-7A88-4D7A-8D01-B3A63F8E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99661-4A27-4720-8D57-67E7E506F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3A1E4-E92A-4358-A4AB-40BA1302D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46" y="0"/>
            <a:ext cx="969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14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EA057-1C80-4B3D-8713-C64CB473C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1A51F-5D6D-4A3B-953D-9639D774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9D38F-0879-4C3F-95B4-F1A631580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46" y="0"/>
            <a:ext cx="969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57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ECA16-5E56-4B79-AA7D-86870C50A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CFE63-DFB3-44E8-A84D-931B7F194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B7D550-EDDC-45E2-89C7-4A0C561EE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46" y="0"/>
            <a:ext cx="969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66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3D051-1224-4EB1-80BF-E8DB1192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0AD81-E51F-4D6F-B9FD-DF029CA5E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A66C5-8A92-4F97-B5B7-C404451B8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46" y="0"/>
            <a:ext cx="969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4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B63A-F348-4DCF-AE6E-A45E144C3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F31F8-CA00-4EEE-A2C6-ED7D0863A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B868B5-1672-4FDC-970E-34CEA45C6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46" y="0"/>
            <a:ext cx="969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7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6CDE0-ABB1-4664-AD10-D7F6183FE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ECB8E-6A82-46C9-935B-658556197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9DB2F8-3B8F-40D7-9EAC-5674497C8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46" y="0"/>
            <a:ext cx="969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72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285F5-FFFA-4F9D-AFF3-5755194A2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0C2E4-596B-43C9-8A1B-9607E5950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4D3633-3887-4EF3-8D50-655429845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46" y="0"/>
            <a:ext cx="969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74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912D3-7A88-4D7A-8D01-B3A63F8E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99661-4A27-4720-8D57-67E7E506F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348723-EB58-4045-9624-889FCB3DC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46" y="0"/>
            <a:ext cx="969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34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EA057-1C80-4B3D-8713-C64CB473C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1A51F-5D6D-4A3B-953D-9639D774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3BCE98-9A37-4A54-A478-3E95A4988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46" y="0"/>
            <a:ext cx="969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832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ECA16-5E56-4B79-AA7D-86870C50A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CFE63-DFB3-44E8-A84D-931B7F194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FE974-FB1E-436D-8EED-7B6A317F8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46" y="0"/>
            <a:ext cx="969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10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3D051-1224-4EB1-80BF-E8DB1192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0AD81-E51F-4D6F-B9FD-DF029CA5E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6398F6-7B1F-41D2-A1DB-8D3FB247F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46" y="0"/>
            <a:ext cx="969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07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E16CF-B957-4EFF-9DB1-6A47BEDD0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23E46-7B8F-47ED-9848-8B11C7DFE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E8075C-4114-446D-9A36-8ED5C9BD4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46" y="0"/>
            <a:ext cx="969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37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D196-EC8B-4CB7-9D66-59DAE14B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7BE43-C757-4851-89BE-468E20A06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544B78-A520-4056-8B2C-92E81709B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46" y="0"/>
            <a:ext cx="969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472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86DC1-0AFE-4A8B-A706-909DBE3A9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6EED2-92C9-4306-8CF5-AAE45F367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34E77E-3531-425D-BA4B-6A631FB56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46" y="0"/>
            <a:ext cx="969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306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D2BA4-0722-4D0D-B2AA-F0548BABC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CB1DF-FA2C-4672-82D2-C06A5D9B8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53BD4-6D61-4B31-A197-F900EB4DB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46" y="0"/>
            <a:ext cx="969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1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E2438-35BD-4021-9EDA-B00E4357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42891-EEC1-4A33-A4C9-041ADC892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04FA00-D9CD-481F-B64B-7A8182665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46" y="0"/>
            <a:ext cx="969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0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D6165-3C1D-400B-A4EC-CFF1074B4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F89EA-5CA0-4561-B7AB-3287C4392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C26B20-B306-4735-ABDE-D8CDBA66D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46" y="0"/>
            <a:ext cx="969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2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3E4E0-A805-4005-8A3F-0FD4E4308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DE969-E623-4769-9F5F-7B35CC790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6678E5-8EA1-4266-BC7D-434EE6A41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46" y="0"/>
            <a:ext cx="969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5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46F6B-69C8-48C1-BECE-EB34F40B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576E8-A5C7-4B8F-8D07-3C4ADFEE4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C65F4A-85CB-4457-B229-015F9D371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46" y="0"/>
            <a:ext cx="969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22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B63A-F348-4DCF-AE6E-A45E144C3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F31F8-CA00-4EEE-A2C6-ED7D0863A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366EA-5C4F-44AC-903F-5FF638B0A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04" y="0"/>
            <a:ext cx="969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9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285F5-FFFA-4F9D-AFF3-5755194A2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0C2E4-596B-43C9-8A1B-9607E5950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4B3BC8-472E-42EB-A8FA-8C0A02D6F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46" y="0"/>
            <a:ext cx="969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97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EA057-1C80-4B3D-8713-C64CB473C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1A51F-5D6D-4A3B-953D-9639D774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0AFC1B-2AA1-49EB-AB8A-A8789CF75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46" y="0"/>
            <a:ext cx="9694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67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Λιάπη Αικατερίνη</dc:creator>
  <cp:lastModifiedBy>Λιάπη Αικατερίνη</cp:lastModifiedBy>
  <cp:revision>2</cp:revision>
  <dcterms:created xsi:type="dcterms:W3CDTF">2024-10-27T21:38:40Z</dcterms:created>
  <dcterms:modified xsi:type="dcterms:W3CDTF">2024-10-27T21:40:42Z</dcterms:modified>
</cp:coreProperties>
</file>