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9" r:id="rId2"/>
    <p:sldId id="284" r:id="rId3"/>
    <p:sldId id="271" r:id="rId4"/>
    <p:sldId id="287" r:id="rId5"/>
    <p:sldId id="288" r:id="rId6"/>
    <p:sldId id="289" r:id="rId7"/>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28C392-9EAF-472F-8562-C612FDE1360D}" v="2" dt="2023-10-21T09:30:20.340"/>
  </p1510:revLst>
</p1510:revInfo>
</file>

<file path=ppt/tableStyles.xml><?xml version="1.0" encoding="utf-8"?>
<a:tblStyleLst xmlns:a="http://schemas.openxmlformats.org/drawingml/2006/main" def="{69012ECD-51FC-41F1-AA8D-1B2483CD663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07" autoAdjust="0"/>
  </p:normalViewPr>
  <p:slideViewPr>
    <p:cSldViewPr snapToGrid="0">
      <p:cViewPr varScale="1">
        <p:scale>
          <a:sx n="112" d="100"/>
          <a:sy n="112" d="100"/>
        </p:scale>
        <p:origin x="552" y="96"/>
      </p:cViewPr>
      <p:guideLst/>
    </p:cSldViewPr>
  </p:slideViewPr>
  <p:outlineViewPr>
    <p:cViewPr>
      <p:scale>
        <a:sx n="33" d="100"/>
        <a:sy n="33" d="100"/>
      </p:scale>
      <p:origin x="0" y="-17394"/>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2" d="100"/>
          <a:sy n="72" d="100"/>
        </p:scale>
        <p:origin x="414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Ζερβουδάκης Γεώργιος" userId="cdd375fb-f8df-4e76-b96b-9999dfce821c" providerId="ADAL" clId="{E5920602-D62C-4217-9094-BD685AD971FE}"/>
    <pc:docChg chg="undo custSel addSld delSld modSld">
      <pc:chgData name="Ζερβουδάκης Γεώργιος" userId="cdd375fb-f8df-4e76-b96b-9999dfce821c" providerId="ADAL" clId="{E5920602-D62C-4217-9094-BD685AD971FE}" dt="2023-10-21T14:36:05.373" v="2459" actId="2696"/>
      <pc:docMkLst>
        <pc:docMk/>
      </pc:docMkLst>
      <pc:sldChg chg="del">
        <pc:chgData name="Ζερβουδάκης Γεώργιος" userId="cdd375fb-f8df-4e76-b96b-9999dfce821c" providerId="ADAL" clId="{E5920602-D62C-4217-9094-BD685AD971FE}" dt="2023-10-21T14:36:05.373" v="2459" actId="2696"/>
        <pc:sldMkLst>
          <pc:docMk/>
          <pc:sldMk cId="2037263798" sldId="260"/>
        </pc:sldMkLst>
      </pc:sldChg>
      <pc:sldChg chg="del">
        <pc:chgData name="Ζερβουδάκης Γεώργιος" userId="cdd375fb-f8df-4e76-b96b-9999dfce821c" providerId="ADAL" clId="{E5920602-D62C-4217-9094-BD685AD971FE}" dt="2023-10-21T14:36:05.373" v="2459" actId="2696"/>
        <pc:sldMkLst>
          <pc:docMk/>
          <pc:sldMk cId="795754523" sldId="261"/>
        </pc:sldMkLst>
      </pc:sldChg>
      <pc:sldChg chg="del">
        <pc:chgData name="Ζερβουδάκης Γεώργιος" userId="cdd375fb-f8df-4e76-b96b-9999dfce821c" providerId="ADAL" clId="{E5920602-D62C-4217-9094-BD685AD971FE}" dt="2023-10-21T14:36:05.373" v="2459" actId="2696"/>
        <pc:sldMkLst>
          <pc:docMk/>
          <pc:sldMk cId="1991939303" sldId="262"/>
        </pc:sldMkLst>
      </pc:sldChg>
      <pc:sldChg chg="del">
        <pc:chgData name="Ζερβουδάκης Γεώργιος" userId="cdd375fb-f8df-4e76-b96b-9999dfce821c" providerId="ADAL" clId="{E5920602-D62C-4217-9094-BD685AD971FE}" dt="2023-10-21T14:36:05.373" v="2459" actId="2696"/>
        <pc:sldMkLst>
          <pc:docMk/>
          <pc:sldMk cId="3301068107" sldId="263"/>
        </pc:sldMkLst>
      </pc:sldChg>
      <pc:sldChg chg="del">
        <pc:chgData name="Ζερβουδάκης Γεώργιος" userId="cdd375fb-f8df-4e76-b96b-9999dfce821c" providerId="ADAL" clId="{E5920602-D62C-4217-9094-BD685AD971FE}" dt="2023-10-21T14:36:05.373" v="2459" actId="2696"/>
        <pc:sldMkLst>
          <pc:docMk/>
          <pc:sldMk cId="2520865144" sldId="264"/>
        </pc:sldMkLst>
      </pc:sldChg>
      <pc:sldChg chg="del">
        <pc:chgData name="Ζερβουδάκης Γεώργιος" userId="cdd375fb-f8df-4e76-b96b-9999dfce821c" providerId="ADAL" clId="{E5920602-D62C-4217-9094-BD685AD971FE}" dt="2023-10-21T14:36:05.373" v="2459" actId="2696"/>
        <pc:sldMkLst>
          <pc:docMk/>
          <pc:sldMk cId="3797378197" sldId="265"/>
        </pc:sldMkLst>
      </pc:sldChg>
      <pc:sldChg chg="del">
        <pc:chgData name="Ζερβουδάκης Γεώργιος" userId="cdd375fb-f8df-4e76-b96b-9999dfce821c" providerId="ADAL" clId="{E5920602-D62C-4217-9094-BD685AD971FE}" dt="2023-10-21T14:36:05.373" v="2459" actId="2696"/>
        <pc:sldMkLst>
          <pc:docMk/>
          <pc:sldMk cId="1248153957" sldId="266"/>
        </pc:sldMkLst>
      </pc:sldChg>
      <pc:sldChg chg="del">
        <pc:chgData name="Ζερβουδάκης Γεώργιος" userId="cdd375fb-f8df-4e76-b96b-9999dfce821c" providerId="ADAL" clId="{E5920602-D62C-4217-9094-BD685AD971FE}" dt="2023-10-21T14:36:05.373" v="2459" actId="2696"/>
        <pc:sldMkLst>
          <pc:docMk/>
          <pc:sldMk cId="1642683034" sldId="268"/>
        </pc:sldMkLst>
      </pc:sldChg>
      <pc:sldChg chg="del">
        <pc:chgData name="Ζερβουδάκης Γεώργιος" userId="cdd375fb-f8df-4e76-b96b-9999dfce821c" providerId="ADAL" clId="{E5920602-D62C-4217-9094-BD685AD971FE}" dt="2023-10-21T14:36:05.373" v="2459" actId="2696"/>
        <pc:sldMkLst>
          <pc:docMk/>
          <pc:sldMk cId="3464704983" sldId="270"/>
        </pc:sldMkLst>
      </pc:sldChg>
      <pc:sldChg chg="modSp mod">
        <pc:chgData name="Ζερβουδάκης Γεώργιος" userId="cdd375fb-f8df-4e76-b96b-9999dfce821c" providerId="ADAL" clId="{E5920602-D62C-4217-9094-BD685AD971FE}" dt="2023-10-21T09:39:03.959" v="166" actId="5793"/>
        <pc:sldMkLst>
          <pc:docMk/>
          <pc:sldMk cId="3635933895" sldId="271"/>
        </pc:sldMkLst>
        <pc:spChg chg="mod">
          <ac:chgData name="Ζερβουδάκης Γεώργιος" userId="cdd375fb-f8df-4e76-b96b-9999dfce821c" providerId="ADAL" clId="{E5920602-D62C-4217-9094-BD685AD971FE}" dt="2023-10-21T09:38:28.863" v="160" actId="5793"/>
          <ac:spMkLst>
            <pc:docMk/>
            <pc:sldMk cId="3635933895" sldId="271"/>
            <ac:spMk id="3" creationId="{F350F641-F6F8-461C-9C2D-07E416875818}"/>
          </ac:spMkLst>
        </pc:spChg>
        <pc:spChg chg="mod">
          <ac:chgData name="Ζερβουδάκης Γεώργιος" userId="cdd375fb-f8df-4e76-b96b-9999dfce821c" providerId="ADAL" clId="{E5920602-D62C-4217-9094-BD685AD971FE}" dt="2023-10-21T09:38:47.923" v="163" actId="5793"/>
          <ac:spMkLst>
            <pc:docMk/>
            <pc:sldMk cId="3635933895" sldId="271"/>
            <ac:spMk id="5" creationId="{1B9D7DA5-9DA5-4EDA-AAC1-B5A593D730C3}"/>
          </ac:spMkLst>
        </pc:spChg>
        <pc:spChg chg="mod">
          <ac:chgData name="Ζερβουδάκης Γεώργιος" userId="cdd375fb-f8df-4e76-b96b-9999dfce821c" providerId="ADAL" clId="{E5920602-D62C-4217-9094-BD685AD971FE}" dt="2023-10-21T09:39:03.959" v="166" actId="5793"/>
          <ac:spMkLst>
            <pc:docMk/>
            <pc:sldMk cId="3635933895" sldId="271"/>
            <ac:spMk id="6" creationId="{4B29415E-FF87-4959-B427-0EA155C16B64}"/>
          </ac:spMkLst>
        </pc:spChg>
      </pc:sldChg>
      <pc:sldChg chg="del">
        <pc:chgData name="Ζερβουδάκης Γεώργιος" userId="cdd375fb-f8df-4e76-b96b-9999dfce821c" providerId="ADAL" clId="{E5920602-D62C-4217-9094-BD685AD971FE}" dt="2023-10-21T14:36:05.373" v="2459" actId="2696"/>
        <pc:sldMkLst>
          <pc:docMk/>
          <pc:sldMk cId="1085832603" sldId="272"/>
        </pc:sldMkLst>
      </pc:sldChg>
      <pc:sldChg chg="del">
        <pc:chgData name="Ζερβουδάκης Γεώργιος" userId="cdd375fb-f8df-4e76-b96b-9999dfce821c" providerId="ADAL" clId="{E5920602-D62C-4217-9094-BD685AD971FE}" dt="2023-10-21T14:36:05.373" v="2459" actId="2696"/>
        <pc:sldMkLst>
          <pc:docMk/>
          <pc:sldMk cId="3708042991" sldId="273"/>
        </pc:sldMkLst>
      </pc:sldChg>
      <pc:sldChg chg="del">
        <pc:chgData name="Ζερβουδάκης Γεώργιος" userId="cdd375fb-f8df-4e76-b96b-9999dfce821c" providerId="ADAL" clId="{E5920602-D62C-4217-9094-BD685AD971FE}" dt="2023-10-21T14:36:05.373" v="2459" actId="2696"/>
        <pc:sldMkLst>
          <pc:docMk/>
          <pc:sldMk cId="1022097596" sldId="274"/>
        </pc:sldMkLst>
      </pc:sldChg>
      <pc:sldChg chg="del">
        <pc:chgData name="Ζερβουδάκης Γεώργιος" userId="cdd375fb-f8df-4e76-b96b-9999dfce821c" providerId="ADAL" clId="{E5920602-D62C-4217-9094-BD685AD971FE}" dt="2023-10-21T14:36:05.373" v="2459" actId="2696"/>
        <pc:sldMkLst>
          <pc:docMk/>
          <pc:sldMk cId="2311792080" sldId="276"/>
        </pc:sldMkLst>
      </pc:sldChg>
      <pc:sldChg chg="del">
        <pc:chgData name="Ζερβουδάκης Γεώργιος" userId="cdd375fb-f8df-4e76-b96b-9999dfce821c" providerId="ADAL" clId="{E5920602-D62C-4217-9094-BD685AD971FE}" dt="2023-10-21T14:36:05.373" v="2459" actId="2696"/>
        <pc:sldMkLst>
          <pc:docMk/>
          <pc:sldMk cId="1313809061" sldId="277"/>
        </pc:sldMkLst>
      </pc:sldChg>
      <pc:sldChg chg="del">
        <pc:chgData name="Ζερβουδάκης Γεώργιος" userId="cdd375fb-f8df-4e76-b96b-9999dfce821c" providerId="ADAL" clId="{E5920602-D62C-4217-9094-BD685AD971FE}" dt="2023-10-21T14:36:05.373" v="2459" actId="2696"/>
        <pc:sldMkLst>
          <pc:docMk/>
          <pc:sldMk cId="86715909" sldId="278"/>
        </pc:sldMkLst>
      </pc:sldChg>
      <pc:sldChg chg="del">
        <pc:chgData name="Ζερβουδάκης Γεώργιος" userId="cdd375fb-f8df-4e76-b96b-9999dfce821c" providerId="ADAL" clId="{E5920602-D62C-4217-9094-BD685AD971FE}" dt="2023-10-21T14:36:05.373" v="2459" actId="2696"/>
        <pc:sldMkLst>
          <pc:docMk/>
          <pc:sldMk cId="1188674848" sldId="282"/>
        </pc:sldMkLst>
      </pc:sldChg>
      <pc:sldChg chg="del">
        <pc:chgData name="Ζερβουδάκης Γεώργιος" userId="cdd375fb-f8df-4e76-b96b-9999dfce821c" providerId="ADAL" clId="{E5920602-D62C-4217-9094-BD685AD971FE}" dt="2023-10-21T14:36:05.373" v="2459" actId="2696"/>
        <pc:sldMkLst>
          <pc:docMk/>
          <pc:sldMk cId="2490148191" sldId="283"/>
        </pc:sldMkLst>
      </pc:sldChg>
      <pc:sldChg chg="modSp mod">
        <pc:chgData name="Ζερβουδάκης Γεώργιος" userId="cdd375fb-f8df-4e76-b96b-9999dfce821c" providerId="ADAL" clId="{E5920602-D62C-4217-9094-BD685AD971FE}" dt="2023-10-21T14:18:36.126" v="1487" actId="20577"/>
        <pc:sldMkLst>
          <pc:docMk/>
          <pc:sldMk cId="2844947211" sldId="284"/>
        </pc:sldMkLst>
        <pc:spChg chg="mod">
          <ac:chgData name="Ζερβουδάκης Γεώργιος" userId="cdd375fb-f8df-4e76-b96b-9999dfce821c" providerId="ADAL" clId="{E5920602-D62C-4217-9094-BD685AD971FE}" dt="2023-10-21T14:18:36.126" v="1487" actId="20577"/>
          <ac:spMkLst>
            <pc:docMk/>
            <pc:sldMk cId="2844947211" sldId="284"/>
            <ac:spMk id="6" creationId="{2E3EA56B-BEB0-4656-A20B-D15F03B7ACA1}"/>
          </ac:spMkLst>
        </pc:spChg>
      </pc:sldChg>
      <pc:sldChg chg="del">
        <pc:chgData name="Ζερβουδάκης Γεώργιος" userId="cdd375fb-f8df-4e76-b96b-9999dfce821c" providerId="ADAL" clId="{E5920602-D62C-4217-9094-BD685AD971FE}" dt="2023-10-21T14:36:05.373" v="2459" actId="2696"/>
        <pc:sldMkLst>
          <pc:docMk/>
          <pc:sldMk cId="2699017866" sldId="285"/>
        </pc:sldMkLst>
      </pc:sldChg>
      <pc:sldChg chg="del">
        <pc:chgData name="Ζερβουδάκης Γεώργιος" userId="cdd375fb-f8df-4e76-b96b-9999dfce821c" providerId="ADAL" clId="{E5920602-D62C-4217-9094-BD685AD971FE}" dt="2023-10-21T14:36:05.373" v="2459" actId="2696"/>
        <pc:sldMkLst>
          <pc:docMk/>
          <pc:sldMk cId="1251038617" sldId="286"/>
        </pc:sldMkLst>
      </pc:sldChg>
      <pc:sldChg chg="modSp add mod">
        <pc:chgData name="Ζερβουδάκης Γεώργιος" userId="cdd375fb-f8df-4e76-b96b-9999dfce821c" providerId="ADAL" clId="{E5920602-D62C-4217-9094-BD685AD971FE}" dt="2023-10-21T09:56:43.826" v="1378" actId="20577"/>
        <pc:sldMkLst>
          <pc:docMk/>
          <pc:sldMk cId="2291680660" sldId="287"/>
        </pc:sldMkLst>
        <pc:spChg chg="mod">
          <ac:chgData name="Ζερβουδάκης Γεώργιος" userId="cdd375fb-f8df-4e76-b96b-9999dfce821c" providerId="ADAL" clId="{E5920602-D62C-4217-9094-BD685AD971FE}" dt="2023-10-21T09:39:43.112" v="227" actId="20577"/>
          <ac:spMkLst>
            <pc:docMk/>
            <pc:sldMk cId="2291680660" sldId="287"/>
            <ac:spMk id="2" creationId="{C724E6C1-B1C5-40C3-9B90-EF2666FB1C28}"/>
          </ac:spMkLst>
        </pc:spChg>
        <pc:spChg chg="mod">
          <ac:chgData name="Ζερβουδάκης Γεώργιος" userId="cdd375fb-f8df-4e76-b96b-9999dfce821c" providerId="ADAL" clId="{E5920602-D62C-4217-9094-BD685AD971FE}" dt="2023-10-21T09:45:57.554" v="751" actId="20577"/>
          <ac:spMkLst>
            <pc:docMk/>
            <pc:sldMk cId="2291680660" sldId="287"/>
            <ac:spMk id="3" creationId="{F350F641-F6F8-461C-9C2D-07E416875818}"/>
          </ac:spMkLst>
        </pc:spChg>
        <pc:spChg chg="mod">
          <ac:chgData name="Ζερβουδάκης Γεώργιος" userId="cdd375fb-f8df-4e76-b96b-9999dfce821c" providerId="ADAL" clId="{E5920602-D62C-4217-9094-BD685AD971FE}" dt="2023-10-21T09:51:49.965" v="941" actId="20577"/>
          <ac:spMkLst>
            <pc:docMk/>
            <pc:sldMk cId="2291680660" sldId="287"/>
            <ac:spMk id="5" creationId="{1B9D7DA5-9DA5-4EDA-AAC1-B5A593D730C3}"/>
          </ac:spMkLst>
        </pc:spChg>
        <pc:spChg chg="mod">
          <ac:chgData name="Ζερβουδάκης Γεώργιος" userId="cdd375fb-f8df-4e76-b96b-9999dfce821c" providerId="ADAL" clId="{E5920602-D62C-4217-9094-BD685AD971FE}" dt="2023-10-21T09:56:43.826" v="1378" actId="20577"/>
          <ac:spMkLst>
            <pc:docMk/>
            <pc:sldMk cId="2291680660" sldId="287"/>
            <ac:spMk id="6" creationId="{4B29415E-FF87-4959-B427-0EA155C16B64}"/>
          </ac:spMkLst>
        </pc:spChg>
      </pc:sldChg>
      <pc:sldChg chg="modSp add mod">
        <pc:chgData name="Ζερβουδάκης Γεώργιος" userId="cdd375fb-f8df-4e76-b96b-9999dfce821c" providerId="ADAL" clId="{E5920602-D62C-4217-9094-BD685AD971FE}" dt="2023-10-21T14:25:17.947" v="1941" actId="20577"/>
        <pc:sldMkLst>
          <pc:docMk/>
          <pc:sldMk cId="1892996260" sldId="288"/>
        </pc:sldMkLst>
        <pc:spChg chg="mod">
          <ac:chgData name="Ζερβουδάκης Γεώργιος" userId="cdd375fb-f8df-4e76-b96b-9999dfce821c" providerId="ADAL" clId="{E5920602-D62C-4217-9094-BD685AD971FE}" dt="2023-10-21T09:57:59.292" v="1446" actId="20577"/>
          <ac:spMkLst>
            <pc:docMk/>
            <pc:sldMk cId="1892996260" sldId="288"/>
            <ac:spMk id="2" creationId="{C724E6C1-B1C5-40C3-9B90-EF2666FB1C28}"/>
          </ac:spMkLst>
        </pc:spChg>
        <pc:spChg chg="mod">
          <ac:chgData name="Ζερβουδάκης Γεώργιος" userId="cdd375fb-f8df-4e76-b96b-9999dfce821c" providerId="ADAL" clId="{E5920602-D62C-4217-9094-BD685AD971FE}" dt="2023-10-21T14:20:28.975" v="1664" actId="20577"/>
          <ac:spMkLst>
            <pc:docMk/>
            <pc:sldMk cId="1892996260" sldId="288"/>
            <ac:spMk id="3" creationId="{F350F641-F6F8-461C-9C2D-07E416875818}"/>
          </ac:spMkLst>
        </pc:spChg>
        <pc:spChg chg="mod">
          <ac:chgData name="Ζερβουδάκης Γεώργιος" userId="cdd375fb-f8df-4e76-b96b-9999dfce821c" providerId="ADAL" clId="{E5920602-D62C-4217-9094-BD685AD971FE}" dt="2023-10-21T14:23:37.796" v="1828" actId="20577"/>
          <ac:spMkLst>
            <pc:docMk/>
            <pc:sldMk cId="1892996260" sldId="288"/>
            <ac:spMk id="5" creationId="{1B9D7DA5-9DA5-4EDA-AAC1-B5A593D730C3}"/>
          </ac:spMkLst>
        </pc:spChg>
        <pc:spChg chg="mod">
          <ac:chgData name="Ζερβουδάκης Γεώργιος" userId="cdd375fb-f8df-4e76-b96b-9999dfce821c" providerId="ADAL" clId="{E5920602-D62C-4217-9094-BD685AD971FE}" dt="2023-10-21T14:25:17.947" v="1941" actId="20577"/>
          <ac:spMkLst>
            <pc:docMk/>
            <pc:sldMk cId="1892996260" sldId="288"/>
            <ac:spMk id="6" creationId="{4B29415E-FF87-4959-B427-0EA155C16B64}"/>
          </ac:spMkLst>
        </pc:spChg>
      </pc:sldChg>
      <pc:sldChg chg="modSp add mod">
        <pc:chgData name="Ζερβουδάκης Γεώργιος" userId="cdd375fb-f8df-4e76-b96b-9999dfce821c" providerId="ADAL" clId="{E5920602-D62C-4217-9094-BD685AD971FE}" dt="2023-10-21T14:35:39.355" v="2458" actId="20577"/>
        <pc:sldMkLst>
          <pc:docMk/>
          <pc:sldMk cId="2588941221" sldId="289"/>
        </pc:sldMkLst>
        <pc:spChg chg="mod">
          <ac:chgData name="Ζερβουδάκης Γεώργιος" userId="cdd375fb-f8df-4e76-b96b-9999dfce821c" providerId="ADAL" clId="{E5920602-D62C-4217-9094-BD685AD971FE}" dt="2023-10-21T14:26:38.506" v="2041" actId="20577"/>
          <ac:spMkLst>
            <pc:docMk/>
            <pc:sldMk cId="2588941221" sldId="289"/>
            <ac:spMk id="2" creationId="{C724E6C1-B1C5-40C3-9B90-EF2666FB1C28}"/>
          </ac:spMkLst>
        </pc:spChg>
        <pc:spChg chg="mod">
          <ac:chgData name="Ζερβουδάκης Γεώργιος" userId="cdd375fb-f8df-4e76-b96b-9999dfce821c" providerId="ADAL" clId="{E5920602-D62C-4217-9094-BD685AD971FE}" dt="2023-10-21T14:28:16.271" v="2236" actId="5793"/>
          <ac:spMkLst>
            <pc:docMk/>
            <pc:sldMk cId="2588941221" sldId="289"/>
            <ac:spMk id="3" creationId="{F350F641-F6F8-461C-9C2D-07E416875818}"/>
          </ac:spMkLst>
        </pc:spChg>
        <pc:spChg chg="mod">
          <ac:chgData name="Ζερβουδάκης Γεώργιος" userId="cdd375fb-f8df-4e76-b96b-9999dfce821c" providerId="ADAL" clId="{E5920602-D62C-4217-9094-BD685AD971FE}" dt="2023-10-21T14:29:13.500" v="2328" actId="20577"/>
          <ac:spMkLst>
            <pc:docMk/>
            <pc:sldMk cId="2588941221" sldId="289"/>
            <ac:spMk id="5" creationId="{1B9D7DA5-9DA5-4EDA-AAC1-B5A593D730C3}"/>
          </ac:spMkLst>
        </pc:spChg>
        <pc:spChg chg="mod">
          <ac:chgData name="Ζερβουδάκης Γεώργιος" userId="cdd375fb-f8df-4e76-b96b-9999dfce821c" providerId="ADAL" clId="{E5920602-D62C-4217-9094-BD685AD971FE}" dt="2023-10-21T14:35:39.355" v="2458" actId="20577"/>
          <ac:spMkLst>
            <pc:docMk/>
            <pc:sldMk cId="2588941221" sldId="289"/>
            <ac:spMk id="6" creationId="{4B29415E-FF87-4959-B427-0EA155C16B64}"/>
          </ac:spMkLst>
        </pc:spChg>
      </pc:sldChg>
      <pc:sldChg chg="add del">
        <pc:chgData name="Ζερβουδάκης Γεώργιος" userId="cdd375fb-f8df-4e76-b96b-9999dfce821c" providerId="ADAL" clId="{E5920602-D62C-4217-9094-BD685AD971FE}" dt="2023-10-21T14:36:05.373" v="2459" actId="2696"/>
        <pc:sldMkLst>
          <pc:docMk/>
          <pc:sldMk cId="4159032421" sldId="290"/>
        </pc:sldMkLst>
      </pc:sldChg>
      <pc:sldMasterChg chg="delSldLayout">
        <pc:chgData name="Ζερβουδάκης Γεώργιος" userId="cdd375fb-f8df-4e76-b96b-9999dfce821c" providerId="ADAL" clId="{E5920602-D62C-4217-9094-BD685AD971FE}" dt="2023-10-21T14:36:05.373" v="2459" actId="2696"/>
        <pc:sldMasterMkLst>
          <pc:docMk/>
          <pc:sldMasterMk cId="946163275" sldId="2147483648"/>
        </pc:sldMasterMkLst>
        <pc:sldLayoutChg chg="del">
          <pc:chgData name="Ζερβουδάκης Γεώργιος" userId="cdd375fb-f8df-4e76-b96b-9999dfce821c" providerId="ADAL" clId="{E5920602-D62C-4217-9094-BD685AD971FE}" dt="2023-10-21T14:36:05.373" v="2459" actId="2696"/>
          <pc:sldLayoutMkLst>
            <pc:docMk/>
            <pc:sldMasterMk cId="946163275" sldId="2147483648"/>
            <pc:sldLayoutMk cId="2310794528" sldId="2147483680"/>
          </pc:sldLayoutMkLst>
        </pc:sldLayoutChg>
        <pc:sldLayoutChg chg="del">
          <pc:chgData name="Ζερβουδάκης Γεώργιος" userId="cdd375fb-f8df-4e76-b96b-9999dfce821c" providerId="ADAL" clId="{E5920602-D62C-4217-9094-BD685AD971FE}" dt="2023-10-21T14:36:05.373" v="2459" actId="2696"/>
          <pc:sldLayoutMkLst>
            <pc:docMk/>
            <pc:sldMasterMk cId="946163275" sldId="2147483648"/>
            <pc:sldLayoutMk cId="1302155259" sldId="2147483681"/>
          </pc:sldLayoutMkLst>
        </pc:sldLayoutChg>
      </pc:sldMasterChg>
    </pc:docChg>
  </pc:docChgLst>
  <pc:docChgLst>
    <pc:chgData name="Ζερβουδάκης Γεώργιος" userId="cdd375fb-f8df-4e76-b96b-9999dfce821c" providerId="ADAL" clId="{F328C392-9EAF-472F-8562-C612FDE1360D}"/>
    <pc:docChg chg="undo custSel addSld modSld sldOrd">
      <pc:chgData name="Ζερβουδάκης Γεώργιος" userId="cdd375fb-f8df-4e76-b96b-9999dfce821c" providerId="ADAL" clId="{F328C392-9EAF-472F-8562-C612FDE1360D}" dt="2023-10-21T09:30:20.340" v="1199" actId="767"/>
      <pc:docMkLst>
        <pc:docMk/>
      </pc:docMkLst>
      <pc:sldChg chg="addSp delSp modSp mod">
        <pc:chgData name="Ζερβουδάκης Γεώργιος" userId="cdd375fb-f8df-4e76-b96b-9999dfce821c" providerId="ADAL" clId="{F328C392-9EAF-472F-8562-C612FDE1360D}" dt="2023-10-21T09:30:20.340" v="1199" actId="767"/>
        <pc:sldMkLst>
          <pc:docMk/>
          <pc:sldMk cId="4026287995" sldId="259"/>
        </pc:sldMkLst>
        <pc:spChg chg="add del mod">
          <ac:chgData name="Ζερβουδάκης Γεώργιος" userId="cdd375fb-f8df-4e76-b96b-9999dfce821c" providerId="ADAL" clId="{F328C392-9EAF-472F-8562-C612FDE1360D}" dt="2023-10-21T09:30:20.340" v="1199" actId="767"/>
          <ac:spMkLst>
            <pc:docMk/>
            <pc:sldMk cId="4026287995" sldId="259"/>
            <ac:spMk id="2" creationId="{5DD97614-DE0F-D4A0-5FE1-F77F88904847}"/>
          </ac:spMkLst>
        </pc:spChg>
        <pc:spChg chg="add del mod">
          <ac:chgData name="Ζερβουδάκης Γεώργιος" userId="cdd375fb-f8df-4e76-b96b-9999dfce821c" providerId="ADAL" clId="{F328C392-9EAF-472F-8562-C612FDE1360D}" dt="2023-10-21T08:56:35.210" v="74" actId="478"/>
          <ac:spMkLst>
            <pc:docMk/>
            <pc:sldMk cId="4026287995" sldId="259"/>
            <ac:spMk id="3" creationId="{A1F525D9-4826-3B9B-4108-AFDB77AC2814}"/>
          </ac:spMkLst>
        </pc:spChg>
        <pc:spChg chg="mod">
          <ac:chgData name="Ζερβουδάκης Γεώργιος" userId="cdd375fb-f8df-4e76-b96b-9999dfce821c" providerId="ADAL" clId="{F328C392-9EAF-472F-8562-C612FDE1360D}" dt="2023-10-21T09:08:24.212" v="316" actId="120"/>
          <ac:spMkLst>
            <pc:docMk/>
            <pc:sldMk cId="4026287995" sldId="259"/>
            <ac:spMk id="6" creationId="{2E3EA56B-BEB0-4656-A20B-D15F03B7ACA1}"/>
          </ac:spMkLst>
        </pc:spChg>
        <pc:spChg chg="mod">
          <ac:chgData name="Ζερβουδάκης Γεώργιος" userId="cdd375fb-f8df-4e76-b96b-9999dfce821c" providerId="ADAL" clId="{F328C392-9EAF-472F-8562-C612FDE1360D}" dt="2023-10-21T09:28:40.084" v="1182" actId="20577"/>
          <ac:spMkLst>
            <pc:docMk/>
            <pc:sldMk cId="4026287995" sldId="259"/>
            <ac:spMk id="7" creationId="{DA0FE6D5-D475-4CBB-A6C2-E3D991A36891}"/>
          </ac:spMkLst>
        </pc:spChg>
        <pc:picChg chg="del">
          <ac:chgData name="Ζερβουδάκης Γεώργιος" userId="cdd375fb-f8df-4e76-b96b-9999dfce821c" providerId="ADAL" clId="{F328C392-9EAF-472F-8562-C612FDE1360D}" dt="2023-10-21T08:56:24.131" v="73" actId="478"/>
          <ac:picMkLst>
            <pc:docMk/>
            <pc:sldMk cId="4026287995" sldId="259"/>
            <ac:picMk id="8" creationId="{B01E2EF0-EFFC-4938-87C9-FEE301C9BD30}"/>
          </ac:picMkLst>
        </pc:picChg>
      </pc:sldChg>
      <pc:sldChg chg="modSp mod ord">
        <pc:chgData name="Ζερβουδάκης Γεώργιος" userId="cdd375fb-f8df-4e76-b96b-9999dfce821c" providerId="ADAL" clId="{F328C392-9EAF-472F-8562-C612FDE1360D}" dt="2023-10-21T09:13:30.734" v="410" actId="14100"/>
        <pc:sldMkLst>
          <pc:docMk/>
          <pc:sldMk cId="1991939303" sldId="262"/>
        </pc:sldMkLst>
        <pc:spChg chg="mod">
          <ac:chgData name="Ζερβουδάκης Γεώργιος" userId="cdd375fb-f8df-4e76-b96b-9999dfce821c" providerId="ADAL" clId="{F328C392-9EAF-472F-8562-C612FDE1360D}" dt="2023-10-21T09:13:30.734" v="410" actId="14100"/>
          <ac:spMkLst>
            <pc:docMk/>
            <pc:sldMk cId="1991939303" sldId="262"/>
            <ac:spMk id="2" creationId="{352D215A-7D9D-4B71-81A1-3220FCFE316C}"/>
          </ac:spMkLst>
        </pc:spChg>
      </pc:sldChg>
      <pc:sldChg chg="modSp mod">
        <pc:chgData name="Ζερβουδάκης Γεώργιος" userId="cdd375fb-f8df-4e76-b96b-9999dfce821c" providerId="ADAL" clId="{F328C392-9EAF-472F-8562-C612FDE1360D}" dt="2023-10-21T09:12:39.651" v="406" actId="14100"/>
        <pc:sldMkLst>
          <pc:docMk/>
          <pc:sldMk cId="3797378197" sldId="265"/>
        </pc:sldMkLst>
        <pc:picChg chg="mod">
          <ac:chgData name="Ζερβουδάκης Γεώργιος" userId="cdd375fb-f8df-4e76-b96b-9999dfce821c" providerId="ADAL" clId="{F328C392-9EAF-472F-8562-C612FDE1360D}" dt="2023-10-21T09:12:39.651" v="406" actId="14100"/>
          <ac:picMkLst>
            <pc:docMk/>
            <pc:sldMk cId="3797378197" sldId="265"/>
            <ac:picMk id="24" creationId="{0ED97842-6676-4F84-821B-4640F5BEECCE}"/>
          </ac:picMkLst>
        </pc:picChg>
      </pc:sldChg>
      <pc:sldChg chg="addSp delSp modSp mod ord">
        <pc:chgData name="Ζερβουδάκης Γεώργιος" userId="cdd375fb-f8df-4e76-b96b-9999dfce821c" providerId="ADAL" clId="{F328C392-9EAF-472F-8562-C612FDE1360D}" dt="2023-10-21T09:26:27.866" v="1177" actId="20577"/>
        <pc:sldMkLst>
          <pc:docMk/>
          <pc:sldMk cId="3635933895" sldId="271"/>
        </pc:sldMkLst>
        <pc:spChg chg="mod">
          <ac:chgData name="Ζερβουδάκης Γεώργιος" userId="cdd375fb-f8df-4e76-b96b-9999dfce821c" providerId="ADAL" clId="{F328C392-9EAF-472F-8562-C612FDE1360D}" dt="2023-10-21T09:13:50.294" v="415"/>
          <ac:spMkLst>
            <pc:docMk/>
            <pc:sldMk cId="3635933895" sldId="271"/>
            <ac:spMk id="2" creationId="{C724E6C1-B1C5-40C3-9B90-EF2666FB1C28}"/>
          </ac:spMkLst>
        </pc:spChg>
        <pc:spChg chg="mod">
          <ac:chgData name="Ζερβουδάκης Γεώργιος" userId="cdd375fb-f8df-4e76-b96b-9999dfce821c" providerId="ADAL" clId="{F328C392-9EAF-472F-8562-C612FDE1360D}" dt="2023-10-21T09:21:13.424" v="954" actId="20577"/>
          <ac:spMkLst>
            <pc:docMk/>
            <pc:sldMk cId="3635933895" sldId="271"/>
            <ac:spMk id="3" creationId="{F350F641-F6F8-461C-9C2D-07E416875818}"/>
          </ac:spMkLst>
        </pc:spChg>
        <pc:spChg chg="mod">
          <ac:chgData name="Ζερβουδάκης Γεώργιος" userId="cdd375fb-f8df-4e76-b96b-9999dfce821c" providerId="ADAL" clId="{F328C392-9EAF-472F-8562-C612FDE1360D}" dt="2023-10-21T09:21:03.898" v="953" actId="20577"/>
          <ac:spMkLst>
            <pc:docMk/>
            <pc:sldMk cId="3635933895" sldId="271"/>
            <ac:spMk id="5" creationId="{1B9D7DA5-9DA5-4EDA-AAC1-B5A593D730C3}"/>
          </ac:spMkLst>
        </pc:spChg>
        <pc:spChg chg="mod">
          <ac:chgData name="Ζερβουδάκης Γεώργιος" userId="cdd375fb-f8df-4e76-b96b-9999dfce821c" providerId="ADAL" clId="{F328C392-9EAF-472F-8562-C612FDE1360D}" dt="2023-10-21T09:26:27.866" v="1177" actId="20577"/>
          <ac:spMkLst>
            <pc:docMk/>
            <pc:sldMk cId="3635933895" sldId="271"/>
            <ac:spMk id="6" creationId="{4B29415E-FF87-4959-B427-0EA155C16B64}"/>
          </ac:spMkLst>
        </pc:spChg>
        <pc:spChg chg="del">
          <ac:chgData name="Ζερβουδάκης Γεώργιος" userId="cdd375fb-f8df-4e76-b96b-9999dfce821c" providerId="ADAL" clId="{F328C392-9EAF-472F-8562-C612FDE1360D}" dt="2023-10-21T09:14:47.341" v="418" actId="478"/>
          <ac:spMkLst>
            <pc:docMk/>
            <pc:sldMk cId="3635933895" sldId="271"/>
            <ac:spMk id="7" creationId="{DDC64B4F-EF8E-442A-8D01-0AD7034A6823}"/>
          </ac:spMkLst>
        </pc:spChg>
        <pc:spChg chg="del">
          <ac:chgData name="Ζερβουδάκης Γεώργιος" userId="cdd375fb-f8df-4e76-b96b-9999dfce821c" providerId="ADAL" clId="{F328C392-9EAF-472F-8562-C612FDE1360D}" dt="2023-10-21T09:14:53.355" v="420" actId="478"/>
          <ac:spMkLst>
            <pc:docMk/>
            <pc:sldMk cId="3635933895" sldId="271"/>
            <ac:spMk id="8" creationId="{E869ACF9-B7F9-4774-B207-2EF789711513}"/>
          </ac:spMkLst>
        </pc:spChg>
        <pc:spChg chg="del">
          <ac:chgData name="Ζερβουδάκης Γεώργιος" userId="cdd375fb-f8df-4e76-b96b-9999dfce821c" providerId="ADAL" clId="{F328C392-9EAF-472F-8562-C612FDE1360D}" dt="2023-10-21T09:14:59.728" v="422" actId="478"/>
          <ac:spMkLst>
            <pc:docMk/>
            <pc:sldMk cId="3635933895" sldId="271"/>
            <ac:spMk id="9" creationId="{3A2613D7-9904-47E7-A848-78E09B4F4A05}"/>
          </ac:spMkLst>
        </pc:spChg>
        <pc:spChg chg="del">
          <ac:chgData name="Ζερβουδάκης Γεώργιος" userId="cdd375fb-f8df-4e76-b96b-9999dfce821c" providerId="ADAL" clId="{F328C392-9EAF-472F-8562-C612FDE1360D}" dt="2023-10-21T09:15:04.516" v="424" actId="478"/>
          <ac:spMkLst>
            <pc:docMk/>
            <pc:sldMk cId="3635933895" sldId="271"/>
            <ac:spMk id="10" creationId="{FCAA0F0E-6B7F-4145-A8E2-90DC4D675786}"/>
          </ac:spMkLst>
        </pc:spChg>
        <pc:spChg chg="add del mod">
          <ac:chgData name="Ζερβουδάκης Γεώργιος" userId="cdd375fb-f8df-4e76-b96b-9999dfce821c" providerId="ADAL" clId="{F328C392-9EAF-472F-8562-C612FDE1360D}" dt="2023-10-21T09:14:49.945" v="419" actId="478"/>
          <ac:spMkLst>
            <pc:docMk/>
            <pc:sldMk cId="3635933895" sldId="271"/>
            <ac:spMk id="12" creationId="{E07718DF-8491-3B10-B31D-F2D2B79B8E7D}"/>
          </ac:spMkLst>
        </pc:spChg>
        <pc:spChg chg="add del mod">
          <ac:chgData name="Ζερβουδάκης Γεώργιος" userId="cdd375fb-f8df-4e76-b96b-9999dfce821c" providerId="ADAL" clId="{F328C392-9EAF-472F-8562-C612FDE1360D}" dt="2023-10-21T09:14:57.953" v="421" actId="478"/>
          <ac:spMkLst>
            <pc:docMk/>
            <pc:sldMk cId="3635933895" sldId="271"/>
            <ac:spMk id="14" creationId="{20193F18-0023-E1BF-3F2E-CBF0840EFB75}"/>
          </ac:spMkLst>
        </pc:spChg>
        <pc:spChg chg="add del mod">
          <ac:chgData name="Ζερβουδάκης Γεώργιος" userId="cdd375fb-f8df-4e76-b96b-9999dfce821c" providerId="ADAL" clId="{F328C392-9EAF-472F-8562-C612FDE1360D}" dt="2023-10-21T09:15:02.426" v="423" actId="478"/>
          <ac:spMkLst>
            <pc:docMk/>
            <pc:sldMk cId="3635933895" sldId="271"/>
            <ac:spMk id="16" creationId="{D09E73D2-B070-F8E2-78BB-002AAF2B0E62}"/>
          </ac:spMkLst>
        </pc:spChg>
        <pc:spChg chg="add del mod">
          <ac:chgData name="Ζερβουδάκης Γεώργιος" userId="cdd375fb-f8df-4e76-b96b-9999dfce821c" providerId="ADAL" clId="{F328C392-9EAF-472F-8562-C612FDE1360D}" dt="2023-10-21T09:15:06.622" v="425" actId="478"/>
          <ac:spMkLst>
            <pc:docMk/>
            <pc:sldMk cId="3635933895" sldId="271"/>
            <ac:spMk id="18" creationId="{3F9898D1-9670-FFD1-AE5F-19564D51148A}"/>
          </ac:spMkLst>
        </pc:spChg>
      </pc:sldChg>
      <pc:sldChg chg="modSp add mod">
        <pc:chgData name="Ζερβουδάκης Γεώργιος" userId="cdd375fb-f8df-4e76-b96b-9999dfce821c" providerId="ADAL" clId="{F328C392-9EAF-472F-8562-C612FDE1360D}" dt="2023-10-21T09:10:50.057" v="404" actId="20577"/>
        <pc:sldMkLst>
          <pc:docMk/>
          <pc:sldMk cId="2844947211" sldId="284"/>
        </pc:sldMkLst>
        <pc:spChg chg="mod">
          <ac:chgData name="Ζερβουδάκης Γεώργιος" userId="cdd375fb-f8df-4e76-b96b-9999dfce821c" providerId="ADAL" clId="{F328C392-9EAF-472F-8562-C612FDE1360D}" dt="2023-10-21T09:10:43.962" v="403" actId="20577"/>
          <ac:spMkLst>
            <pc:docMk/>
            <pc:sldMk cId="2844947211" sldId="284"/>
            <ac:spMk id="6" creationId="{2E3EA56B-BEB0-4656-A20B-D15F03B7ACA1}"/>
          </ac:spMkLst>
        </pc:spChg>
        <pc:spChg chg="mod">
          <ac:chgData name="Ζερβουδάκης Γεώργιος" userId="cdd375fb-f8df-4e76-b96b-9999dfce821c" providerId="ADAL" clId="{F328C392-9EAF-472F-8562-C612FDE1360D}" dt="2023-10-21T09:10:50.057" v="404" actId="20577"/>
          <ac:spMkLst>
            <pc:docMk/>
            <pc:sldMk cId="2844947211" sldId="284"/>
            <ac:spMk id="7" creationId="{DA0FE6D5-D475-4CBB-A6C2-E3D991A36891}"/>
          </ac:spMkLst>
        </pc:spChg>
        <pc:grpChg chg="mod">
          <ac:chgData name="Ζερβουδάκης Γεώργιος" userId="cdd375fb-f8df-4e76-b96b-9999dfce821c" providerId="ADAL" clId="{F328C392-9EAF-472F-8562-C612FDE1360D}" dt="2023-10-21T09:09:46.281" v="399" actId="1076"/>
          <ac:grpSpMkLst>
            <pc:docMk/>
            <pc:sldMk cId="2844947211" sldId="284"/>
            <ac:grpSpMk id="34" creationId="{F83DDF3D-91CE-40FB-BC3D-FFB1B5D89E47}"/>
          </ac:grpSpMkLst>
        </pc:grpChg>
      </pc:sldChg>
      <pc:sldChg chg="add">
        <pc:chgData name="Ζερβουδάκης Γεώργιος" userId="cdd375fb-f8df-4e76-b96b-9999dfce821c" providerId="ADAL" clId="{F328C392-9EAF-472F-8562-C612FDE1360D}" dt="2023-10-21T09:14:00.705" v="416" actId="2890"/>
        <pc:sldMkLst>
          <pc:docMk/>
          <pc:sldMk cId="2699017866" sldId="285"/>
        </pc:sldMkLst>
      </pc:sldChg>
      <pc:sldChg chg="add">
        <pc:chgData name="Ζερβουδάκης Γεώργιος" userId="cdd375fb-f8df-4e76-b96b-9999dfce821c" providerId="ADAL" clId="{F328C392-9EAF-472F-8562-C612FDE1360D}" dt="2023-10-21T09:14:02.895" v="417" actId="2890"/>
        <pc:sldMkLst>
          <pc:docMk/>
          <pc:sldMk cId="1251038617" sldId="28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a:extLst>
              <a:ext uri="{FF2B5EF4-FFF2-40B4-BE49-F238E27FC236}">
                <a16:creationId xmlns:a16="http://schemas.microsoft.com/office/drawing/2014/main" id="{19FEBCAF-CB3F-4928-91AA-D61472F880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A9AC046-617F-4117-BCE6-74D70610E38E}" type="datetime1">
              <a:rPr lang="el-GR" smtClean="0"/>
              <a:t>21/10/2023</a:t>
            </a:fld>
            <a:endParaRPr lang="el-GR" dirty="0"/>
          </a:p>
        </p:txBody>
      </p:sp>
      <p:sp>
        <p:nvSpPr>
          <p:cNvPr id="4" name="Θέση υποσέλιδου 3">
            <a:extLst>
              <a:ext uri="{FF2B5EF4-FFF2-40B4-BE49-F238E27FC236}">
                <a16:creationId xmlns:a16="http://schemas.microsoft.com/office/drawing/2014/main" id="{69256698-63C6-4CCC-81CB-EA5604C30F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a:extLst>
              <a:ext uri="{FF2B5EF4-FFF2-40B4-BE49-F238E27FC236}">
                <a16:creationId xmlns:a16="http://schemas.microsoft.com/office/drawing/2014/main" id="{B2467FDA-05D7-4760-A373-5D6AEAAF42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82C0B10-7CAE-41E4-AB02-7E8B1FF2B898}" type="slidenum">
              <a:rPr lang="el-GR" smtClean="0"/>
              <a:t>‹#›</a:t>
            </a:fld>
            <a:endParaRPr lang="el-GR" dirty="0"/>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AEC0B99A-F255-4C25-9DC2-79897FCF18BF}" type="datetime1">
              <a:rPr lang="el-GR" smtClean="0"/>
              <a:t>21/10/2023</a:t>
            </a:fld>
            <a:endParaRPr lang="el-GR"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dirty="0"/>
          </a:p>
        </p:txBody>
      </p:sp>
      <p:sp>
        <p:nvSpPr>
          <p:cNvPr id="5" name="Σύμβολο κράτησης θέσης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dirty="0"/>
              <a:t>Επεξεργασία στυλ κειμένου υποδείγματος</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6" name="Σύμβολο κράτησης θέσης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8649DAF-093F-4482-AA38-346E9A2DEE94}" type="slidenum">
              <a:rPr lang="el-GR" smtClean="0"/>
              <a:t>‹#›</a:t>
            </a:fld>
            <a:endParaRPr lang="el-GR" dirty="0"/>
          </a:p>
        </p:txBody>
      </p:sp>
    </p:spTree>
    <p:extLst>
      <p:ext uri="{BB962C8B-B14F-4D97-AF65-F5344CB8AC3E}">
        <p14:creationId xmlns:p14="http://schemas.microsoft.com/office/powerpoint/2010/main" val="335681364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rtl="0"/>
            <a:fld id="{B8649DAF-093F-4482-AA38-346E9A2DEE94}" type="slidenum">
              <a:rPr lang="el-GR" smtClean="0"/>
              <a:t>1</a:t>
            </a:fld>
            <a:endParaRPr lang="el-GR" dirty="0"/>
          </a:p>
        </p:txBody>
      </p:sp>
    </p:spTree>
    <p:extLst>
      <p:ext uri="{BB962C8B-B14F-4D97-AF65-F5344CB8AC3E}">
        <p14:creationId xmlns:p14="http://schemas.microsoft.com/office/powerpoint/2010/main" val="1519753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rtl="0"/>
            <a:fld id="{B8649DAF-093F-4482-AA38-346E9A2DEE94}" type="slidenum">
              <a:rPr lang="el-GR" smtClean="0"/>
              <a:t>2</a:t>
            </a:fld>
            <a:endParaRPr lang="el-GR" dirty="0"/>
          </a:p>
        </p:txBody>
      </p:sp>
    </p:spTree>
    <p:extLst>
      <p:ext uri="{BB962C8B-B14F-4D97-AF65-F5344CB8AC3E}">
        <p14:creationId xmlns:p14="http://schemas.microsoft.com/office/powerpoint/2010/main" val="396648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Διαφάνεια τίτλου">
    <p:bg>
      <p:bgPr>
        <a:solidFill>
          <a:schemeClr val="bg1"/>
        </a:solidFill>
        <a:effectLst/>
      </p:bgPr>
    </p:bg>
    <p:spTree>
      <p:nvGrpSpPr>
        <p:cNvPr id="1" name=""/>
        <p:cNvGrpSpPr/>
        <p:nvPr/>
      </p:nvGrpSpPr>
      <p:grpSpPr>
        <a:xfrm>
          <a:off x="0" y="0"/>
          <a:ext cx="0" cy="0"/>
          <a:chOff x="0" y="0"/>
          <a:chExt cx="0" cy="0"/>
        </a:xfrm>
      </p:grpSpPr>
      <p:sp>
        <p:nvSpPr>
          <p:cNvPr id="32" name="Θέση εικόνας 31">
            <a:extLst>
              <a:ext uri="{FF2B5EF4-FFF2-40B4-BE49-F238E27FC236}">
                <a16:creationId xmlns:a16="http://schemas.microsoft.com/office/drawing/2014/main" id="{6BC25646-06FC-4B3E-A74E-268EB8AEA602}"/>
              </a:ext>
            </a:extLst>
          </p:cNvPr>
          <p:cNvSpPr>
            <a:spLocks noGrp="1"/>
          </p:cNvSpPr>
          <p:nvPr>
            <p:ph type="pic" sz="quarter" idx="12" hasCustomPrompt="1"/>
          </p:nvPr>
        </p:nvSpPr>
        <p:spPr>
          <a:xfrm>
            <a:off x="86715" y="86714"/>
            <a:ext cx="12018572" cy="6684572"/>
          </a:xfrm>
          <a:solidFill>
            <a:schemeClr val="bg1">
              <a:lumMod val="85000"/>
            </a:schemeClr>
          </a:solidFill>
        </p:spPr>
        <p:txBody>
          <a:bodyPr lIns="360000" tIns="360000" rtlCol="0"/>
          <a:lstStyle>
            <a:lvl1pPr marL="0" indent="0">
              <a:buNone/>
              <a:defRPr sz="1100" i="1">
                <a:latin typeface="Times New Roman" panose="02020603050405020304" pitchFamily="18" charset="0"/>
                <a:cs typeface="Times New Roman" panose="02020603050405020304" pitchFamily="18" charset="0"/>
              </a:defRPr>
            </a:lvl1pPr>
          </a:lstStyle>
          <a:p>
            <a:pPr rtl="0"/>
            <a:r>
              <a:rPr lang="el-GR" dirty="0"/>
              <a:t>Εισαγωγή ή μεταφορά και απόθεση εικόνας εδώ</a:t>
            </a:r>
          </a:p>
        </p:txBody>
      </p:sp>
      <p:sp>
        <p:nvSpPr>
          <p:cNvPr id="2" name="Τίτλος 1">
            <a:extLst>
              <a:ext uri="{FF2B5EF4-FFF2-40B4-BE49-F238E27FC236}">
                <a16:creationId xmlns:a16="http://schemas.microsoft.com/office/drawing/2014/main" id="{00F23EB7-E336-46EB-A4A0-3DB7A6BF4CE1}"/>
              </a:ext>
            </a:extLst>
          </p:cNvPr>
          <p:cNvSpPr>
            <a:spLocks noGrp="1"/>
          </p:cNvSpPr>
          <p:nvPr>
            <p:ph type="ctrTitle"/>
          </p:nvPr>
        </p:nvSpPr>
        <p:spPr>
          <a:xfrm>
            <a:off x="2494607" y="2237328"/>
            <a:ext cx="7202786" cy="1449788"/>
          </a:xfrm>
          <a:solidFill>
            <a:schemeClr val="tx1">
              <a:alpha val="80000"/>
            </a:schemeClr>
          </a:solidFill>
        </p:spPr>
        <p:txBody>
          <a:bodyPr lIns="288000" rIns="2160000" bIns="144000" rtlCol="0" anchor="b"/>
          <a:lstStyle>
            <a:lvl1pPr algn="r">
              <a:defRPr sz="3000" spc="-150">
                <a:solidFill>
                  <a:schemeClr val="bg1"/>
                </a:solidFill>
              </a:defRPr>
            </a:lvl1pPr>
          </a:lstStyle>
          <a:p>
            <a:pPr rtl="0"/>
            <a:r>
              <a:rPr lang="en-US"/>
              <a:t>Click to edit Master title style</a:t>
            </a:r>
            <a:endParaRPr lang="el-GR" dirty="0"/>
          </a:p>
        </p:txBody>
      </p:sp>
      <p:sp>
        <p:nvSpPr>
          <p:cNvPr id="3" name="Υπότιτλος 2">
            <a:extLst>
              <a:ext uri="{FF2B5EF4-FFF2-40B4-BE49-F238E27FC236}">
                <a16:creationId xmlns:a16="http://schemas.microsoft.com/office/drawing/2014/main" id="{C9980B88-3F4A-4688-9ED0-17EF37E62D93}"/>
              </a:ext>
            </a:extLst>
          </p:cNvPr>
          <p:cNvSpPr>
            <a:spLocks noGrp="1"/>
          </p:cNvSpPr>
          <p:nvPr>
            <p:ph type="subTitle" idx="1"/>
          </p:nvPr>
        </p:nvSpPr>
        <p:spPr>
          <a:xfrm>
            <a:off x="2494607" y="3684672"/>
            <a:ext cx="5282503" cy="936000"/>
          </a:xfrm>
          <a:solidFill>
            <a:schemeClr val="tx1">
              <a:alpha val="90000"/>
            </a:schemeClr>
          </a:solidFill>
        </p:spPr>
        <p:txBody>
          <a:bodyPr lIns="216000" tIns="144000" rIns="216000" rtlCol="0"/>
          <a:lstStyle>
            <a:lvl1pPr marL="0" indent="0" algn="r">
              <a:buNone/>
              <a:defRPr sz="21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a:t>Click to edit Master subtitle style</a:t>
            </a:r>
            <a:endParaRPr lang="el-GR" dirty="0"/>
          </a:p>
        </p:txBody>
      </p:sp>
      <p:cxnSp>
        <p:nvCxnSpPr>
          <p:cNvPr id="5" name="Ευθεία γραμμή σύνδεσης 4" descr="Διαχωριστική γραμμή τίτλου διαφάνειας&#10;">
            <a:extLst>
              <a:ext uri="{FF2B5EF4-FFF2-40B4-BE49-F238E27FC236}">
                <a16:creationId xmlns:a16="http://schemas.microsoft.com/office/drawing/2014/main" id="{9688AEDF-1396-4322-8818-9D1C7976FCDF}"/>
              </a:ext>
            </a:extLst>
          </p:cNvPr>
          <p:cNvCxnSpPr>
            <a:cxnSpLocks/>
          </p:cNvCxnSpPr>
          <p:nvPr userDrawn="1"/>
        </p:nvCxnSpPr>
        <p:spPr>
          <a:xfrm>
            <a:off x="7777113" y="2412127"/>
            <a:ext cx="0" cy="1100190"/>
          </a:xfrm>
          <a:prstGeom prst="line">
            <a:avLst/>
          </a:prstGeom>
        </p:spPr>
        <p:style>
          <a:lnRef idx="1">
            <a:schemeClr val="accent1"/>
          </a:lnRef>
          <a:fillRef idx="0">
            <a:schemeClr val="accent1"/>
          </a:fillRef>
          <a:effectRef idx="0">
            <a:schemeClr val="accent1"/>
          </a:effectRef>
          <a:fontRef idx="minor">
            <a:schemeClr val="tx1"/>
          </a:fontRef>
        </p:style>
      </p:cxnSp>
      <p:sp>
        <p:nvSpPr>
          <p:cNvPr id="6" name="Θέση εικόνας 5">
            <a:extLst>
              <a:ext uri="{FF2B5EF4-FFF2-40B4-BE49-F238E27FC236}">
                <a16:creationId xmlns:a16="http://schemas.microsoft.com/office/drawing/2014/main" id="{C41AA1B3-8A3B-4B1B-A759-E2D764177222}"/>
              </a:ext>
            </a:extLst>
          </p:cNvPr>
          <p:cNvSpPr>
            <a:spLocks noGrp="1"/>
          </p:cNvSpPr>
          <p:nvPr>
            <p:ph type="pic" sz="quarter" idx="13" hasCustomPrompt="1"/>
          </p:nvPr>
        </p:nvSpPr>
        <p:spPr>
          <a:xfrm>
            <a:off x="8065008" y="2587752"/>
            <a:ext cx="1344168" cy="704088"/>
          </a:xfrm>
        </p:spPr>
        <p:txBody>
          <a:bodyPr rtlCol="0"/>
          <a:lstStyle>
            <a:lvl1pPr marL="0" indent="0">
              <a:buNone/>
              <a:defRPr>
                <a:solidFill>
                  <a:schemeClr val="bg1"/>
                </a:solidFill>
              </a:defRPr>
            </a:lvl1pPr>
          </a:lstStyle>
          <a:p>
            <a:pPr rtl="0"/>
            <a:r>
              <a:rPr lang="el-GR" dirty="0"/>
              <a:t>Λογότυπο</a:t>
            </a:r>
          </a:p>
        </p:txBody>
      </p:sp>
    </p:spTree>
    <p:extLst>
      <p:ext uri="{BB962C8B-B14F-4D97-AF65-F5344CB8AC3E}">
        <p14:creationId xmlns:p14="http://schemas.microsoft.com/office/powerpoint/2010/main" val="890440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3 κουκκίδες εικόνων αριστερά">
    <p:spTree>
      <p:nvGrpSpPr>
        <p:cNvPr id="1" name=""/>
        <p:cNvGrpSpPr/>
        <p:nvPr/>
      </p:nvGrpSpPr>
      <p:grpSpPr>
        <a:xfrm>
          <a:off x="0" y="0"/>
          <a:ext cx="0" cy="0"/>
          <a:chOff x="0" y="0"/>
          <a:chExt cx="0" cy="0"/>
        </a:xfrm>
      </p:grpSpPr>
      <p:sp>
        <p:nvSpPr>
          <p:cNvPr id="35" name="Έλλειψη 34">
            <a:extLst>
              <a:ext uri="{FF2B5EF4-FFF2-40B4-BE49-F238E27FC236}">
                <a16:creationId xmlns:a16="http://schemas.microsoft.com/office/drawing/2014/main" id="{22F44C7F-FA9B-CB41-B5C2-6A40A969176A}"/>
              </a:ext>
            </a:extLst>
          </p:cNvPr>
          <p:cNvSpPr>
            <a:spLocks noChangeAspect="1"/>
          </p:cNvSpPr>
          <p:nvPr userDrawn="1"/>
        </p:nvSpPr>
        <p:spPr>
          <a:xfrm>
            <a:off x="7065918" y="1366589"/>
            <a:ext cx="1371600" cy="13716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3" name="Έλλειψη 32">
            <a:extLst>
              <a:ext uri="{FF2B5EF4-FFF2-40B4-BE49-F238E27FC236}">
                <a16:creationId xmlns:a16="http://schemas.microsoft.com/office/drawing/2014/main" id="{0ACFECE1-DAAF-5642-BD0B-7A8FE9D241D9}"/>
              </a:ext>
            </a:extLst>
          </p:cNvPr>
          <p:cNvSpPr>
            <a:spLocks noChangeAspect="1"/>
          </p:cNvSpPr>
          <p:nvPr userDrawn="1"/>
        </p:nvSpPr>
        <p:spPr>
          <a:xfrm>
            <a:off x="7065918" y="2931225"/>
            <a:ext cx="1371600" cy="13716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4" name="Έλλειψη 33">
            <a:extLst>
              <a:ext uri="{FF2B5EF4-FFF2-40B4-BE49-F238E27FC236}">
                <a16:creationId xmlns:a16="http://schemas.microsoft.com/office/drawing/2014/main" id="{90294551-87F8-DE4F-B54E-8231A9CAF5BF}"/>
              </a:ext>
            </a:extLst>
          </p:cNvPr>
          <p:cNvSpPr>
            <a:spLocks noChangeAspect="1"/>
          </p:cNvSpPr>
          <p:nvPr userDrawn="1"/>
        </p:nvSpPr>
        <p:spPr>
          <a:xfrm>
            <a:off x="7065918" y="4495861"/>
            <a:ext cx="1371600" cy="13716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42" name="Ορθογώνιο 41">
            <a:extLst>
              <a:ext uri="{FF2B5EF4-FFF2-40B4-BE49-F238E27FC236}">
                <a16:creationId xmlns:a16="http://schemas.microsoft.com/office/drawing/2014/main" id="{D24854E3-04DE-4154-AD8A-9F8AC3E4EE33}"/>
              </a:ext>
            </a:extLst>
          </p:cNvPr>
          <p:cNvSpPr/>
          <p:nvPr userDrawn="1"/>
        </p:nvSpPr>
        <p:spPr>
          <a:xfrm>
            <a:off x="105351" y="86714"/>
            <a:ext cx="6208363" cy="6684572"/>
          </a:xfrm>
          <a:prstGeom prst="rect">
            <a:avLst/>
          </a:prstGeom>
          <a:gradFill>
            <a:gsLst>
              <a:gs pos="0">
                <a:schemeClr val="tx1">
                  <a:alpha val="0"/>
                </a:schemeClr>
              </a:gs>
              <a:gs pos="100000">
                <a:schemeClr val="tx1">
                  <a:alpha val="31000"/>
                </a:schemeClr>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0" name="Θέση εικόνας 19">
            <a:extLst>
              <a:ext uri="{FF2B5EF4-FFF2-40B4-BE49-F238E27FC236}">
                <a16:creationId xmlns:a16="http://schemas.microsoft.com/office/drawing/2014/main" id="{BDDC1CFF-7E89-421D-9524-BB3AECAFE005}"/>
              </a:ext>
            </a:extLst>
          </p:cNvPr>
          <p:cNvSpPr>
            <a:spLocks noGrp="1"/>
          </p:cNvSpPr>
          <p:nvPr>
            <p:ph type="pic" sz="quarter" idx="27" hasCustomPrompt="1"/>
          </p:nvPr>
        </p:nvSpPr>
        <p:spPr>
          <a:xfrm>
            <a:off x="105351" y="496139"/>
            <a:ext cx="6208364" cy="6275148"/>
          </a:xfrm>
          <a:custGeom>
            <a:avLst/>
            <a:gdLst>
              <a:gd name="connsiteX0" fmla="*/ 0 w 4441248"/>
              <a:gd name="connsiteY0" fmla="*/ 5980106 h 6321393"/>
              <a:gd name="connsiteX1" fmla="*/ 1034410 w 4441248"/>
              <a:gd name="connsiteY1" fmla="*/ 6048613 h 6321393"/>
              <a:gd name="connsiteX2" fmla="*/ 1778431 w 4441248"/>
              <a:gd name="connsiteY2" fmla="*/ 6321393 h 6321393"/>
              <a:gd name="connsiteX3" fmla="*/ 0 w 4441248"/>
              <a:gd name="connsiteY3" fmla="*/ 6321393 h 6321393"/>
              <a:gd name="connsiteX4" fmla="*/ 2269200 w 4441248"/>
              <a:gd name="connsiteY4" fmla="*/ 5443908 h 6321393"/>
              <a:gd name="connsiteX5" fmla="*/ 2395460 w 4441248"/>
              <a:gd name="connsiteY5" fmla="*/ 5885070 h 6321393"/>
              <a:gd name="connsiteX6" fmla="*/ 1997461 w 4441248"/>
              <a:gd name="connsiteY6" fmla="*/ 6195222 h 6321393"/>
              <a:gd name="connsiteX7" fmla="*/ 1526609 w 4441248"/>
              <a:gd name="connsiteY7" fmla="*/ 5931629 h 6321393"/>
              <a:gd name="connsiteX8" fmla="*/ 4441248 w 4441248"/>
              <a:gd name="connsiteY8" fmla="*/ 4283292 h 6321393"/>
              <a:gd name="connsiteX9" fmla="*/ 4441248 w 4441248"/>
              <a:gd name="connsiteY9" fmla="*/ 6321393 h 6321393"/>
              <a:gd name="connsiteX10" fmla="*/ 2296366 w 4441248"/>
              <a:gd name="connsiteY10" fmla="*/ 6321393 h 6321393"/>
              <a:gd name="connsiteX11" fmla="*/ 2056375 w 4441248"/>
              <a:gd name="connsiteY11" fmla="*/ 6224358 h 6321393"/>
              <a:gd name="connsiteX12" fmla="*/ 0 w 4441248"/>
              <a:gd name="connsiteY12" fmla="*/ 2359561 h 6321393"/>
              <a:gd name="connsiteX13" fmla="*/ 828613 w 4441248"/>
              <a:gd name="connsiteY13" fmla="*/ 2588947 h 6321393"/>
              <a:gd name="connsiteX14" fmla="*/ 0 w 4441248"/>
              <a:gd name="connsiteY14" fmla="*/ 3479506 h 6321393"/>
              <a:gd name="connsiteX15" fmla="*/ 3025930 w 4441248"/>
              <a:gd name="connsiteY15" fmla="*/ 144202 h 6321393"/>
              <a:gd name="connsiteX16" fmla="*/ 4441248 w 4441248"/>
              <a:gd name="connsiteY16" fmla="*/ 1340385 h 6321393"/>
              <a:gd name="connsiteX17" fmla="*/ 4441248 w 4441248"/>
              <a:gd name="connsiteY17" fmla="*/ 4098899 h 6321393"/>
              <a:gd name="connsiteX18" fmla="*/ 1417099 w 4441248"/>
              <a:gd name="connsiteY18" fmla="*/ 5846153 h 6321393"/>
              <a:gd name="connsiteX19" fmla="*/ 0 w 4441248"/>
              <a:gd name="connsiteY19" fmla="*/ 5428711 h 6321393"/>
              <a:gd name="connsiteX20" fmla="*/ 0 w 4441248"/>
              <a:gd name="connsiteY20" fmla="*/ 3724470 h 6321393"/>
              <a:gd name="connsiteX21" fmla="*/ 2684090 w 4441248"/>
              <a:gd name="connsiteY21" fmla="*/ 0 h 6321393"/>
              <a:gd name="connsiteX22" fmla="*/ 2784132 w 4441248"/>
              <a:gd name="connsiteY22" fmla="*/ 186781 h 6321393"/>
              <a:gd name="connsiteX23" fmla="*/ 1027256 w 4441248"/>
              <a:gd name="connsiteY23" fmla="*/ 2337985 h 6321393"/>
              <a:gd name="connsiteX24" fmla="*/ 451581 w 4441248"/>
              <a:gd name="connsiteY24" fmla="*/ 2265656 h 6321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441248" h="6321393">
                <a:moveTo>
                  <a:pt x="0" y="5980106"/>
                </a:moveTo>
                <a:lnTo>
                  <a:pt x="1034410" y="6048613"/>
                </a:lnTo>
                <a:lnTo>
                  <a:pt x="1778431" y="6321393"/>
                </a:lnTo>
                <a:lnTo>
                  <a:pt x="0" y="6321393"/>
                </a:lnTo>
                <a:close/>
                <a:moveTo>
                  <a:pt x="2269200" y="5443908"/>
                </a:moveTo>
                <a:lnTo>
                  <a:pt x="2395460" y="5885070"/>
                </a:lnTo>
                <a:lnTo>
                  <a:pt x="1997461" y="6195222"/>
                </a:lnTo>
                <a:lnTo>
                  <a:pt x="1526609" y="5931629"/>
                </a:lnTo>
                <a:close/>
                <a:moveTo>
                  <a:pt x="4441248" y="4283292"/>
                </a:moveTo>
                <a:lnTo>
                  <a:pt x="4441248" y="6321393"/>
                </a:lnTo>
                <a:lnTo>
                  <a:pt x="2296366" y="6321393"/>
                </a:lnTo>
                <a:lnTo>
                  <a:pt x="2056375" y="6224358"/>
                </a:lnTo>
                <a:close/>
                <a:moveTo>
                  <a:pt x="0" y="2359561"/>
                </a:moveTo>
                <a:lnTo>
                  <a:pt x="828613" y="2588947"/>
                </a:lnTo>
                <a:lnTo>
                  <a:pt x="0" y="3479506"/>
                </a:lnTo>
                <a:close/>
                <a:moveTo>
                  <a:pt x="3025930" y="144202"/>
                </a:moveTo>
                <a:lnTo>
                  <a:pt x="4441248" y="1340385"/>
                </a:lnTo>
                <a:lnTo>
                  <a:pt x="4441248" y="4098899"/>
                </a:lnTo>
                <a:lnTo>
                  <a:pt x="1417099" y="5846153"/>
                </a:lnTo>
                <a:lnTo>
                  <a:pt x="0" y="5428711"/>
                </a:lnTo>
                <a:lnTo>
                  <a:pt x="0" y="3724470"/>
                </a:lnTo>
                <a:close/>
                <a:moveTo>
                  <a:pt x="2684090" y="0"/>
                </a:moveTo>
                <a:lnTo>
                  <a:pt x="2784132" y="186781"/>
                </a:lnTo>
                <a:lnTo>
                  <a:pt x="1027256" y="2337985"/>
                </a:lnTo>
                <a:lnTo>
                  <a:pt x="451581" y="2265656"/>
                </a:lnTo>
                <a:close/>
              </a:path>
            </a:pathLst>
          </a:custGeom>
          <a:solidFill>
            <a:schemeClr val="bg1">
              <a:lumMod val="95000"/>
            </a:schemeClr>
          </a:solidFill>
        </p:spPr>
        <p:txBody>
          <a:bodyPr wrap="square"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100" i="1">
                <a:latin typeface="Times New Roman" panose="02020603050405020304" pitchFamily="18" charset="0"/>
                <a:cs typeface="Times New Roman" panose="02020603050405020304" pitchFamily="18" charset="0"/>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l-GR" dirty="0"/>
              <a:t>Εισαγωγή ή μεταφορά και απόθεση εικόνας εδώ</a:t>
            </a:r>
          </a:p>
        </p:txBody>
      </p:sp>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a:xfrm>
            <a:off x="7068457" y="432000"/>
            <a:ext cx="4703542" cy="432000"/>
          </a:xfrm>
        </p:spPr>
        <p:txBody>
          <a:bodyPr rtlCol="0"/>
          <a:lstStyle>
            <a:lvl1pPr>
              <a:defRPr sz="2800">
                <a:solidFill>
                  <a:schemeClr val="tx1">
                    <a:lumMod val="75000"/>
                    <a:lumOff val="25000"/>
                  </a:schemeClr>
                </a:solidFill>
              </a:defRPr>
            </a:lvl1pPr>
          </a:lstStyle>
          <a:p>
            <a:pPr rtl="0"/>
            <a:r>
              <a:rPr lang="en-US"/>
              <a:t>Click to edit Master title style</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5" name="Θέση κειμένου 4">
            <a:extLst>
              <a:ext uri="{FF2B5EF4-FFF2-40B4-BE49-F238E27FC236}">
                <a16:creationId xmlns:a16="http://schemas.microsoft.com/office/drawing/2014/main" id="{1F5B3657-F2AE-455A-BF81-1A0C2ACECD20}"/>
              </a:ext>
            </a:extLst>
          </p:cNvPr>
          <p:cNvSpPr>
            <a:spLocks noGrp="1"/>
          </p:cNvSpPr>
          <p:nvPr>
            <p:ph type="body" sz="quarter" idx="12" hasCustomPrompt="1"/>
          </p:nvPr>
        </p:nvSpPr>
        <p:spPr>
          <a:xfrm>
            <a:off x="8768283" y="3582825"/>
            <a:ext cx="3002400" cy="720000"/>
          </a:xfrm>
        </p:spPr>
        <p:txBody>
          <a:bodyPr rtlCol="0"/>
          <a:lstStyle>
            <a:lvl1pPr marL="0" indent="0" algn="l">
              <a:buNone/>
              <a:defRPr sz="1600"/>
            </a:lvl1pPr>
          </a:lstStyle>
          <a:p>
            <a:pPr lvl="0" rtl="0"/>
            <a:r>
              <a:rPr lang="el-GR" dirty="0"/>
              <a:t>Περιγραφή κουκκίδας</a:t>
            </a:r>
          </a:p>
        </p:txBody>
      </p:sp>
      <p:sp>
        <p:nvSpPr>
          <p:cNvPr id="13" name="Θέση κειμένου 12">
            <a:extLst>
              <a:ext uri="{FF2B5EF4-FFF2-40B4-BE49-F238E27FC236}">
                <a16:creationId xmlns:a16="http://schemas.microsoft.com/office/drawing/2014/main" id="{6A983D98-E0AB-429A-9EC2-B50D4216D691}"/>
              </a:ext>
            </a:extLst>
          </p:cNvPr>
          <p:cNvSpPr>
            <a:spLocks noGrp="1"/>
          </p:cNvSpPr>
          <p:nvPr>
            <p:ph type="body" sz="quarter" idx="13" hasCustomPrompt="1"/>
          </p:nvPr>
        </p:nvSpPr>
        <p:spPr>
          <a:xfrm>
            <a:off x="8768283" y="5147461"/>
            <a:ext cx="3002400" cy="720000"/>
          </a:xfrm>
        </p:spPr>
        <p:txBody>
          <a:bodyPr rtlCol="0"/>
          <a:lstStyle>
            <a:lvl1pPr marL="0" indent="0" algn="l">
              <a:buNone/>
              <a:defRPr sz="1600"/>
            </a:lvl1pPr>
          </a:lstStyle>
          <a:p>
            <a:pPr lvl="0" rtl="0"/>
            <a:r>
              <a:rPr lang="el-GR" dirty="0"/>
              <a:t>Περιγραφή κουκκίδας</a:t>
            </a:r>
          </a:p>
        </p:txBody>
      </p:sp>
      <p:sp>
        <p:nvSpPr>
          <p:cNvPr id="6" name="Θέση κειμένου 5">
            <a:extLst>
              <a:ext uri="{FF2B5EF4-FFF2-40B4-BE49-F238E27FC236}">
                <a16:creationId xmlns:a16="http://schemas.microsoft.com/office/drawing/2014/main" id="{EB3F7825-EB73-4976-9D8D-BAD8C8FCEA82}"/>
              </a:ext>
            </a:extLst>
          </p:cNvPr>
          <p:cNvSpPr>
            <a:spLocks noGrp="1"/>
          </p:cNvSpPr>
          <p:nvPr>
            <p:ph type="body" sz="quarter" idx="16" hasCustomPrompt="1"/>
          </p:nvPr>
        </p:nvSpPr>
        <p:spPr>
          <a:xfrm>
            <a:off x="8768283" y="1369128"/>
            <a:ext cx="3002400" cy="432000"/>
          </a:xfrm>
        </p:spPr>
        <p:txBody>
          <a:bodyPr rtlCol="0"/>
          <a:lstStyle>
            <a:lvl1pPr marL="0" indent="0" algn="l">
              <a:buNone/>
              <a:defRPr b="1">
                <a:latin typeface="+mj-lt"/>
              </a:defRPr>
            </a:lvl1pPr>
          </a:lstStyle>
          <a:p>
            <a:pPr lvl="0" rtl="0"/>
            <a:r>
              <a:rPr lang="el-GR" dirty="0"/>
              <a:t>Κουκκίδα 1</a:t>
            </a:r>
          </a:p>
        </p:txBody>
      </p:sp>
      <p:sp>
        <p:nvSpPr>
          <p:cNvPr id="10" name="Θέση κειμένου 9">
            <a:extLst>
              <a:ext uri="{FF2B5EF4-FFF2-40B4-BE49-F238E27FC236}">
                <a16:creationId xmlns:a16="http://schemas.microsoft.com/office/drawing/2014/main" id="{6D972951-9088-4993-8DED-9DA3B6B08CF2}"/>
              </a:ext>
            </a:extLst>
          </p:cNvPr>
          <p:cNvSpPr>
            <a:spLocks noGrp="1"/>
          </p:cNvSpPr>
          <p:nvPr>
            <p:ph type="body" sz="quarter" idx="17" hasCustomPrompt="1"/>
          </p:nvPr>
        </p:nvSpPr>
        <p:spPr>
          <a:xfrm>
            <a:off x="8768283" y="2933764"/>
            <a:ext cx="3002400" cy="432000"/>
          </a:xfrm>
        </p:spPr>
        <p:txBody>
          <a:bodyPr rtlCol="0"/>
          <a:lstStyle>
            <a:lvl1pPr marL="0" indent="0" algn="l">
              <a:buNone/>
              <a:defRPr b="1">
                <a:latin typeface="+mj-lt"/>
              </a:defRPr>
            </a:lvl1pPr>
          </a:lstStyle>
          <a:p>
            <a:pPr lvl="0" rtl="0"/>
            <a:r>
              <a:rPr lang="el-GR" dirty="0"/>
              <a:t>Κουκκίδα 2</a:t>
            </a:r>
          </a:p>
        </p:txBody>
      </p:sp>
      <p:sp>
        <p:nvSpPr>
          <p:cNvPr id="12" name="Θέση κειμένου 11">
            <a:extLst>
              <a:ext uri="{FF2B5EF4-FFF2-40B4-BE49-F238E27FC236}">
                <a16:creationId xmlns:a16="http://schemas.microsoft.com/office/drawing/2014/main" id="{48424FDD-507C-4199-BFC6-8BC01D8992B6}"/>
              </a:ext>
            </a:extLst>
          </p:cNvPr>
          <p:cNvSpPr>
            <a:spLocks noGrp="1"/>
          </p:cNvSpPr>
          <p:nvPr>
            <p:ph type="body" sz="quarter" idx="18" hasCustomPrompt="1"/>
          </p:nvPr>
        </p:nvSpPr>
        <p:spPr>
          <a:xfrm>
            <a:off x="8768283" y="4498400"/>
            <a:ext cx="3002400" cy="432000"/>
          </a:xfrm>
        </p:spPr>
        <p:txBody>
          <a:bodyPr rtlCol="0"/>
          <a:lstStyle>
            <a:lvl1pPr marL="0" indent="0" algn="l">
              <a:buNone/>
              <a:defRPr b="1">
                <a:latin typeface="+mj-lt"/>
              </a:defRPr>
            </a:lvl1pPr>
          </a:lstStyle>
          <a:p>
            <a:pPr lvl="0" rtl="0"/>
            <a:r>
              <a:rPr lang="el-GR" dirty="0"/>
              <a:t>Κουκκίδα 3</a:t>
            </a:r>
          </a:p>
        </p:txBody>
      </p:sp>
      <p:sp>
        <p:nvSpPr>
          <p:cNvPr id="21" name="Θέση κειμένου 20">
            <a:extLst>
              <a:ext uri="{FF2B5EF4-FFF2-40B4-BE49-F238E27FC236}">
                <a16:creationId xmlns:a16="http://schemas.microsoft.com/office/drawing/2014/main" id="{DA4566DA-C848-4A27-BBC8-722932FFD7F6}"/>
              </a:ext>
            </a:extLst>
          </p:cNvPr>
          <p:cNvSpPr>
            <a:spLocks noGrp="1"/>
          </p:cNvSpPr>
          <p:nvPr>
            <p:ph type="body" sz="quarter" idx="21" hasCustomPrompt="1"/>
          </p:nvPr>
        </p:nvSpPr>
        <p:spPr>
          <a:xfrm>
            <a:off x="8768283" y="1975094"/>
            <a:ext cx="3002400" cy="720000"/>
          </a:xfrm>
        </p:spPr>
        <p:txBody>
          <a:bodyPr rtlCol="0"/>
          <a:lstStyle>
            <a:lvl1pPr marL="0" indent="0" algn="l">
              <a:buNone/>
              <a:defRPr sz="1600"/>
            </a:lvl1pPr>
          </a:lstStyle>
          <a:p>
            <a:pPr lvl="0" rtl="0"/>
            <a:r>
              <a:rPr lang="el-GR" dirty="0"/>
              <a:t>Περιγραφή κουκκίδας</a:t>
            </a:r>
          </a:p>
        </p:txBody>
      </p:sp>
      <p:sp>
        <p:nvSpPr>
          <p:cNvPr id="51" name="Οκτάγωνο 50">
            <a:extLst>
              <a:ext uri="{FF2B5EF4-FFF2-40B4-BE49-F238E27FC236}">
                <a16:creationId xmlns:a16="http://schemas.microsoft.com/office/drawing/2014/main" id="{758B0359-60B9-4D73-825D-ACE303A61C50}"/>
              </a:ext>
            </a:extLst>
          </p:cNvPr>
          <p:cNvSpPr/>
          <p:nvPr userDrawn="1"/>
        </p:nvSpPr>
        <p:spPr>
          <a:xfrm rot="1361022">
            <a:off x="11394972" y="6053793"/>
            <a:ext cx="634795" cy="634795"/>
          </a:xfrm>
          <a:prstGeom prst="octagon">
            <a:avLst/>
          </a:prstGeom>
          <a:noFill/>
          <a:ln w="3175">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52" name="Έλλειψη 51">
            <a:extLst>
              <a:ext uri="{FF2B5EF4-FFF2-40B4-BE49-F238E27FC236}">
                <a16:creationId xmlns:a16="http://schemas.microsoft.com/office/drawing/2014/main" id="{09921541-DECE-43BB-BF92-A4B5D5EE5469}"/>
              </a:ext>
            </a:extLst>
          </p:cNvPr>
          <p:cNvSpPr/>
          <p:nvPr userDrawn="1"/>
        </p:nvSpPr>
        <p:spPr>
          <a:xfrm>
            <a:off x="11533871" y="6185902"/>
            <a:ext cx="73515" cy="735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solidFill>
                <a:schemeClr val="accent1"/>
              </a:solidFill>
            </a:endParaRPr>
          </a:p>
        </p:txBody>
      </p:sp>
      <p:sp>
        <p:nvSpPr>
          <p:cNvPr id="53" name="Έλλειψη 52">
            <a:extLst>
              <a:ext uri="{FF2B5EF4-FFF2-40B4-BE49-F238E27FC236}">
                <a16:creationId xmlns:a16="http://schemas.microsoft.com/office/drawing/2014/main" id="{83095B3B-1284-4E49-BE50-9C84BE7E58B6}"/>
              </a:ext>
            </a:extLst>
          </p:cNvPr>
          <p:cNvSpPr/>
          <p:nvPr userDrawn="1"/>
        </p:nvSpPr>
        <p:spPr>
          <a:xfrm>
            <a:off x="11892084" y="6561525"/>
            <a:ext cx="100439" cy="100439"/>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54" name="Έλλειψη 53">
            <a:extLst>
              <a:ext uri="{FF2B5EF4-FFF2-40B4-BE49-F238E27FC236}">
                <a16:creationId xmlns:a16="http://schemas.microsoft.com/office/drawing/2014/main" id="{7491DD10-64CD-40CA-A0BB-397696C0C168}"/>
              </a:ext>
            </a:extLst>
          </p:cNvPr>
          <p:cNvSpPr/>
          <p:nvPr userDrawn="1"/>
        </p:nvSpPr>
        <p:spPr>
          <a:xfrm>
            <a:off x="11342875" y="5990144"/>
            <a:ext cx="260512" cy="26051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solidFill>
                <a:schemeClr val="accent1"/>
              </a:solidFill>
            </a:endParaRPr>
          </a:p>
        </p:txBody>
      </p:sp>
      <p:sp>
        <p:nvSpPr>
          <p:cNvPr id="55" name="Θέση αριθμού διαφάνειας 54">
            <a:extLst>
              <a:ext uri="{FF2B5EF4-FFF2-40B4-BE49-F238E27FC236}">
                <a16:creationId xmlns:a16="http://schemas.microsoft.com/office/drawing/2014/main" id="{8702E81C-40F0-489E-8339-0139157E6327}"/>
              </a:ext>
            </a:extLst>
          </p:cNvPr>
          <p:cNvSpPr>
            <a:spLocks noGrp="1"/>
          </p:cNvSpPr>
          <p:nvPr>
            <p:ph type="sldNum" sz="quarter" idx="26"/>
          </p:nvPr>
        </p:nvSpPr>
        <p:spPr/>
        <p:txBody>
          <a:bodyPr rtlCol="0"/>
          <a:lstStyle/>
          <a:p>
            <a:pPr rtl="0"/>
            <a:fld id="{19B51A1E-902D-48AF-9020-955120F399B6}" type="slidenum">
              <a:rPr lang="el-GR" smtClean="0"/>
              <a:pPr/>
              <a:t>‹#›</a:t>
            </a:fld>
            <a:endParaRPr lang="el-GR" dirty="0"/>
          </a:p>
        </p:txBody>
      </p:sp>
      <p:grpSp>
        <p:nvGrpSpPr>
          <p:cNvPr id="22" name="Ομάδα 21">
            <a:extLst>
              <a:ext uri="{FF2B5EF4-FFF2-40B4-BE49-F238E27FC236}">
                <a16:creationId xmlns:a16="http://schemas.microsoft.com/office/drawing/2014/main" id="{9089FAF0-BF60-4AB9-A62E-595008DC4646}"/>
              </a:ext>
            </a:extLst>
          </p:cNvPr>
          <p:cNvGrpSpPr/>
          <p:nvPr userDrawn="1"/>
        </p:nvGrpSpPr>
        <p:grpSpPr>
          <a:xfrm>
            <a:off x="1892000" y="2269752"/>
            <a:ext cx="3081180" cy="3011457"/>
            <a:chOff x="1892000" y="2269752"/>
            <a:chExt cx="3081180" cy="3011457"/>
          </a:xfrm>
        </p:grpSpPr>
        <p:sp>
          <p:nvSpPr>
            <p:cNvPr id="26" name="Ελεύθερη σχεδίαση: Σχήμα 13">
              <a:extLst>
                <a:ext uri="{FF2B5EF4-FFF2-40B4-BE49-F238E27FC236}">
                  <a16:creationId xmlns:a16="http://schemas.microsoft.com/office/drawing/2014/main" id="{ED7DCD52-0637-49D9-AD21-2DF94DD3E348}"/>
                </a:ext>
              </a:extLst>
            </p:cNvPr>
            <p:cNvSpPr/>
            <p:nvPr/>
          </p:nvSpPr>
          <p:spPr>
            <a:xfrm rot="4308689">
              <a:off x="2464728" y="2678543"/>
              <a:ext cx="1980696" cy="2066510"/>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Lst>
              <a:ahLst/>
              <a:cxnLst>
                <a:cxn ang="0">
                  <a:pos x="connsiteX0" y="connsiteY0"/>
                </a:cxn>
                <a:cxn ang="0">
                  <a:pos x="connsiteX1" y="connsiteY1"/>
                </a:cxn>
                <a:cxn ang="0">
                  <a:pos x="connsiteX2" y="connsiteY2"/>
                </a:cxn>
                <a:cxn ang="0">
                  <a:pos x="connsiteX3" y="connsiteY3"/>
                </a:cxn>
              </a:cxnLst>
              <a:rect l="l" t="t" r="r" b="b"/>
              <a:pathLst>
                <a:path w="1980696" h="2066510">
                  <a:moveTo>
                    <a:pt x="0" y="2066510"/>
                  </a:moveTo>
                  <a:lnTo>
                    <a:pt x="1138078" y="0"/>
                  </a:lnTo>
                  <a:lnTo>
                    <a:pt x="1980696" y="1530016"/>
                  </a:lnTo>
                  <a:lnTo>
                    <a:pt x="1459417" y="2066510"/>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7" name="Ελεύθερη σχεδίαση: Σχήμα 26">
              <a:extLst>
                <a:ext uri="{FF2B5EF4-FFF2-40B4-BE49-F238E27FC236}">
                  <a16:creationId xmlns:a16="http://schemas.microsoft.com/office/drawing/2014/main" id="{E6863CC2-FBFD-47D7-AB8F-DB2367EABF92}"/>
                </a:ext>
              </a:extLst>
            </p:cNvPr>
            <p:cNvSpPr/>
            <p:nvPr/>
          </p:nvSpPr>
          <p:spPr>
            <a:xfrm rot="13830869">
              <a:off x="2730967" y="5004791"/>
              <a:ext cx="346713" cy="206124"/>
            </a:xfrm>
            <a:custGeom>
              <a:avLst/>
              <a:gdLst>
                <a:gd name="connsiteX0" fmla="*/ 346713 w 346713"/>
                <a:gd name="connsiteY0" fmla="*/ 206124 h 206124"/>
                <a:gd name="connsiteX1" fmla="*/ 0 w 346713"/>
                <a:gd name="connsiteY1" fmla="*/ 206124 h 206124"/>
                <a:gd name="connsiteX2" fmla="*/ 86666 w 346713"/>
                <a:gd name="connsiteY2" fmla="*/ 0 h 206124"/>
                <a:gd name="connsiteX3" fmla="*/ 346713 w 346713"/>
                <a:gd name="connsiteY3" fmla="*/ 206124 h 206124"/>
              </a:gdLst>
              <a:ahLst/>
              <a:cxnLst>
                <a:cxn ang="0">
                  <a:pos x="connsiteX0" y="connsiteY0"/>
                </a:cxn>
                <a:cxn ang="0">
                  <a:pos x="connsiteX1" y="connsiteY1"/>
                </a:cxn>
                <a:cxn ang="0">
                  <a:pos x="connsiteX2" y="connsiteY2"/>
                </a:cxn>
                <a:cxn ang="0">
                  <a:pos x="connsiteX3" y="connsiteY3"/>
                </a:cxn>
              </a:cxnLst>
              <a:rect l="l" t="t" r="r" b="b"/>
              <a:pathLst>
                <a:path w="346713" h="206124">
                  <a:moveTo>
                    <a:pt x="346713" y="206124"/>
                  </a:moveTo>
                  <a:lnTo>
                    <a:pt x="0" y="206124"/>
                  </a:lnTo>
                  <a:lnTo>
                    <a:pt x="86666" y="0"/>
                  </a:lnTo>
                  <a:lnTo>
                    <a:pt x="346713" y="206124"/>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8" name="Ελεύθερη σχεδίαση: Σχήμα 17">
              <a:extLst>
                <a:ext uri="{FF2B5EF4-FFF2-40B4-BE49-F238E27FC236}">
                  <a16:creationId xmlns:a16="http://schemas.microsoft.com/office/drawing/2014/main" id="{09ADFC5E-3BBA-404B-A496-A4035DF5E859}"/>
                </a:ext>
              </a:extLst>
            </p:cNvPr>
            <p:cNvSpPr/>
            <p:nvPr/>
          </p:nvSpPr>
          <p:spPr>
            <a:xfrm rot="12431080">
              <a:off x="2802151" y="4740752"/>
              <a:ext cx="710669" cy="335543"/>
            </a:xfrm>
            <a:custGeom>
              <a:avLst/>
              <a:gdLst>
                <a:gd name="connsiteX0" fmla="*/ 710669 w 710669"/>
                <a:gd name="connsiteY0" fmla="*/ 176660 h 335543"/>
                <a:gd name="connsiteX1" fmla="*/ 0 w 710669"/>
                <a:gd name="connsiteY1" fmla="*/ 335543 h 335543"/>
                <a:gd name="connsiteX2" fmla="*/ 141082 w 710669"/>
                <a:gd name="connsiteY2" fmla="*/ 0 h 335543"/>
                <a:gd name="connsiteX3" fmla="*/ 487795 w 710669"/>
                <a:gd name="connsiteY3" fmla="*/ 0 h 335543"/>
                <a:gd name="connsiteX4" fmla="*/ 710669 w 710669"/>
                <a:gd name="connsiteY4" fmla="*/ 176660 h 335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0669" h="335543">
                  <a:moveTo>
                    <a:pt x="710669" y="176660"/>
                  </a:moveTo>
                  <a:lnTo>
                    <a:pt x="0" y="335543"/>
                  </a:lnTo>
                  <a:lnTo>
                    <a:pt x="141082" y="0"/>
                  </a:lnTo>
                  <a:lnTo>
                    <a:pt x="487795" y="0"/>
                  </a:lnTo>
                  <a:lnTo>
                    <a:pt x="710669" y="176660"/>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9" name="Ελεύθερη σχεδίαση: Σχήμα 19">
              <a:extLst>
                <a:ext uri="{FF2B5EF4-FFF2-40B4-BE49-F238E27FC236}">
                  <a16:creationId xmlns:a16="http://schemas.microsoft.com/office/drawing/2014/main" id="{56E90DCD-03FB-4E9A-BD40-5269E9ACF1B1}"/>
                </a:ext>
              </a:extLst>
            </p:cNvPr>
            <p:cNvSpPr/>
            <p:nvPr/>
          </p:nvSpPr>
          <p:spPr>
            <a:xfrm rot="4308689">
              <a:off x="2058980" y="2102772"/>
              <a:ext cx="1246227" cy="1580187"/>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 name="connsiteX0" fmla="*/ 0 w 1980696"/>
                <a:gd name="connsiteY0" fmla="*/ 1680311 h 1680311"/>
                <a:gd name="connsiteX1" fmla="*/ 1337031 w 1980696"/>
                <a:gd name="connsiteY1" fmla="*/ 0 h 1680311"/>
                <a:gd name="connsiteX2" fmla="*/ 1980696 w 1980696"/>
                <a:gd name="connsiteY2" fmla="*/ 1143817 h 1680311"/>
                <a:gd name="connsiteX3" fmla="*/ 1459417 w 1980696"/>
                <a:gd name="connsiteY3" fmla="*/ 1680311 h 1680311"/>
                <a:gd name="connsiteX4" fmla="*/ 0 w 1980696"/>
                <a:gd name="connsiteY4" fmla="*/ 1680311 h 1680311"/>
                <a:gd name="connsiteX0" fmla="*/ 0 w 1459417"/>
                <a:gd name="connsiteY0" fmla="*/ 1680311 h 1680311"/>
                <a:gd name="connsiteX1" fmla="*/ 1337031 w 1459417"/>
                <a:gd name="connsiteY1" fmla="*/ 0 h 1680311"/>
                <a:gd name="connsiteX2" fmla="*/ 1360698 w 1459417"/>
                <a:gd name="connsiteY2" fmla="*/ 208215 h 1680311"/>
                <a:gd name="connsiteX3" fmla="*/ 1459417 w 1459417"/>
                <a:gd name="connsiteY3" fmla="*/ 1680311 h 1680311"/>
                <a:gd name="connsiteX4" fmla="*/ 0 w 1459417"/>
                <a:gd name="connsiteY4" fmla="*/ 1680311 h 1680311"/>
                <a:gd name="connsiteX0" fmla="*/ 0 w 1360698"/>
                <a:gd name="connsiteY0" fmla="*/ 1680311 h 1688402"/>
                <a:gd name="connsiteX1" fmla="*/ 1337031 w 1360698"/>
                <a:gd name="connsiteY1" fmla="*/ 0 h 1688402"/>
                <a:gd name="connsiteX2" fmla="*/ 1360698 w 1360698"/>
                <a:gd name="connsiteY2" fmla="*/ 208215 h 1688402"/>
                <a:gd name="connsiteX3" fmla="*/ 278710 w 1360698"/>
                <a:gd name="connsiteY3" fmla="*/ 1688402 h 1688402"/>
                <a:gd name="connsiteX4" fmla="*/ 0 w 1360698"/>
                <a:gd name="connsiteY4" fmla="*/ 1680311 h 1688402"/>
                <a:gd name="connsiteX0" fmla="*/ 0 w 1360698"/>
                <a:gd name="connsiteY0" fmla="*/ 1680311 h 1698354"/>
                <a:gd name="connsiteX1" fmla="*/ 1337031 w 1360698"/>
                <a:gd name="connsiteY1" fmla="*/ 0 h 1698354"/>
                <a:gd name="connsiteX2" fmla="*/ 1360698 w 1360698"/>
                <a:gd name="connsiteY2" fmla="*/ 208215 h 1698354"/>
                <a:gd name="connsiteX3" fmla="*/ 415804 w 1360698"/>
                <a:gd name="connsiteY3" fmla="*/ 1698354 h 1698354"/>
                <a:gd name="connsiteX4" fmla="*/ 0 w 1360698"/>
                <a:gd name="connsiteY4" fmla="*/ 1680311 h 1698354"/>
                <a:gd name="connsiteX0" fmla="*/ 0 w 1360698"/>
                <a:gd name="connsiteY0" fmla="*/ 1556337 h 1574380"/>
                <a:gd name="connsiteX1" fmla="*/ 1226116 w 1360698"/>
                <a:gd name="connsiteY1" fmla="*/ 0 h 1574380"/>
                <a:gd name="connsiteX2" fmla="*/ 1360698 w 1360698"/>
                <a:gd name="connsiteY2" fmla="*/ 84241 h 1574380"/>
                <a:gd name="connsiteX3" fmla="*/ 415804 w 1360698"/>
                <a:gd name="connsiteY3" fmla="*/ 1574380 h 1574380"/>
                <a:gd name="connsiteX4" fmla="*/ 0 w 1360698"/>
                <a:gd name="connsiteY4" fmla="*/ 1556337 h 1574380"/>
                <a:gd name="connsiteX0" fmla="*/ 0 w 1303560"/>
                <a:gd name="connsiteY0" fmla="*/ 1556337 h 1574380"/>
                <a:gd name="connsiteX1" fmla="*/ 1226116 w 1303560"/>
                <a:gd name="connsiteY1" fmla="*/ 0 h 1574380"/>
                <a:gd name="connsiteX2" fmla="*/ 1303560 w 1303560"/>
                <a:gd name="connsiteY2" fmla="*/ 105569 h 1574380"/>
                <a:gd name="connsiteX3" fmla="*/ 415804 w 1303560"/>
                <a:gd name="connsiteY3" fmla="*/ 1574380 h 1574380"/>
                <a:gd name="connsiteX4" fmla="*/ 0 w 1303560"/>
                <a:gd name="connsiteY4" fmla="*/ 1556337 h 1574380"/>
                <a:gd name="connsiteX0" fmla="*/ 0 w 1246227"/>
                <a:gd name="connsiteY0" fmla="*/ 1580187 h 1580187"/>
                <a:gd name="connsiteX1" fmla="*/ 1168783 w 1246227"/>
                <a:gd name="connsiteY1" fmla="*/ 0 h 1580187"/>
                <a:gd name="connsiteX2" fmla="*/ 1246227 w 1246227"/>
                <a:gd name="connsiteY2" fmla="*/ 105569 h 1580187"/>
                <a:gd name="connsiteX3" fmla="*/ 358471 w 1246227"/>
                <a:gd name="connsiteY3" fmla="*/ 1574380 h 1580187"/>
                <a:gd name="connsiteX4" fmla="*/ 0 w 1246227"/>
                <a:gd name="connsiteY4" fmla="*/ 1580187 h 15801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6227" h="1580187">
                  <a:moveTo>
                    <a:pt x="0" y="1580187"/>
                  </a:moveTo>
                  <a:lnTo>
                    <a:pt x="1168783" y="0"/>
                  </a:lnTo>
                  <a:lnTo>
                    <a:pt x="1246227" y="105569"/>
                  </a:lnTo>
                  <a:lnTo>
                    <a:pt x="358471" y="1574380"/>
                  </a:lnTo>
                  <a:lnTo>
                    <a:pt x="0" y="1580187"/>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0" name="Ελεύθερη σχεδίαση: Σχήμα 23">
              <a:extLst>
                <a:ext uri="{FF2B5EF4-FFF2-40B4-BE49-F238E27FC236}">
                  <a16:creationId xmlns:a16="http://schemas.microsoft.com/office/drawing/2014/main" id="{529D90B1-BC17-4168-A297-1DF303FB3C48}"/>
                </a:ext>
              </a:extLst>
            </p:cNvPr>
            <p:cNvSpPr/>
            <p:nvPr/>
          </p:nvSpPr>
          <p:spPr>
            <a:xfrm rot="17193105">
              <a:off x="4648324" y="3873318"/>
              <a:ext cx="243160" cy="406553"/>
            </a:xfrm>
            <a:custGeom>
              <a:avLst/>
              <a:gdLst>
                <a:gd name="connsiteX0" fmla="*/ 243160 w 243160"/>
                <a:gd name="connsiteY0" fmla="*/ 342071 h 406553"/>
                <a:gd name="connsiteX1" fmla="*/ 156493 w 243160"/>
                <a:gd name="connsiteY1" fmla="*/ 406553 h 406553"/>
                <a:gd name="connsiteX2" fmla="*/ 0 w 243160"/>
                <a:gd name="connsiteY2" fmla="*/ 0 h 406553"/>
                <a:gd name="connsiteX3" fmla="*/ 243160 w 243160"/>
                <a:gd name="connsiteY3" fmla="*/ 342071 h 406553"/>
              </a:gdLst>
              <a:ahLst/>
              <a:cxnLst>
                <a:cxn ang="0">
                  <a:pos x="connsiteX0" y="connsiteY0"/>
                </a:cxn>
                <a:cxn ang="0">
                  <a:pos x="connsiteX1" y="connsiteY1"/>
                </a:cxn>
                <a:cxn ang="0">
                  <a:pos x="connsiteX2" y="connsiteY2"/>
                </a:cxn>
                <a:cxn ang="0">
                  <a:pos x="connsiteX3" y="connsiteY3"/>
                </a:cxn>
              </a:cxnLst>
              <a:rect l="l" t="t" r="r" b="b"/>
              <a:pathLst>
                <a:path w="243160" h="406553">
                  <a:moveTo>
                    <a:pt x="243160" y="342071"/>
                  </a:moveTo>
                  <a:lnTo>
                    <a:pt x="156493" y="406553"/>
                  </a:lnTo>
                  <a:lnTo>
                    <a:pt x="0" y="0"/>
                  </a:lnTo>
                  <a:lnTo>
                    <a:pt x="243160" y="342071"/>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1" name="Ελεύθερη σχεδίαση: Σχήμα 30">
              <a:extLst>
                <a:ext uri="{FF2B5EF4-FFF2-40B4-BE49-F238E27FC236}">
                  <a16:creationId xmlns:a16="http://schemas.microsoft.com/office/drawing/2014/main" id="{6C5DEA8E-5C03-42CC-987D-490297890048}"/>
                </a:ext>
              </a:extLst>
            </p:cNvPr>
            <p:cNvSpPr/>
            <p:nvPr/>
          </p:nvSpPr>
          <p:spPr>
            <a:xfrm rot="17193105">
              <a:off x="4152588" y="3654247"/>
              <a:ext cx="692798" cy="510610"/>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2" name="Ελεύθερη σχεδίαση: Σχήμα 28">
              <a:extLst>
                <a:ext uri="{FF2B5EF4-FFF2-40B4-BE49-F238E27FC236}">
                  <a16:creationId xmlns:a16="http://schemas.microsoft.com/office/drawing/2014/main" id="{404E048B-9C67-4EC0-82E9-DC9D4AEE9703}"/>
                </a:ext>
              </a:extLst>
            </p:cNvPr>
            <p:cNvSpPr/>
            <p:nvPr/>
          </p:nvSpPr>
          <p:spPr>
            <a:xfrm rot="4308689">
              <a:off x="3831248" y="2441608"/>
              <a:ext cx="648657" cy="777553"/>
            </a:xfrm>
            <a:custGeom>
              <a:avLst/>
              <a:gdLst>
                <a:gd name="connsiteX0" fmla="*/ 0 w 648657"/>
                <a:gd name="connsiteY0" fmla="*/ 777553 h 777553"/>
                <a:gd name="connsiteX1" fmla="*/ 255474 w 648657"/>
                <a:gd name="connsiteY1" fmla="*/ 0 h 777553"/>
                <a:gd name="connsiteX2" fmla="*/ 648657 w 648657"/>
                <a:gd name="connsiteY2" fmla="*/ 713937 h 777553"/>
                <a:gd name="connsiteX3" fmla="*/ 0 w 648657"/>
                <a:gd name="connsiteY3" fmla="*/ 777553 h 777553"/>
              </a:gdLst>
              <a:ahLst/>
              <a:cxnLst>
                <a:cxn ang="0">
                  <a:pos x="connsiteX0" y="connsiteY0"/>
                </a:cxn>
                <a:cxn ang="0">
                  <a:pos x="connsiteX1" y="connsiteY1"/>
                </a:cxn>
                <a:cxn ang="0">
                  <a:pos x="connsiteX2" y="connsiteY2"/>
                </a:cxn>
                <a:cxn ang="0">
                  <a:pos x="connsiteX3" y="connsiteY3"/>
                </a:cxn>
              </a:cxnLst>
              <a:rect l="l" t="t" r="r" b="b"/>
              <a:pathLst>
                <a:path w="648657" h="777553">
                  <a:moveTo>
                    <a:pt x="0" y="777553"/>
                  </a:moveTo>
                  <a:lnTo>
                    <a:pt x="255474" y="0"/>
                  </a:lnTo>
                  <a:lnTo>
                    <a:pt x="648657" y="713937"/>
                  </a:lnTo>
                  <a:lnTo>
                    <a:pt x="0" y="777553"/>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grpSp>
      <p:sp>
        <p:nvSpPr>
          <p:cNvPr id="38" name="Θέση εικόνας 3">
            <a:extLst>
              <a:ext uri="{FF2B5EF4-FFF2-40B4-BE49-F238E27FC236}">
                <a16:creationId xmlns:a16="http://schemas.microsoft.com/office/drawing/2014/main" id="{EC82E52C-5E33-5942-8474-7ED4354EC95D}"/>
              </a:ext>
            </a:extLst>
          </p:cNvPr>
          <p:cNvSpPr>
            <a:spLocks noGrp="1"/>
          </p:cNvSpPr>
          <p:nvPr>
            <p:ph type="pic" sz="quarter" idx="30"/>
          </p:nvPr>
        </p:nvSpPr>
        <p:spPr>
          <a:xfrm>
            <a:off x="7405874" y="4835817"/>
            <a:ext cx="691688" cy="691688"/>
          </a:xfrm>
        </p:spPr>
        <p:txBody>
          <a:bodyPr rtlCol="0"/>
          <a:lstStyle>
            <a:lvl1pPr marL="0" indent="0">
              <a:buNone/>
              <a:defRPr sz="1100"/>
            </a:lvl1pPr>
          </a:lstStyle>
          <a:p>
            <a:pPr rtl="0"/>
            <a:r>
              <a:rPr lang="en-US"/>
              <a:t>Click icon to add picture</a:t>
            </a:r>
            <a:endParaRPr lang="el-GR" dirty="0"/>
          </a:p>
        </p:txBody>
      </p:sp>
      <p:sp>
        <p:nvSpPr>
          <p:cNvPr id="39" name="Θέση εικόνας 3">
            <a:extLst>
              <a:ext uri="{FF2B5EF4-FFF2-40B4-BE49-F238E27FC236}">
                <a16:creationId xmlns:a16="http://schemas.microsoft.com/office/drawing/2014/main" id="{07EC0147-5BE6-9248-BF42-BD99608F459C}"/>
              </a:ext>
            </a:extLst>
          </p:cNvPr>
          <p:cNvSpPr>
            <a:spLocks noGrp="1"/>
          </p:cNvSpPr>
          <p:nvPr>
            <p:ph type="pic" sz="quarter" idx="31"/>
          </p:nvPr>
        </p:nvSpPr>
        <p:spPr>
          <a:xfrm>
            <a:off x="7405874" y="3271181"/>
            <a:ext cx="691688" cy="691688"/>
          </a:xfrm>
        </p:spPr>
        <p:txBody>
          <a:bodyPr rtlCol="0"/>
          <a:lstStyle>
            <a:lvl1pPr marL="0" indent="0">
              <a:buNone/>
              <a:defRPr sz="1100"/>
            </a:lvl1pPr>
          </a:lstStyle>
          <a:p>
            <a:pPr rtl="0"/>
            <a:r>
              <a:rPr lang="en-US"/>
              <a:t>Click icon to add picture</a:t>
            </a:r>
            <a:endParaRPr lang="el-GR" dirty="0"/>
          </a:p>
        </p:txBody>
      </p:sp>
      <p:sp>
        <p:nvSpPr>
          <p:cNvPr id="40" name="Θέση εικόνας 3">
            <a:extLst>
              <a:ext uri="{FF2B5EF4-FFF2-40B4-BE49-F238E27FC236}">
                <a16:creationId xmlns:a16="http://schemas.microsoft.com/office/drawing/2014/main" id="{2B8E1942-1472-BC49-A624-3A31190A69E1}"/>
              </a:ext>
            </a:extLst>
          </p:cNvPr>
          <p:cNvSpPr>
            <a:spLocks noGrp="1"/>
          </p:cNvSpPr>
          <p:nvPr>
            <p:ph type="pic" sz="quarter" idx="32"/>
          </p:nvPr>
        </p:nvSpPr>
        <p:spPr>
          <a:xfrm>
            <a:off x="7405874" y="1706545"/>
            <a:ext cx="691688" cy="691688"/>
          </a:xfrm>
        </p:spPr>
        <p:txBody>
          <a:bodyPr rtlCol="0"/>
          <a:lstStyle>
            <a:lvl1pPr marL="0" indent="0">
              <a:buNone/>
              <a:defRPr sz="1100"/>
            </a:lvl1pPr>
          </a:lstStyle>
          <a:p>
            <a:pPr rtl="0"/>
            <a:r>
              <a:rPr lang="en-US"/>
              <a:t>Click icon to add picture</a:t>
            </a:r>
            <a:endParaRPr lang="el-GR" dirty="0"/>
          </a:p>
        </p:txBody>
      </p:sp>
    </p:spTree>
    <p:extLst>
      <p:ext uri="{BB962C8B-B14F-4D97-AF65-F5344CB8AC3E}">
        <p14:creationId xmlns:p14="http://schemas.microsoft.com/office/powerpoint/2010/main" val="1911798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Ψηφιακό προϊόν">
    <p:spTree>
      <p:nvGrpSpPr>
        <p:cNvPr id="1" name=""/>
        <p:cNvGrpSpPr/>
        <p:nvPr/>
      </p:nvGrpSpPr>
      <p:grpSpPr>
        <a:xfrm>
          <a:off x="0" y="0"/>
          <a:ext cx="0" cy="0"/>
          <a:chOff x="0" y="0"/>
          <a:chExt cx="0" cy="0"/>
        </a:xfrm>
      </p:grpSpPr>
      <p:sp>
        <p:nvSpPr>
          <p:cNvPr id="24" name="Ελεύθερη σχεδίαση: Σχήμα 23">
            <a:extLst>
              <a:ext uri="{FF2B5EF4-FFF2-40B4-BE49-F238E27FC236}">
                <a16:creationId xmlns:a16="http://schemas.microsoft.com/office/drawing/2014/main" id="{5F6D6B0F-FF8B-4D60-B712-A57904D5502C}"/>
              </a:ext>
            </a:extLst>
          </p:cNvPr>
          <p:cNvSpPr/>
          <p:nvPr userDrawn="1"/>
        </p:nvSpPr>
        <p:spPr>
          <a:xfrm rot="19260823">
            <a:off x="10216425" y="538864"/>
            <a:ext cx="467362" cy="344458"/>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5" name="Ελεύθερη σχεδίαση: Σχήμα 24">
            <a:extLst>
              <a:ext uri="{FF2B5EF4-FFF2-40B4-BE49-F238E27FC236}">
                <a16:creationId xmlns:a16="http://schemas.microsoft.com/office/drawing/2014/main" id="{FFF5FB50-33B5-4195-92D6-70891F240926}"/>
              </a:ext>
            </a:extLst>
          </p:cNvPr>
          <p:cNvSpPr/>
          <p:nvPr userDrawn="1"/>
        </p:nvSpPr>
        <p:spPr>
          <a:xfrm rot="20377627">
            <a:off x="10678141" y="849218"/>
            <a:ext cx="316887" cy="233554"/>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6" name="Ελεύθερη σχεδίαση: Σχήμα 25">
            <a:extLst>
              <a:ext uri="{FF2B5EF4-FFF2-40B4-BE49-F238E27FC236}">
                <a16:creationId xmlns:a16="http://schemas.microsoft.com/office/drawing/2014/main" id="{EECD958F-56E9-4A3B-9C25-D5970592C848}"/>
              </a:ext>
            </a:extLst>
          </p:cNvPr>
          <p:cNvSpPr/>
          <p:nvPr userDrawn="1"/>
        </p:nvSpPr>
        <p:spPr>
          <a:xfrm rot="19260823">
            <a:off x="10717367" y="620572"/>
            <a:ext cx="250689" cy="184764"/>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7" name="Ελεύθερη σχεδίαση: Σχήμα 26">
            <a:extLst>
              <a:ext uri="{FF2B5EF4-FFF2-40B4-BE49-F238E27FC236}">
                <a16:creationId xmlns:a16="http://schemas.microsoft.com/office/drawing/2014/main" id="{72F4FF18-9272-43AF-912E-B1CF8BF148D4}"/>
              </a:ext>
            </a:extLst>
          </p:cNvPr>
          <p:cNvSpPr/>
          <p:nvPr userDrawn="1"/>
        </p:nvSpPr>
        <p:spPr>
          <a:xfrm rot="19810388">
            <a:off x="11064926" y="781602"/>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8" name="Ελεύθερη σχεδίαση: Σχήμα 27">
            <a:extLst>
              <a:ext uri="{FF2B5EF4-FFF2-40B4-BE49-F238E27FC236}">
                <a16:creationId xmlns:a16="http://schemas.microsoft.com/office/drawing/2014/main" id="{AE9C7EB4-9E81-4394-8C2C-A54BBD15B51D}"/>
              </a:ext>
            </a:extLst>
          </p:cNvPr>
          <p:cNvSpPr/>
          <p:nvPr userDrawn="1"/>
        </p:nvSpPr>
        <p:spPr>
          <a:xfrm rot="18277851">
            <a:off x="11152527" y="382052"/>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9" name="Ελεύθερη σχεδίαση: Σχήμα 28">
            <a:extLst>
              <a:ext uri="{FF2B5EF4-FFF2-40B4-BE49-F238E27FC236}">
                <a16:creationId xmlns:a16="http://schemas.microsoft.com/office/drawing/2014/main" id="{FE681EC0-A139-4B14-89E8-F237CB63D4C9}"/>
              </a:ext>
            </a:extLst>
          </p:cNvPr>
          <p:cNvSpPr/>
          <p:nvPr userDrawn="1"/>
        </p:nvSpPr>
        <p:spPr>
          <a:xfrm rot="20761418">
            <a:off x="11545452" y="1030689"/>
            <a:ext cx="162256" cy="119587"/>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0" name="Ελεύθερη σχεδίαση: Σχήμα 29">
            <a:extLst>
              <a:ext uri="{FF2B5EF4-FFF2-40B4-BE49-F238E27FC236}">
                <a16:creationId xmlns:a16="http://schemas.microsoft.com/office/drawing/2014/main" id="{87F87648-ABB4-4C97-BB6D-58342407E9DF}"/>
              </a:ext>
            </a:extLst>
          </p:cNvPr>
          <p:cNvSpPr/>
          <p:nvPr userDrawn="1"/>
        </p:nvSpPr>
        <p:spPr>
          <a:xfrm rot="17315293">
            <a:off x="11756248" y="247552"/>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1" name="Ελεύθερη σχεδίαση: Σχήμα 30">
            <a:extLst>
              <a:ext uri="{FF2B5EF4-FFF2-40B4-BE49-F238E27FC236}">
                <a16:creationId xmlns:a16="http://schemas.microsoft.com/office/drawing/2014/main" id="{0802EFEB-F4DF-4501-91AA-173B60EBBBAA}"/>
              </a:ext>
            </a:extLst>
          </p:cNvPr>
          <p:cNvSpPr/>
          <p:nvPr userDrawn="1"/>
        </p:nvSpPr>
        <p:spPr>
          <a:xfrm rot="20082236">
            <a:off x="11448108" y="631127"/>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2" name="Ελεύθερη σχεδίαση: Σχήμα 31">
            <a:extLst>
              <a:ext uri="{FF2B5EF4-FFF2-40B4-BE49-F238E27FC236}">
                <a16:creationId xmlns:a16="http://schemas.microsoft.com/office/drawing/2014/main" id="{109FE51D-8E02-4ED7-862B-5CF838F7F77F}"/>
              </a:ext>
            </a:extLst>
          </p:cNvPr>
          <p:cNvSpPr/>
          <p:nvPr userDrawn="1"/>
        </p:nvSpPr>
        <p:spPr>
          <a:xfrm rot="19879732">
            <a:off x="11668879" y="824433"/>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3" name="Ελεύθερη σχεδίαση: Σχήμα 32">
            <a:extLst>
              <a:ext uri="{FF2B5EF4-FFF2-40B4-BE49-F238E27FC236}">
                <a16:creationId xmlns:a16="http://schemas.microsoft.com/office/drawing/2014/main" id="{4ECB9E40-5923-4571-9C8E-D7412C1283B2}"/>
              </a:ext>
            </a:extLst>
          </p:cNvPr>
          <p:cNvSpPr/>
          <p:nvPr userDrawn="1"/>
        </p:nvSpPr>
        <p:spPr>
          <a:xfrm rot="328041">
            <a:off x="10094502" y="901548"/>
            <a:ext cx="579699" cy="606799"/>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 name="connsiteX0" fmla="*/ 487806 w 487806"/>
              <a:gd name="connsiteY0" fmla="*/ 171848 h 510610"/>
              <a:gd name="connsiteX1" fmla="*/ 308036 w 487806"/>
              <a:gd name="connsiteY1" fmla="*/ 510610 h 510610"/>
              <a:gd name="connsiteX2" fmla="*/ 0 w 487806"/>
              <a:gd name="connsiteY2" fmla="*/ 0 h 510610"/>
              <a:gd name="connsiteX3" fmla="*/ 487806 w 487806"/>
              <a:gd name="connsiteY3" fmla="*/ 171848 h 510610"/>
            </a:gdLst>
            <a:ahLst/>
            <a:cxnLst>
              <a:cxn ang="0">
                <a:pos x="connsiteX0" y="connsiteY0"/>
              </a:cxn>
              <a:cxn ang="0">
                <a:pos x="connsiteX1" y="connsiteY1"/>
              </a:cxn>
              <a:cxn ang="0">
                <a:pos x="connsiteX2" y="connsiteY2"/>
              </a:cxn>
              <a:cxn ang="0">
                <a:pos x="connsiteX3" y="connsiteY3"/>
              </a:cxn>
            </a:cxnLst>
            <a:rect l="l" t="t" r="r" b="b"/>
            <a:pathLst>
              <a:path w="487806" h="510610">
                <a:moveTo>
                  <a:pt x="487806" y="171848"/>
                </a:moveTo>
                <a:lnTo>
                  <a:pt x="308036" y="510610"/>
                </a:lnTo>
                <a:lnTo>
                  <a:pt x="0" y="0"/>
                </a:lnTo>
                <a:lnTo>
                  <a:pt x="487806" y="171848"/>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4" name="Ελεύθερη σχεδίαση: Σχήμα 33">
            <a:extLst>
              <a:ext uri="{FF2B5EF4-FFF2-40B4-BE49-F238E27FC236}">
                <a16:creationId xmlns:a16="http://schemas.microsoft.com/office/drawing/2014/main" id="{E46052C9-826B-47AC-9F6B-3078D4F43748}"/>
              </a:ext>
            </a:extLst>
          </p:cNvPr>
          <p:cNvSpPr/>
          <p:nvPr userDrawn="1"/>
        </p:nvSpPr>
        <p:spPr>
          <a:xfrm>
            <a:off x="10871770" y="1202556"/>
            <a:ext cx="316887" cy="233554"/>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5" name="Ελεύθερη σχεδίαση: Σχήμα 34">
            <a:extLst>
              <a:ext uri="{FF2B5EF4-FFF2-40B4-BE49-F238E27FC236}">
                <a16:creationId xmlns:a16="http://schemas.microsoft.com/office/drawing/2014/main" id="{0C3867F5-4C6F-48BE-9DFF-9046D1FE6771}"/>
              </a:ext>
            </a:extLst>
          </p:cNvPr>
          <p:cNvSpPr/>
          <p:nvPr userDrawn="1"/>
        </p:nvSpPr>
        <p:spPr>
          <a:xfrm rot="20761418">
            <a:off x="11512604" y="1484835"/>
            <a:ext cx="162256" cy="119587"/>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6" name="Ελεύθερη σχεδίαση: Σχήμα 35">
            <a:extLst>
              <a:ext uri="{FF2B5EF4-FFF2-40B4-BE49-F238E27FC236}">
                <a16:creationId xmlns:a16="http://schemas.microsoft.com/office/drawing/2014/main" id="{7B0CB40F-9E6F-457D-9C1F-9769BC3AE13E}"/>
              </a:ext>
            </a:extLst>
          </p:cNvPr>
          <p:cNvSpPr/>
          <p:nvPr userDrawn="1"/>
        </p:nvSpPr>
        <p:spPr>
          <a:xfrm rot="1160487">
            <a:off x="10291662" y="1614015"/>
            <a:ext cx="316887" cy="233554"/>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7" name="Ελεύθερη σχεδίαση: Σχήμα 36">
            <a:extLst>
              <a:ext uri="{FF2B5EF4-FFF2-40B4-BE49-F238E27FC236}">
                <a16:creationId xmlns:a16="http://schemas.microsoft.com/office/drawing/2014/main" id="{0FCD03E7-2128-4C04-A914-409506646A76}"/>
              </a:ext>
            </a:extLst>
          </p:cNvPr>
          <p:cNvSpPr/>
          <p:nvPr userDrawn="1"/>
        </p:nvSpPr>
        <p:spPr>
          <a:xfrm rot="803026">
            <a:off x="11586107" y="2015428"/>
            <a:ext cx="162256" cy="119587"/>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grpSp>
        <p:nvGrpSpPr>
          <p:cNvPr id="43" name="Ομάδα 42">
            <a:extLst>
              <a:ext uri="{FF2B5EF4-FFF2-40B4-BE49-F238E27FC236}">
                <a16:creationId xmlns:a16="http://schemas.microsoft.com/office/drawing/2014/main" id="{0725BC56-C7B6-400F-80F9-3F968E2CAE0E}"/>
              </a:ext>
            </a:extLst>
          </p:cNvPr>
          <p:cNvGrpSpPr/>
          <p:nvPr userDrawn="1"/>
        </p:nvGrpSpPr>
        <p:grpSpPr>
          <a:xfrm>
            <a:off x="3383603" y="1013721"/>
            <a:ext cx="7749965" cy="5100743"/>
            <a:chOff x="510812" y="938373"/>
            <a:chExt cx="8073393" cy="5313612"/>
          </a:xfrm>
        </p:grpSpPr>
        <p:sp>
          <p:nvSpPr>
            <p:cNvPr id="44" name="Στρογγυλεμένο ορθογώνιο 15">
              <a:extLst>
                <a:ext uri="{FF2B5EF4-FFF2-40B4-BE49-F238E27FC236}">
                  <a16:creationId xmlns:a16="http://schemas.microsoft.com/office/drawing/2014/main" id="{1EC806EC-A1B2-4893-9504-1D7FFE8E238F}"/>
                </a:ext>
              </a:extLst>
            </p:cNvPr>
            <p:cNvSpPr/>
            <p:nvPr/>
          </p:nvSpPr>
          <p:spPr>
            <a:xfrm>
              <a:off x="877709" y="938373"/>
              <a:ext cx="7339600" cy="5234482"/>
            </a:xfrm>
            <a:prstGeom prst="round2SameRect">
              <a:avLst>
                <a:gd name="adj1" fmla="val 5601"/>
                <a:gd name="adj2" fmla="val 0"/>
              </a:avLst>
            </a:prstGeom>
            <a:solidFill>
              <a:schemeClr val="bg1">
                <a:lumMod val="85000"/>
              </a:schemeClr>
            </a:solidFill>
            <a:ln w="3175">
              <a:noFill/>
            </a:ln>
            <a:scene3d>
              <a:camera prst="isometricLeftDown">
                <a:rot lat="0" lon="0" rev="0"/>
              </a:camera>
              <a:lightRig rig="threePt" dir="t"/>
            </a:scene3d>
            <a:sp3d extrusionH="63500">
              <a:bevelT w="0" h="0"/>
              <a:bevelB w="0" h="44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el-GR" dirty="0"/>
            </a:p>
          </p:txBody>
        </p:sp>
        <p:sp>
          <p:nvSpPr>
            <p:cNvPr id="45" name="Στρογγυλεμένο ορθογώνιο 15">
              <a:extLst>
                <a:ext uri="{FF2B5EF4-FFF2-40B4-BE49-F238E27FC236}">
                  <a16:creationId xmlns:a16="http://schemas.microsoft.com/office/drawing/2014/main" id="{535A1B12-6F16-41A0-A6B1-4AD0CCB5A081}"/>
                </a:ext>
              </a:extLst>
            </p:cNvPr>
            <p:cNvSpPr/>
            <p:nvPr/>
          </p:nvSpPr>
          <p:spPr>
            <a:xfrm>
              <a:off x="930758" y="995668"/>
              <a:ext cx="7233502" cy="5177187"/>
            </a:xfrm>
            <a:prstGeom prst="round2SameRect">
              <a:avLst>
                <a:gd name="adj1" fmla="val 4499"/>
                <a:gd name="adj2" fmla="val 0"/>
              </a:avLst>
            </a:prstGeom>
            <a:solidFill>
              <a:schemeClr val="bg1"/>
            </a:solidFill>
            <a:ln w="3175">
              <a:solidFill>
                <a:schemeClr val="accent1"/>
              </a:solidFill>
            </a:ln>
            <a:scene3d>
              <a:camera prst="isometricLeftDown">
                <a:rot lat="0" lon="0" rev="0"/>
              </a:camera>
              <a:lightRig rig="threePt" dir="t"/>
            </a:scene3d>
            <a:sp3d extrusionH="63500">
              <a:bevelT w="0" h="0"/>
              <a:bevelB w="0" h="44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46" name="Ορθογώνιο: Στρογγυλεμένες γωνίες 45">
              <a:extLst>
                <a:ext uri="{FF2B5EF4-FFF2-40B4-BE49-F238E27FC236}">
                  <a16:creationId xmlns:a16="http://schemas.microsoft.com/office/drawing/2014/main" id="{379B244F-CF81-4500-A78E-495ABA6828BA}"/>
                </a:ext>
              </a:extLst>
            </p:cNvPr>
            <p:cNvSpPr/>
            <p:nvPr/>
          </p:nvSpPr>
          <p:spPr>
            <a:xfrm rot="16200000">
              <a:off x="2264894" y="295974"/>
              <a:ext cx="4565229" cy="6599909"/>
            </a:xfrm>
            <a:prstGeom prst="roundRect">
              <a:avLst>
                <a:gd name="adj" fmla="val 1476"/>
              </a:avLst>
            </a:prstGeom>
            <a:solidFill>
              <a:schemeClr val="bg1"/>
            </a:solid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47" name="Στρογγυλεμένο ορθογώνιο 15">
              <a:extLst>
                <a:ext uri="{FF2B5EF4-FFF2-40B4-BE49-F238E27FC236}">
                  <a16:creationId xmlns:a16="http://schemas.microsoft.com/office/drawing/2014/main" id="{EE88F157-E260-486F-937E-C18428699861}"/>
                </a:ext>
              </a:extLst>
            </p:cNvPr>
            <p:cNvSpPr/>
            <p:nvPr/>
          </p:nvSpPr>
          <p:spPr>
            <a:xfrm rot="10800000">
              <a:off x="510812" y="5998253"/>
              <a:ext cx="8073393" cy="248975"/>
            </a:xfrm>
            <a:prstGeom prst="round2SameRect">
              <a:avLst>
                <a:gd name="adj1" fmla="val 50000"/>
                <a:gd name="adj2" fmla="val 0"/>
              </a:avLst>
            </a:prstGeom>
            <a:solidFill>
              <a:schemeClr val="bg1"/>
            </a:solidFill>
            <a:ln w="3175">
              <a:solidFill>
                <a:schemeClr val="accent1"/>
              </a:solidFill>
            </a:ln>
            <a:scene3d>
              <a:camera prst="isometricLeftDown">
                <a:rot lat="0" lon="0" rev="0"/>
              </a:camera>
              <a:lightRig rig="threePt" dir="t"/>
            </a:scene3d>
            <a:sp3d extrusionH="63500">
              <a:bevelT w="0" h="0"/>
              <a:bevelB w="0" h="44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48" name="Στρογγυλεμένο ορθογώνιο 15">
              <a:extLst>
                <a:ext uri="{FF2B5EF4-FFF2-40B4-BE49-F238E27FC236}">
                  <a16:creationId xmlns:a16="http://schemas.microsoft.com/office/drawing/2014/main" id="{F736AFAF-44AD-47CE-A63B-210102A4BF0B}"/>
                </a:ext>
              </a:extLst>
            </p:cNvPr>
            <p:cNvSpPr/>
            <p:nvPr userDrawn="1"/>
          </p:nvSpPr>
          <p:spPr>
            <a:xfrm>
              <a:off x="3668019" y="6206338"/>
              <a:ext cx="1758981" cy="45647"/>
            </a:xfrm>
            <a:prstGeom prst="round2SameRect">
              <a:avLst>
                <a:gd name="adj1" fmla="val 50000"/>
                <a:gd name="adj2" fmla="val 0"/>
              </a:avLst>
            </a:prstGeom>
            <a:gradFill>
              <a:gsLst>
                <a:gs pos="0">
                  <a:schemeClr val="tx1">
                    <a:alpha val="0"/>
                  </a:schemeClr>
                </a:gs>
                <a:gs pos="100000">
                  <a:schemeClr val="tx1">
                    <a:alpha val="31000"/>
                  </a:schemeClr>
                </a:gs>
              </a:gsLst>
              <a:lin ang="16200000" scaled="0"/>
            </a:gradFill>
            <a:ln w="3175">
              <a:noFill/>
            </a:ln>
            <a:scene3d>
              <a:camera prst="isometricLeftDown">
                <a:rot lat="0" lon="0" rev="0"/>
              </a:camera>
              <a:lightRig rig="threePt" dir="t"/>
            </a:scene3d>
            <a:sp3d extrusionH="63500">
              <a:bevelT w="0" h="0"/>
              <a:bevelB w="0" h="44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el-GR" dirty="0"/>
            </a:p>
          </p:txBody>
        </p:sp>
        <p:sp>
          <p:nvSpPr>
            <p:cNvPr id="49" name="Έλλειψη 48">
              <a:extLst>
                <a:ext uri="{FF2B5EF4-FFF2-40B4-BE49-F238E27FC236}">
                  <a16:creationId xmlns:a16="http://schemas.microsoft.com/office/drawing/2014/main" id="{A4F6457E-3660-4E80-82BC-8894D701DEE9}"/>
                </a:ext>
              </a:extLst>
            </p:cNvPr>
            <p:cNvSpPr/>
            <p:nvPr/>
          </p:nvSpPr>
          <p:spPr>
            <a:xfrm rot="16200000">
              <a:off x="4660498" y="1119143"/>
              <a:ext cx="48680" cy="48680"/>
            </a:xfrm>
            <a:prstGeom prst="ellipse">
              <a:avLst/>
            </a:prstGeom>
            <a:solidFill>
              <a:schemeClr val="bg1">
                <a:lumMod val="85000"/>
              </a:schemeClr>
            </a:solidFill>
            <a:ln w="0">
              <a:noFill/>
            </a:ln>
            <a:scene3d>
              <a:camera prst="isometricLeftDown">
                <a:rot lat="0" lon="0" rev="0"/>
              </a:camera>
              <a:lightRig rig="threePt" dir="t"/>
            </a:scene3d>
            <a:sp3d extrusionH="63500">
              <a:bevelT w="0" h="0"/>
              <a:bevelB w="0" h="44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el-GR" dirty="0"/>
            </a:p>
          </p:txBody>
        </p:sp>
        <p:sp>
          <p:nvSpPr>
            <p:cNvPr id="50" name="Έλλειψη 49">
              <a:extLst>
                <a:ext uri="{FF2B5EF4-FFF2-40B4-BE49-F238E27FC236}">
                  <a16:creationId xmlns:a16="http://schemas.microsoft.com/office/drawing/2014/main" id="{88230416-7E55-4CB0-9548-491BA471E9E8}"/>
                </a:ext>
              </a:extLst>
            </p:cNvPr>
            <p:cNvSpPr/>
            <p:nvPr/>
          </p:nvSpPr>
          <p:spPr>
            <a:xfrm rot="16200000">
              <a:off x="4505961" y="1106017"/>
              <a:ext cx="83096" cy="83096"/>
            </a:xfrm>
            <a:prstGeom prst="ellipse">
              <a:avLst/>
            </a:prstGeom>
            <a:solidFill>
              <a:schemeClr val="bg1">
                <a:lumMod val="85000"/>
              </a:schemeClr>
            </a:solidFill>
            <a:ln w="3175">
              <a:noFill/>
            </a:ln>
            <a:scene3d>
              <a:camera prst="isometricLeftDown">
                <a:rot lat="0" lon="0" rev="0"/>
              </a:camera>
              <a:lightRig rig="threePt" dir="t"/>
            </a:scene3d>
            <a:sp3d extrusionH="63500">
              <a:bevelT w="0" h="0"/>
              <a:bevelB w="0" h="44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el-GR" dirty="0"/>
            </a:p>
          </p:txBody>
        </p:sp>
        <p:sp>
          <p:nvSpPr>
            <p:cNvPr id="51" name="Έλλειψη 50">
              <a:extLst>
                <a:ext uri="{FF2B5EF4-FFF2-40B4-BE49-F238E27FC236}">
                  <a16:creationId xmlns:a16="http://schemas.microsoft.com/office/drawing/2014/main" id="{FE3C1810-AD4F-4393-928E-CFA8053A2CC2}"/>
                </a:ext>
              </a:extLst>
            </p:cNvPr>
            <p:cNvSpPr/>
            <p:nvPr/>
          </p:nvSpPr>
          <p:spPr>
            <a:xfrm rot="16200000">
              <a:off x="4524686" y="1124741"/>
              <a:ext cx="45647" cy="45647"/>
            </a:xfrm>
            <a:prstGeom prst="ellipse">
              <a:avLst/>
            </a:prstGeom>
            <a:solidFill>
              <a:schemeClr val="bg1">
                <a:lumMod val="85000"/>
              </a:schemeClr>
            </a:solidFill>
            <a:ln w="3175">
              <a:noFill/>
            </a:ln>
            <a:scene3d>
              <a:camera prst="isometricLeftDown">
                <a:rot lat="0" lon="0" rev="0"/>
              </a:camera>
              <a:lightRig rig="threePt" dir="t"/>
            </a:scene3d>
            <a:sp3d extrusionH="63500">
              <a:bevelT w="0" h="0"/>
              <a:bevelB w="0" h="44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el-GR" dirty="0"/>
            </a:p>
          </p:txBody>
        </p:sp>
      </p:grpSp>
      <p:sp>
        <p:nvSpPr>
          <p:cNvPr id="3" name="Θέση περιεχομένου 2">
            <a:extLst>
              <a:ext uri="{FF2B5EF4-FFF2-40B4-BE49-F238E27FC236}">
                <a16:creationId xmlns:a16="http://schemas.microsoft.com/office/drawing/2014/main" id="{B1948E38-8FB0-4E51-A01C-C88794372E50}"/>
              </a:ext>
            </a:extLst>
          </p:cNvPr>
          <p:cNvSpPr>
            <a:spLocks noGrp="1"/>
          </p:cNvSpPr>
          <p:nvPr>
            <p:ph idx="1" hasCustomPrompt="1"/>
          </p:nvPr>
        </p:nvSpPr>
        <p:spPr>
          <a:xfrm>
            <a:off x="432000" y="1152000"/>
            <a:ext cx="2951603" cy="2196235"/>
          </a:xfrm>
        </p:spPr>
        <p:txBody>
          <a:bodyPr rtlCol="0" anchor="b"/>
          <a:lstStyle>
            <a:lvl1pPr marL="0" indent="0">
              <a:buNone/>
              <a:defRPr sz="2800">
                <a:solidFill>
                  <a:schemeClr val="tx1">
                    <a:lumMod val="75000"/>
                    <a:lumOff val="25000"/>
                  </a:schemeClr>
                </a:solidFill>
              </a:defRPr>
            </a:lvl1pPr>
            <a:lvl2pPr marL="266700" indent="0">
              <a:buNone/>
              <a:defRPr sz="2400">
                <a:solidFill>
                  <a:schemeClr val="tx1">
                    <a:lumMod val="75000"/>
                    <a:lumOff val="25000"/>
                  </a:schemeClr>
                </a:solidFill>
              </a:defRPr>
            </a:lvl2pPr>
            <a:lvl3pPr marL="542925" indent="0">
              <a:buNone/>
              <a:defRPr sz="2000">
                <a:solidFill>
                  <a:schemeClr val="tx1">
                    <a:lumMod val="75000"/>
                    <a:lumOff val="25000"/>
                  </a:schemeClr>
                </a:solidFill>
              </a:defRPr>
            </a:lvl3pPr>
            <a:lvl4pPr marL="809625" indent="0">
              <a:buNone/>
              <a:defRPr sz="2000">
                <a:solidFill>
                  <a:schemeClr val="tx1">
                    <a:lumMod val="75000"/>
                    <a:lumOff val="25000"/>
                  </a:schemeClr>
                </a:solidFill>
              </a:defRPr>
            </a:lvl4pPr>
            <a:lvl5pPr marL="1076325" indent="0">
              <a:buNone/>
              <a:defRPr sz="2000">
                <a:solidFill>
                  <a:schemeClr val="tx1">
                    <a:lumMod val="75000"/>
                    <a:lumOff val="25000"/>
                  </a:schemeClr>
                </a:solidFill>
              </a:defRPr>
            </a:lvl5pPr>
          </a:lstStyle>
          <a:p>
            <a:pPr lvl="0" rtl="0"/>
            <a:r>
              <a:rPr lang="el-GR" dirty="0"/>
              <a:t>Εδώ μπορεί να μπει κείμενο με επισήμανση</a:t>
            </a:r>
          </a:p>
        </p:txBody>
      </p:sp>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8" name="Σύμβολο κράτησης αριθμού διαφάνειας 7">
            <a:extLst>
              <a:ext uri="{FF2B5EF4-FFF2-40B4-BE49-F238E27FC236}">
                <a16:creationId xmlns:a16="http://schemas.microsoft.com/office/drawing/2014/main" id="{86E99B1E-D08C-46BA-9D27-9ED02F4C9B6C}"/>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5" name="Θέση εικόνας 4">
            <a:extLst>
              <a:ext uri="{FF2B5EF4-FFF2-40B4-BE49-F238E27FC236}">
                <a16:creationId xmlns:a16="http://schemas.microsoft.com/office/drawing/2014/main" id="{8C1EA41E-F6C4-484F-95E9-42978FF21625}"/>
              </a:ext>
            </a:extLst>
          </p:cNvPr>
          <p:cNvSpPr>
            <a:spLocks noGrp="1"/>
          </p:cNvSpPr>
          <p:nvPr>
            <p:ph type="pic" sz="quarter" idx="12" hasCustomPrompt="1"/>
          </p:nvPr>
        </p:nvSpPr>
        <p:spPr>
          <a:xfrm>
            <a:off x="4092796" y="1376357"/>
            <a:ext cx="6333545" cy="4379625"/>
          </a:xfrm>
          <a:prstGeom prst="roundRect">
            <a:avLst>
              <a:gd name="adj" fmla="val 1356"/>
            </a:avLst>
          </a:prstGeom>
          <a:solidFill>
            <a:schemeClr val="bg1">
              <a:lumMod val="95000"/>
            </a:schemeClr>
          </a:solidFill>
          <a:ln>
            <a:noFill/>
          </a:ln>
        </p:spPr>
        <p:txBody>
          <a:bodyPr rtlCol="0"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100" i="1">
                <a:latin typeface="Times New Roman" panose="02020603050405020304" pitchFamily="18" charset="0"/>
                <a:cs typeface="Times New Roman" panose="02020603050405020304" pitchFamily="18" charset="0"/>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l-GR" dirty="0"/>
              <a:t>Εισαγωγή ή μεταφορά και απόθεση εικόνας εδώ</a:t>
            </a:r>
          </a:p>
        </p:txBody>
      </p:sp>
      <p:sp>
        <p:nvSpPr>
          <p:cNvPr id="9" name="Θέση κειμένου 8">
            <a:extLst>
              <a:ext uri="{FF2B5EF4-FFF2-40B4-BE49-F238E27FC236}">
                <a16:creationId xmlns:a16="http://schemas.microsoft.com/office/drawing/2014/main" id="{35FD3B7C-17C6-4327-986C-A8A6D6EC1B52}"/>
              </a:ext>
            </a:extLst>
          </p:cNvPr>
          <p:cNvSpPr>
            <a:spLocks noGrp="1"/>
          </p:cNvSpPr>
          <p:nvPr>
            <p:ph type="body" sz="quarter" idx="13"/>
          </p:nvPr>
        </p:nvSpPr>
        <p:spPr>
          <a:xfrm>
            <a:off x="431800" y="3509766"/>
            <a:ext cx="2951163" cy="2322709"/>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Tree>
    <p:extLst>
      <p:ext uri="{BB962C8B-B14F-4D97-AF65-F5344CB8AC3E}">
        <p14:creationId xmlns:p14="http://schemas.microsoft.com/office/powerpoint/2010/main" val="3336286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κουκκίδες εικόνων στήλης">
    <p:spTree>
      <p:nvGrpSpPr>
        <p:cNvPr id="1" name=""/>
        <p:cNvGrpSpPr/>
        <p:nvPr/>
      </p:nvGrpSpPr>
      <p:grpSpPr>
        <a:xfrm>
          <a:off x="0" y="0"/>
          <a:ext cx="0" cy="0"/>
          <a:chOff x="0" y="0"/>
          <a:chExt cx="0" cy="0"/>
        </a:xfrm>
      </p:grpSpPr>
      <p:sp>
        <p:nvSpPr>
          <p:cNvPr id="18" name="Έλλειψη 17">
            <a:extLst>
              <a:ext uri="{FF2B5EF4-FFF2-40B4-BE49-F238E27FC236}">
                <a16:creationId xmlns:a16="http://schemas.microsoft.com/office/drawing/2014/main" id="{139FC94F-AE30-1048-843A-295FA302AC56}"/>
              </a:ext>
            </a:extLst>
          </p:cNvPr>
          <p:cNvSpPr>
            <a:spLocks noChangeAspect="1"/>
          </p:cNvSpPr>
          <p:nvPr userDrawn="1"/>
        </p:nvSpPr>
        <p:spPr>
          <a:xfrm>
            <a:off x="8294151"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7" name="Έλλειψη 16">
            <a:extLst>
              <a:ext uri="{FF2B5EF4-FFF2-40B4-BE49-F238E27FC236}">
                <a16:creationId xmlns:a16="http://schemas.microsoft.com/office/drawing/2014/main" id="{A037F3B8-BD34-EA4F-A1C0-4006B373159E}"/>
              </a:ext>
            </a:extLst>
          </p:cNvPr>
          <p:cNvSpPr>
            <a:spLocks noChangeAspect="1"/>
          </p:cNvSpPr>
          <p:nvPr userDrawn="1"/>
        </p:nvSpPr>
        <p:spPr>
          <a:xfrm>
            <a:off x="5345060"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9" name="Έλλειψη 18">
            <a:extLst>
              <a:ext uri="{FF2B5EF4-FFF2-40B4-BE49-F238E27FC236}">
                <a16:creationId xmlns:a16="http://schemas.microsoft.com/office/drawing/2014/main" id="{8A1CF33D-645D-E940-8FF4-6178A32A19A2}"/>
              </a:ext>
            </a:extLst>
          </p:cNvPr>
          <p:cNvSpPr>
            <a:spLocks noChangeAspect="1"/>
          </p:cNvSpPr>
          <p:nvPr userDrawn="1"/>
        </p:nvSpPr>
        <p:spPr>
          <a:xfrm>
            <a:off x="2398763"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8" name="Σύμβολο κράτησης αριθμού διαφάνειας 7">
            <a:extLst>
              <a:ext uri="{FF2B5EF4-FFF2-40B4-BE49-F238E27FC236}">
                <a16:creationId xmlns:a16="http://schemas.microsoft.com/office/drawing/2014/main" id="{86E99B1E-D08C-46BA-9D27-9ED02F4C9B6C}"/>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5" name="Θέση κειμένου 4">
            <a:extLst>
              <a:ext uri="{FF2B5EF4-FFF2-40B4-BE49-F238E27FC236}">
                <a16:creationId xmlns:a16="http://schemas.microsoft.com/office/drawing/2014/main" id="{1F5B3657-F2AE-455A-BF81-1A0C2ACECD20}"/>
              </a:ext>
            </a:extLst>
          </p:cNvPr>
          <p:cNvSpPr>
            <a:spLocks noGrp="1"/>
          </p:cNvSpPr>
          <p:nvPr>
            <p:ph type="body" sz="quarter" idx="12" hasCustomPrompt="1"/>
          </p:nvPr>
        </p:nvSpPr>
        <p:spPr>
          <a:xfrm>
            <a:off x="2071452" y="4688112"/>
            <a:ext cx="2160588" cy="900000"/>
          </a:xfrm>
        </p:spPr>
        <p:txBody>
          <a:bodyPr rtlCol="0"/>
          <a:lstStyle>
            <a:lvl1pPr marL="0" indent="0" algn="ctr">
              <a:buNone/>
              <a:defRPr sz="1600"/>
            </a:lvl1pPr>
          </a:lstStyle>
          <a:p>
            <a:pPr lvl="0" rtl="0"/>
            <a:r>
              <a:rPr lang="el-GR" dirty="0"/>
              <a:t>Περιγραφή κουκκίδας</a:t>
            </a:r>
          </a:p>
        </p:txBody>
      </p:sp>
      <p:sp>
        <p:nvSpPr>
          <p:cNvPr id="13" name="Θέση κειμένου 12">
            <a:extLst>
              <a:ext uri="{FF2B5EF4-FFF2-40B4-BE49-F238E27FC236}">
                <a16:creationId xmlns:a16="http://schemas.microsoft.com/office/drawing/2014/main" id="{6A983D98-E0AB-429A-9EC2-B50D4216D691}"/>
              </a:ext>
            </a:extLst>
          </p:cNvPr>
          <p:cNvSpPr>
            <a:spLocks noGrp="1"/>
          </p:cNvSpPr>
          <p:nvPr>
            <p:ph type="body" sz="quarter" idx="13" hasCustomPrompt="1"/>
          </p:nvPr>
        </p:nvSpPr>
        <p:spPr>
          <a:xfrm>
            <a:off x="5020543" y="4688112"/>
            <a:ext cx="2160588" cy="900000"/>
          </a:xfrm>
        </p:spPr>
        <p:txBody>
          <a:bodyPr rtlCol="0"/>
          <a:lstStyle>
            <a:lvl1pPr marL="0" indent="0" algn="ctr">
              <a:buNone/>
              <a:defRPr sz="1600"/>
            </a:lvl1pPr>
          </a:lstStyle>
          <a:p>
            <a:pPr lvl="0" rtl="0"/>
            <a:r>
              <a:rPr lang="el-GR" dirty="0"/>
              <a:t>Περιγραφή κουκκίδας</a:t>
            </a:r>
          </a:p>
        </p:txBody>
      </p:sp>
      <p:sp>
        <p:nvSpPr>
          <p:cNvPr id="15" name="Θέση κειμένου 14">
            <a:extLst>
              <a:ext uri="{FF2B5EF4-FFF2-40B4-BE49-F238E27FC236}">
                <a16:creationId xmlns:a16="http://schemas.microsoft.com/office/drawing/2014/main" id="{755213BF-EF6D-45DC-A01B-DE6C2F23A6D2}"/>
              </a:ext>
            </a:extLst>
          </p:cNvPr>
          <p:cNvSpPr>
            <a:spLocks noGrp="1"/>
          </p:cNvSpPr>
          <p:nvPr>
            <p:ph type="body" sz="quarter" idx="14" hasCustomPrompt="1"/>
          </p:nvPr>
        </p:nvSpPr>
        <p:spPr>
          <a:xfrm>
            <a:off x="7969634" y="4683647"/>
            <a:ext cx="2160588" cy="900000"/>
          </a:xfrm>
        </p:spPr>
        <p:txBody>
          <a:bodyPr rtlCol="0"/>
          <a:lstStyle>
            <a:lvl1pPr marL="0" indent="0" algn="ctr">
              <a:buNone/>
              <a:defRPr sz="1600"/>
            </a:lvl1pPr>
          </a:lstStyle>
          <a:p>
            <a:pPr lvl="0" rtl="0"/>
            <a:r>
              <a:rPr lang="el-GR" dirty="0"/>
              <a:t>Περιγραφή κουκκίδας</a:t>
            </a:r>
          </a:p>
        </p:txBody>
      </p:sp>
      <p:sp>
        <p:nvSpPr>
          <p:cNvPr id="10" name="Θέση κειμένου 9">
            <a:extLst>
              <a:ext uri="{FF2B5EF4-FFF2-40B4-BE49-F238E27FC236}">
                <a16:creationId xmlns:a16="http://schemas.microsoft.com/office/drawing/2014/main" id="{6D972951-9088-4993-8DED-9DA3B6B08CF2}"/>
              </a:ext>
            </a:extLst>
          </p:cNvPr>
          <p:cNvSpPr>
            <a:spLocks noGrp="1"/>
          </p:cNvSpPr>
          <p:nvPr>
            <p:ph type="body" sz="quarter" idx="17" hasCustomPrompt="1"/>
          </p:nvPr>
        </p:nvSpPr>
        <p:spPr>
          <a:xfrm>
            <a:off x="2071453" y="3926335"/>
            <a:ext cx="2160587" cy="504000"/>
          </a:xfrm>
        </p:spPr>
        <p:txBody>
          <a:bodyPr rtlCol="0"/>
          <a:lstStyle>
            <a:lvl1pPr marL="0" indent="0" algn="ctr">
              <a:buNone/>
              <a:defRPr b="1">
                <a:latin typeface="+mj-lt"/>
              </a:defRPr>
            </a:lvl1pPr>
          </a:lstStyle>
          <a:p>
            <a:pPr lvl="0" rtl="0"/>
            <a:r>
              <a:rPr lang="el-GR" dirty="0"/>
              <a:t>Κουκκίδα 2</a:t>
            </a:r>
          </a:p>
        </p:txBody>
      </p:sp>
      <p:sp>
        <p:nvSpPr>
          <p:cNvPr id="12" name="Θέση κειμένου 11">
            <a:extLst>
              <a:ext uri="{FF2B5EF4-FFF2-40B4-BE49-F238E27FC236}">
                <a16:creationId xmlns:a16="http://schemas.microsoft.com/office/drawing/2014/main" id="{48424FDD-507C-4199-BFC6-8BC01D8992B6}"/>
              </a:ext>
            </a:extLst>
          </p:cNvPr>
          <p:cNvSpPr>
            <a:spLocks noGrp="1"/>
          </p:cNvSpPr>
          <p:nvPr>
            <p:ph type="body" sz="quarter" idx="18" hasCustomPrompt="1"/>
          </p:nvPr>
        </p:nvSpPr>
        <p:spPr>
          <a:xfrm>
            <a:off x="5020543" y="3926335"/>
            <a:ext cx="2160588" cy="504000"/>
          </a:xfrm>
        </p:spPr>
        <p:txBody>
          <a:bodyPr rtlCol="0"/>
          <a:lstStyle>
            <a:lvl1pPr marL="0" indent="0" algn="ctr">
              <a:buNone/>
              <a:defRPr b="1">
                <a:latin typeface="+mj-lt"/>
              </a:defRPr>
            </a:lvl1pPr>
          </a:lstStyle>
          <a:p>
            <a:pPr lvl="0" rtl="0"/>
            <a:r>
              <a:rPr lang="el-GR" dirty="0"/>
              <a:t>Κουκκίδα 3</a:t>
            </a:r>
          </a:p>
        </p:txBody>
      </p:sp>
      <p:sp>
        <p:nvSpPr>
          <p:cNvPr id="16" name="Θέση κειμένου 15">
            <a:extLst>
              <a:ext uri="{FF2B5EF4-FFF2-40B4-BE49-F238E27FC236}">
                <a16:creationId xmlns:a16="http://schemas.microsoft.com/office/drawing/2014/main" id="{33DAFB20-1343-4578-8AA0-0378B674F1B1}"/>
              </a:ext>
            </a:extLst>
          </p:cNvPr>
          <p:cNvSpPr>
            <a:spLocks noGrp="1"/>
          </p:cNvSpPr>
          <p:nvPr>
            <p:ph type="body" sz="quarter" idx="19" hasCustomPrompt="1"/>
          </p:nvPr>
        </p:nvSpPr>
        <p:spPr>
          <a:xfrm>
            <a:off x="7969635" y="3926335"/>
            <a:ext cx="2160587" cy="504000"/>
          </a:xfrm>
        </p:spPr>
        <p:txBody>
          <a:bodyPr rtlCol="0"/>
          <a:lstStyle>
            <a:lvl1pPr marL="0" indent="0" algn="ctr">
              <a:buNone/>
              <a:defRPr b="1">
                <a:latin typeface="+mj-lt"/>
              </a:defRPr>
            </a:lvl1pPr>
          </a:lstStyle>
          <a:p>
            <a:pPr lvl="0" rtl="0"/>
            <a:r>
              <a:rPr lang="el-GR" dirty="0"/>
              <a:t>Κουκκίδα 4</a:t>
            </a:r>
          </a:p>
        </p:txBody>
      </p:sp>
      <p:sp>
        <p:nvSpPr>
          <p:cNvPr id="9" name="Θέση κειμένου 8">
            <a:extLst>
              <a:ext uri="{FF2B5EF4-FFF2-40B4-BE49-F238E27FC236}">
                <a16:creationId xmlns:a16="http://schemas.microsoft.com/office/drawing/2014/main" id="{36DD16A0-27CF-480C-8ADD-7BB99E0031A4}"/>
              </a:ext>
            </a:extLst>
          </p:cNvPr>
          <p:cNvSpPr>
            <a:spLocks noGrp="1"/>
          </p:cNvSpPr>
          <p:nvPr>
            <p:ph type="body" sz="quarter" idx="26" hasCustomPrompt="1"/>
          </p:nvPr>
        </p:nvSpPr>
        <p:spPr>
          <a:xfrm>
            <a:off x="431800" y="1080000"/>
            <a:ext cx="11339513" cy="276561"/>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el-GR" dirty="0"/>
              <a:t>Δευτερεύουσα κεφαλίδα</a:t>
            </a:r>
          </a:p>
        </p:txBody>
      </p:sp>
      <p:sp>
        <p:nvSpPr>
          <p:cNvPr id="20" name="Θέση εικόνας 3">
            <a:extLst>
              <a:ext uri="{FF2B5EF4-FFF2-40B4-BE49-F238E27FC236}">
                <a16:creationId xmlns:a16="http://schemas.microsoft.com/office/drawing/2014/main" id="{06B6D0B6-0884-CD46-A1B0-9FED03C22626}"/>
              </a:ext>
            </a:extLst>
          </p:cNvPr>
          <p:cNvSpPr>
            <a:spLocks noGrp="1"/>
          </p:cNvSpPr>
          <p:nvPr>
            <p:ph type="pic" sz="quarter" idx="27"/>
          </p:nvPr>
        </p:nvSpPr>
        <p:spPr>
          <a:xfrm>
            <a:off x="2724708" y="2358091"/>
            <a:ext cx="854075" cy="854075"/>
          </a:xfrm>
        </p:spPr>
        <p:txBody>
          <a:bodyPr rtlCol="0"/>
          <a:lstStyle>
            <a:lvl1pPr marL="0" indent="0">
              <a:buNone/>
              <a:defRPr sz="1200"/>
            </a:lvl1pPr>
          </a:lstStyle>
          <a:p>
            <a:pPr rtl="0"/>
            <a:r>
              <a:rPr lang="en-US"/>
              <a:t>Click icon to add picture</a:t>
            </a:r>
            <a:endParaRPr lang="el-GR" dirty="0"/>
          </a:p>
        </p:txBody>
      </p:sp>
      <p:sp>
        <p:nvSpPr>
          <p:cNvPr id="21" name="Θέση εικόνας 3">
            <a:extLst>
              <a:ext uri="{FF2B5EF4-FFF2-40B4-BE49-F238E27FC236}">
                <a16:creationId xmlns:a16="http://schemas.microsoft.com/office/drawing/2014/main" id="{BAAC12A0-90C3-984B-A8FC-7EB4AA432E3A}"/>
              </a:ext>
            </a:extLst>
          </p:cNvPr>
          <p:cNvSpPr>
            <a:spLocks noGrp="1"/>
          </p:cNvSpPr>
          <p:nvPr>
            <p:ph type="pic" sz="quarter" idx="28"/>
          </p:nvPr>
        </p:nvSpPr>
        <p:spPr>
          <a:xfrm>
            <a:off x="5672402" y="2358091"/>
            <a:ext cx="854075" cy="854075"/>
          </a:xfrm>
        </p:spPr>
        <p:txBody>
          <a:bodyPr rtlCol="0"/>
          <a:lstStyle>
            <a:lvl1pPr marL="0" indent="0">
              <a:buNone/>
              <a:defRPr sz="1200"/>
            </a:lvl1pPr>
          </a:lstStyle>
          <a:p>
            <a:pPr rtl="0"/>
            <a:r>
              <a:rPr lang="en-US"/>
              <a:t>Click icon to add picture</a:t>
            </a:r>
            <a:endParaRPr lang="el-GR" dirty="0"/>
          </a:p>
        </p:txBody>
      </p:sp>
      <p:sp>
        <p:nvSpPr>
          <p:cNvPr id="22" name="Θέση εικόνας 3">
            <a:extLst>
              <a:ext uri="{FF2B5EF4-FFF2-40B4-BE49-F238E27FC236}">
                <a16:creationId xmlns:a16="http://schemas.microsoft.com/office/drawing/2014/main" id="{51565942-8816-734B-BEEE-1258F13B66DA}"/>
              </a:ext>
            </a:extLst>
          </p:cNvPr>
          <p:cNvSpPr>
            <a:spLocks noGrp="1"/>
          </p:cNvSpPr>
          <p:nvPr>
            <p:ph type="pic" sz="quarter" idx="29"/>
          </p:nvPr>
        </p:nvSpPr>
        <p:spPr>
          <a:xfrm>
            <a:off x="8621493" y="2358090"/>
            <a:ext cx="854075" cy="854075"/>
          </a:xfrm>
        </p:spPr>
        <p:txBody>
          <a:bodyPr rtlCol="0"/>
          <a:lstStyle>
            <a:lvl1pPr marL="0" indent="0">
              <a:buNone/>
              <a:defRPr sz="1200"/>
            </a:lvl1pPr>
          </a:lstStyle>
          <a:p>
            <a:pPr rtl="0"/>
            <a:r>
              <a:rPr lang="en-US"/>
              <a:t>Click icon to add picture</a:t>
            </a:r>
            <a:endParaRPr lang="el-GR" dirty="0"/>
          </a:p>
        </p:txBody>
      </p:sp>
    </p:spTree>
    <p:extLst>
      <p:ext uri="{BB962C8B-B14F-4D97-AF65-F5344CB8AC3E}">
        <p14:creationId xmlns:p14="http://schemas.microsoft.com/office/powerpoint/2010/main" val="3072002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Επιλογή μεγάλων αριθμών 2">
    <p:spTree>
      <p:nvGrpSpPr>
        <p:cNvPr id="1" name=""/>
        <p:cNvGrpSpPr/>
        <p:nvPr/>
      </p:nvGrpSpPr>
      <p:grpSpPr>
        <a:xfrm>
          <a:off x="0" y="0"/>
          <a:ext cx="0" cy="0"/>
          <a:chOff x="0" y="0"/>
          <a:chExt cx="0" cy="0"/>
        </a:xfrm>
      </p:grpSpPr>
      <p:sp>
        <p:nvSpPr>
          <p:cNvPr id="26" name="Θέση κειμένου 3">
            <a:extLst>
              <a:ext uri="{FF2B5EF4-FFF2-40B4-BE49-F238E27FC236}">
                <a16:creationId xmlns:a16="http://schemas.microsoft.com/office/drawing/2014/main" id="{E6E9DC6E-6F00-46BA-B990-095D92A35881}"/>
              </a:ext>
            </a:extLst>
          </p:cNvPr>
          <p:cNvSpPr>
            <a:spLocks noGrp="1"/>
          </p:cNvSpPr>
          <p:nvPr>
            <p:ph type="body" sz="quarter" idx="27" hasCustomPrompt="1"/>
          </p:nvPr>
        </p:nvSpPr>
        <p:spPr>
          <a:xfrm>
            <a:off x="890706" y="1579984"/>
            <a:ext cx="4348065" cy="4348065"/>
          </a:xfrm>
          <a:prstGeom prst="ellipse">
            <a:avLst/>
          </a:prstGeom>
          <a:noFill/>
          <a:ln>
            <a:solidFill>
              <a:schemeClr val="accent1"/>
            </a:solidFill>
          </a:ln>
        </p:spPr>
        <p:txBody>
          <a:bodyPr rtlCol="0" anchor="ctr"/>
          <a:lstStyle>
            <a:lvl1pPr marL="0" indent="0" algn="ctr">
              <a:buNone/>
              <a:defRPr sz="2100">
                <a:solidFill>
                  <a:schemeClr val="tx1">
                    <a:lumMod val="75000"/>
                    <a:lumOff val="25000"/>
                  </a:schemeClr>
                </a:solidFill>
                <a:latin typeface="+mn-lt"/>
              </a:defRPr>
            </a:lvl1pPr>
            <a:lvl2pPr marL="266700" indent="0">
              <a:buNone/>
              <a:defRPr/>
            </a:lvl2pPr>
            <a:lvl3pPr marL="542925" indent="0">
              <a:buNone/>
              <a:defRPr/>
            </a:lvl3pPr>
            <a:lvl4pPr marL="809625" indent="0">
              <a:buNone/>
              <a:defRPr/>
            </a:lvl4pPr>
            <a:lvl5pPr marL="1076325" indent="0">
              <a:buNone/>
              <a:defRPr/>
            </a:lvl5pPr>
          </a:lstStyle>
          <a:p>
            <a:pPr lvl="0" rtl="0"/>
            <a:r>
              <a:rPr lang="el-GR" dirty="0"/>
              <a:t>Κεφαλίδα ενότητας</a:t>
            </a:r>
          </a:p>
        </p:txBody>
      </p:sp>
      <p:sp>
        <p:nvSpPr>
          <p:cNvPr id="27" name="Θέση κειμένου 9">
            <a:extLst>
              <a:ext uri="{FF2B5EF4-FFF2-40B4-BE49-F238E27FC236}">
                <a16:creationId xmlns:a16="http://schemas.microsoft.com/office/drawing/2014/main" id="{76D2E128-93A5-440C-A234-55AC27F90F8C}"/>
              </a:ext>
            </a:extLst>
          </p:cNvPr>
          <p:cNvSpPr>
            <a:spLocks noGrp="1"/>
          </p:cNvSpPr>
          <p:nvPr>
            <p:ph type="body" sz="quarter" idx="28" hasCustomPrompt="1"/>
          </p:nvPr>
        </p:nvSpPr>
        <p:spPr>
          <a:xfrm>
            <a:off x="4739330" y="1754721"/>
            <a:ext cx="3998591" cy="3998591"/>
          </a:xfrm>
          <a:prstGeom prst="ellipse">
            <a:avLst/>
          </a:prstGeom>
          <a:noFill/>
          <a:ln>
            <a:solidFill>
              <a:schemeClr val="accent2"/>
            </a:solidFill>
          </a:ln>
        </p:spPr>
        <p:txBody>
          <a:bodyPr vert="horz" lIns="0" tIns="0" rIns="0" bIns="0" rtlCol="0" anchor="ctr">
            <a:noAutofit/>
          </a:bodyPr>
          <a:lstStyle>
            <a:lvl1pPr marL="0" indent="0" algn="ctr">
              <a:buNone/>
              <a:defRPr lang="en-ZA" sz="2100" dirty="0">
                <a:solidFill>
                  <a:schemeClr val="tx1">
                    <a:lumMod val="75000"/>
                    <a:lumOff val="25000"/>
                  </a:schemeClr>
                </a:solidFill>
              </a:defRPr>
            </a:lvl1pPr>
          </a:lstStyle>
          <a:p>
            <a:pPr marL="266700" lvl="0" indent="-266700" algn="ctr" rtl="0"/>
            <a:r>
              <a:rPr lang="el-GR" dirty="0"/>
              <a:t>Κεφαλίδα ενότητας</a:t>
            </a:r>
          </a:p>
        </p:txBody>
      </p:sp>
      <p:sp>
        <p:nvSpPr>
          <p:cNvPr id="28" name="Θέση κειμένου 9">
            <a:extLst>
              <a:ext uri="{FF2B5EF4-FFF2-40B4-BE49-F238E27FC236}">
                <a16:creationId xmlns:a16="http://schemas.microsoft.com/office/drawing/2014/main" id="{315814FC-F14E-4ECD-A97E-869936E55DF4}"/>
              </a:ext>
            </a:extLst>
          </p:cNvPr>
          <p:cNvSpPr>
            <a:spLocks noGrp="1"/>
          </p:cNvSpPr>
          <p:nvPr>
            <p:ph type="body" sz="quarter" idx="29" hasCustomPrompt="1"/>
          </p:nvPr>
        </p:nvSpPr>
        <p:spPr>
          <a:xfrm>
            <a:off x="8238481" y="2193897"/>
            <a:ext cx="3120238" cy="3120238"/>
          </a:xfrm>
          <a:prstGeom prst="ellipse">
            <a:avLst/>
          </a:prstGeom>
          <a:noFill/>
          <a:ln>
            <a:solidFill>
              <a:schemeClr val="accent3"/>
            </a:solidFill>
          </a:ln>
        </p:spPr>
        <p:txBody>
          <a:bodyPr vert="horz" lIns="0" tIns="0" rIns="0" bIns="0" rtlCol="0" anchor="ctr">
            <a:noAutofit/>
          </a:bodyPr>
          <a:lstStyle>
            <a:lvl1pPr marL="0" indent="0" algn="ctr">
              <a:buNone/>
              <a:defRPr lang="en-ZA" sz="2100" dirty="0">
                <a:solidFill>
                  <a:schemeClr val="tx1">
                    <a:lumMod val="75000"/>
                    <a:lumOff val="25000"/>
                  </a:schemeClr>
                </a:solidFill>
              </a:defRPr>
            </a:lvl1pPr>
          </a:lstStyle>
          <a:p>
            <a:pPr marL="266700" lvl="0" indent="-266700" algn="ctr" rtl="0"/>
            <a:r>
              <a:rPr lang="el-GR" dirty="0"/>
              <a:t>Κεφαλίδα ενότητας</a:t>
            </a:r>
          </a:p>
        </p:txBody>
      </p:sp>
      <p:sp>
        <p:nvSpPr>
          <p:cNvPr id="48" name="Ελεύθερη σχεδίαση: Σχήμα 47">
            <a:extLst>
              <a:ext uri="{FF2B5EF4-FFF2-40B4-BE49-F238E27FC236}">
                <a16:creationId xmlns:a16="http://schemas.microsoft.com/office/drawing/2014/main" id="{A8E117AC-4076-4663-96EA-12A984AAA63A}"/>
              </a:ext>
            </a:extLst>
          </p:cNvPr>
          <p:cNvSpPr/>
          <p:nvPr userDrawn="1"/>
        </p:nvSpPr>
        <p:spPr>
          <a:xfrm>
            <a:off x="4740115" y="2772299"/>
            <a:ext cx="494967" cy="1963434"/>
          </a:xfrm>
          <a:custGeom>
            <a:avLst/>
            <a:gdLst>
              <a:gd name="connsiteX0" fmla="*/ 258706 w 494967"/>
              <a:gd name="connsiteY0" fmla="*/ 0 h 1963434"/>
              <a:gd name="connsiteX1" fmla="*/ 324121 w 494967"/>
              <a:gd name="connsiteY1" fmla="*/ 135794 h 1963434"/>
              <a:gd name="connsiteX2" fmla="*/ 494967 w 494967"/>
              <a:gd name="connsiteY2" fmla="*/ 982025 h 1963434"/>
              <a:gd name="connsiteX3" fmla="*/ 324121 w 494967"/>
              <a:gd name="connsiteY3" fmla="*/ 1828257 h 1963434"/>
              <a:gd name="connsiteX4" fmla="*/ 259003 w 494967"/>
              <a:gd name="connsiteY4" fmla="*/ 1963434 h 1963434"/>
              <a:gd name="connsiteX5" fmla="*/ 241238 w 494967"/>
              <a:gd name="connsiteY5" fmla="*/ 1934192 h 1963434"/>
              <a:gd name="connsiteX6" fmla="*/ 0 w 494967"/>
              <a:gd name="connsiteY6" fmla="*/ 981472 h 1963434"/>
              <a:gd name="connsiteX7" fmla="*/ 241238 w 494967"/>
              <a:gd name="connsiteY7" fmla="*/ 28753 h 196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4967" h="1963434">
                <a:moveTo>
                  <a:pt x="258706" y="0"/>
                </a:moveTo>
                <a:lnTo>
                  <a:pt x="324121" y="135794"/>
                </a:lnTo>
                <a:cubicBezTo>
                  <a:pt x="434133" y="395891"/>
                  <a:pt x="494967" y="681854"/>
                  <a:pt x="494967" y="982025"/>
                </a:cubicBezTo>
                <a:cubicBezTo>
                  <a:pt x="494967" y="1282196"/>
                  <a:pt x="434133" y="1568159"/>
                  <a:pt x="324121" y="1828257"/>
                </a:cubicBezTo>
                <a:lnTo>
                  <a:pt x="259003" y="1963434"/>
                </a:lnTo>
                <a:lnTo>
                  <a:pt x="241238" y="1934192"/>
                </a:lnTo>
                <a:cubicBezTo>
                  <a:pt x="87390" y="1650983"/>
                  <a:pt x="0" y="1326433"/>
                  <a:pt x="0" y="981472"/>
                </a:cubicBezTo>
                <a:cubicBezTo>
                  <a:pt x="0" y="636511"/>
                  <a:pt x="87390" y="311961"/>
                  <a:pt x="241238" y="28753"/>
                </a:cubicBezTo>
                <a:close/>
              </a:path>
            </a:pathLst>
          </a:custGeom>
          <a:pattFill prst="dk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47" name="Ελεύθερη σχεδίαση: Σχήμα 46">
            <a:extLst>
              <a:ext uri="{FF2B5EF4-FFF2-40B4-BE49-F238E27FC236}">
                <a16:creationId xmlns:a16="http://schemas.microsoft.com/office/drawing/2014/main" id="{33BA9298-2BC7-49EF-BEB7-E71095424207}"/>
              </a:ext>
            </a:extLst>
          </p:cNvPr>
          <p:cNvSpPr/>
          <p:nvPr userDrawn="1"/>
        </p:nvSpPr>
        <p:spPr>
          <a:xfrm>
            <a:off x="8245937" y="2863999"/>
            <a:ext cx="491664" cy="1780035"/>
          </a:xfrm>
          <a:custGeom>
            <a:avLst/>
            <a:gdLst>
              <a:gd name="connsiteX0" fmla="*/ 279162 w 491664"/>
              <a:gd name="connsiteY0" fmla="*/ 0 h 1780035"/>
              <a:gd name="connsiteX1" fmla="*/ 334593 w 491664"/>
              <a:gd name="connsiteY1" fmla="*/ 115068 h 1780035"/>
              <a:gd name="connsiteX2" fmla="*/ 491664 w 491664"/>
              <a:gd name="connsiteY2" fmla="*/ 893069 h 1780035"/>
              <a:gd name="connsiteX3" fmla="*/ 334593 w 491664"/>
              <a:gd name="connsiteY3" fmla="*/ 1671070 h 1780035"/>
              <a:gd name="connsiteX4" fmla="*/ 282102 w 491664"/>
              <a:gd name="connsiteY4" fmla="*/ 1780035 h 1780035"/>
              <a:gd name="connsiteX5" fmla="*/ 265807 w 491664"/>
              <a:gd name="connsiteY5" fmla="*/ 1758245 h 1780035"/>
              <a:gd name="connsiteX6" fmla="*/ 0 w 491664"/>
              <a:gd name="connsiteY6" fmla="*/ 888052 h 1780035"/>
              <a:gd name="connsiteX7" fmla="*/ 265807 w 491664"/>
              <a:gd name="connsiteY7" fmla="*/ 17859 h 1780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1664" h="1780035">
                <a:moveTo>
                  <a:pt x="279162" y="0"/>
                </a:moveTo>
                <a:lnTo>
                  <a:pt x="334593" y="115068"/>
                </a:lnTo>
                <a:cubicBezTo>
                  <a:pt x="435735" y="354195"/>
                  <a:pt x="491664" y="617100"/>
                  <a:pt x="491664" y="893069"/>
                </a:cubicBezTo>
                <a:cubicBezTo>
                  <a:pt x="491664" y="1169038"/>
                  <a:pt x="435735" y="1431944"/>
                  <a:pt x="334593" y="1671070"/>
                </a:cubicBezTo>
                <a:lnTo>
                  <a:pt x="282102" y="1780035"/>
                </a:lnTo>
                <a:lnTo>
                  <a:pt x="265807" y="1758245"/>
                </a:lnTo>
                <a:cubicBezTo>
                  <a:pt x="97991" y="1509844"/>
                  <a:pt x="0" y="1210391"/>
                  <a:pt x="0" y="888052"/>
                </a:cubicBezTo>
                <a:cubicBezTo>
                  <a:pt x="0" y="565713"/>
                  <a:pt x="97991" y="266261"/>
                  <a:pt x="265807" y="17859"/>
                </a:cubicBezTo>
                <a:close/>
              </a:path>
            </a:pathLst>
          </a:custGeom>
          <a:pattFill prst="dkUp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6" name="Ελεύθερη σχεδίαση: Σχήμα 15">
            <a:extLst>
              <a:ext uri="{FF2B5EF4-FFF2-40B4-BE49-F238E27FC236}">
                <a16:creationId xmlns:a16="http://schemas.microsoft.com/office/drawing/2014/main" id="{D850331C-9383-4367-8C09-8FBE227C98B4}"/>
              </a:ext>
            </a:extLst>
          </p:cNvPr>
          <p:cNvSpPr/>
          <p:nvPr userDrawn="1"/>
        </p:nvSpPr>
        <p:spPr>
          <a:xfrm rot="6973557">
            <a:off x="9799840" y="198216"/>
            <a:ext cx="748251" cy="780669"/>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Lst>
            <a:ahLst/>
            <a:cxnLst>
              <a:cxn ang="0">
                <a:pos x="connsiteX0" y="connsiteY0"/>
              </a:cxn>
              <a:cxn ang="0">
                <a:pos x="connsiteX1" y="connsiteY1"/>
              </a:cxn>
              <a:cxn ang="0">
                <a:pos x="connsiteX2" y="connsiteY2"/>
              </a:cxn>
              <a:cxn ang="0">
                <a:pos x="connsiteX3" y="connsiteY3"/>
              </a:cxn>
            </a:cxnLst>
            <a:rect l="l" t="t" r="r" b="b"/>
            <a:pathLst>
              <a:path w="1980696" h="2066510">
                <a:moveTo>
                  <a:pt x="0" y="2066510"/>
                </a:moveTo>
                <a:lnTo>
                  <a:pt x="1138078" y="0"/>
                </a:lnTo>
                <a:lnTo>
                  <a:pt x="1980696" y="1530016"/>
                </a:lnTo>
                <a:lnTo>
                  <a:pt x="1459417" y="206651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7" name="Ελεύθερη σχεδίαση: Σχήμα 16">
            <a:extLst>
              <a:ext uri="{FF2B5EF4-FFF2-40B4-BE49-F238E27FC236}">
                <a16:creationId xmlns:a16="http://schemas.microsoft.com/office/drawing/2014/main" id="{D5AADDFA-0151-46BA-B788-3C5B8FC5B5FD}"/>
              </a:ext>
            </a:extLst>
          </p:cNvPr>
          <p:cNvSpPr/>
          <p:nvPr userDrawn="1"/>
        </p:nvSpPr>
        <p:spPr>
          <a:xfrm rot="5483574">
            <a:off x="9854193" y="808595"/>
            <a:ext cx="243160" cy="406553"/>
          </a:xfrm>
          <a:custGeom>
            <a:avLst/>
            <a:gdLst>
              <a:gd name="connsiteX0" fmla="*/ 243160 w 243160"/>
              <a:gd name="connsiteY0" fmla="*/ 342071 h 406553"/>
              <a:gd name="connsiteX1" fmla="*/ 156493 w 243160"/>
              <a:gd name="connsiteY1" fmla="*/ 406553 h 406553"/>
              <a:gd name="connsiteX2" fmla="*/ 0 w 243160"/>
              <a:gd name="connsiteY2" fmla="*/ 0 h 406553"/>
              <a:gd name="connsiteX3" fmla="*/ 243160 w 243160"/>
              <a:gd name="connsiteY3" fmla="*/ 342071 h 406553"/>
            </a:gdLst>
            <a:ahLst/>
            <a:cxnLst>
              <a:cxn ang="0">
                <a:pos x="connsiteX0" y="connsiteY0"/>
              </a:cxn>
              <a:cxn ang="0">
                <a:pos x="connsiteX1" y="connsiteY1"/>
              </a:cxn>
              <a:cxn ang="0">
                <a:pos x="connsiteX2" y="connsiteY2"/>
              </a:cxn>
              <a:cxn ang="0">
                <a:pos x="connsiteX3" y="connsiteY3"/>
              </a:cxn>
            </a:cxnLst>
            <a:rect l="l" t="t" r="r" b="b"/>
            <a:pathLst>
              <a:path w="243160" h="406553">
                <a:moveTo>
                  <a:pt x="243160" y="342071"/>
                </a:moveTo>
                <a:lnTo>
                  <a:pt x="156493" y="406553"/>
                </a:lnTo>
                <a:lnTo>
                  <a:pt x="0" y="0"/>
                </a:lnTo>
                <a:lnTo>
                  <a:pt x="243160" y="3420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0" name="Ελεύθερη σχεδίαση: Σχήμα 19">
            <a:extLst>
              <a:ext uri="{FF2B5EF4-FFF2-40B4-BE49-F238E27FC236}">
                <a16:creationId xmlns:a16="http://schemas.microsoft.com/office/drawing/2014/main" id="{CC98EDD7-AC10-482C-9B0F-9EE170C1F8C4}"/>
              </a:ext>
            </a:extLst>
          </p:cNvPr>
          <p:cNvSpPr/>
          <p:nvPr userDrawn="1"/>
        </p:nvSpPr>
        <p:spPr>
          <a:xfrm rot="14199158">
            <a:off x="10161654" y="-236402"/>
            <a:ext cx="1957093" cy="1399810"/>
          </a:xfrm>
          <a:custGeom>
            <a:avLst/>
            <a:gdLst>
              <a:gd name="connsiteX0" fmla="*/ 0 w 3571215"/>
              <a:gd name="connsiteY0" fmla="*/ 3023156 h 3737093"/>
              <a:gd name="connsiteX1" fmla="*/ 993291 w 3571215"/>
              <a:gd name="connsiteY1" fmla="*/ 0 h 3737093"/>
              <a:gd name="connsiteX2" fmla="*/ 3571215 w 3571215"/>
              <a:gd name="connsiteY2" fmla="*/ 847006 h 3737093"/>
              <a:gd name="connsiteX3" fmla="*/ 1392370 w 3571215"/>
              <a:gd name="connsiteY3" fmla="*/ 3639100 h 3737093"/>
              <a:gd name="connsiteX4" fmla="*/ 393183 w 3571215"/>
              <a:gd name="connsiteY4" fmla="*/ 3737093 h 3737093"/>
              <a:gd name="connsiteX5" fmla="*/ 0 w 3571215"/>
              <a:gd name="connsiteY5" fmla="*/ 3023156 h 3737093"/>
              <a:gd name="connsiteX0" fmla="*/ 0 w 3571215"/>
              <a:gd name="connsiteY0" fmla="*/ 2176150 h 2890087"/>
              <a:gd name="connsiteX1" fmla="*/ 2472666 w 3571215"/>
              <a:gd name="connsiteY1" fmla="*/ 36067 h 2890087"/>
              <a:gd name="connsiteX2" fmla="*/ 3571215 w 3571215"/>
              <a:gd name="connsiteY2" fmla="*/ 0 h 2890087"/>
              <a:gd name="connsiteX3" fmla="*/ 1392370 w 3571215"/>
              <a:gd name="connsiteY3" fmla="*/ 2792094 h 2890087"/>
              <a:gd name="connsiteX4" fmla="*/ 393183 w 3571215"/>
              <a:gd name="connsiteY4" fmla="*/ 2890087 h 2890087"/>
              <a:gd name="connsiteX5" fmla="*/ 0 w 3571215"/>
              <a:gd name="connsiteY5" fmla="*/ 2176150 h 2890087"/>
              <a:gd name="connsiteX0" fmla="*/ 0 w 3571215"/>
              <a:gd name="connsiteY0" fmla="*/ 2176150 h 2890087"/>
              <a:gd name="connsiteX1" fmla="*/ 2472666 w 3571215"/>
              <a:gd name="connsiteY1" fmla="*/ 36067 h 2890087"/>
              <a:gd name="connsiteX2" fmla="*/ 3571215 w 3571215"/>
              <a:gd name="connsiteY2" fmla="*/ 0 h 2890087"/>
              <a:gd name="connsiteX3" fmla="*/ 2626822 w 3571215"/>
              <a:gd name="connsiteY3" fmla="*/ 1399810 h 2890087"/>
              <a:gd name="connsiteX4" fmla="*/ 393183 w 3571215"/>
              <a:gd name="connsiteY4" fmla="*/ 2890087 h 2890087"/>
              <a:gd name="connsiteX5" fmla="*/ 0 w 3571215"/>
              <a:gd name="connsiteY5" fmla="*/ 2176150 h 2890087"/>
              <a:gd name="connsiteX0" fmla="*/ 0 w 3571215"/>
              <a:gd name="connsiteY0" fmla="*/ 2176150 h 2176150"/>
              <a:gd name="connsiteX1" fmla="*/ 2472666 w 3571215"/>
              <a:gd name="connsiteY1" fmla="*/ 36067 h 2176150"/>
              <a:gd name="connsiteX2" fmla="*/ 3571215 w 3571215"/>
              <a:gd name="connsiteY2" fmla="*/ 0 h 2176150"/>
              <a:gd name="connsiteX3" fmla="*/ 2626822 w 3571215"/>
              <a:gd name="connsiteY3" fmla="*/ 1399810 h 2176150"/>
              <a:gd name="connsiteX4" fmla="*/ 2309686 w 3571215"/>
              <a:gd name="connsiteY4" fmla="*/ 820126 h 2176150"/>
              <a:gd name="connsiteX5" fmla="*/ 0 w 3571215"/>
              <a:gd name="connsiteY5" fmla="*/ 2176150 h 2176150"/>
              <a:gd name="connsiteX0" fmla="*/ 0 w 1957093"/>
              <a:gd name="connsiteY0" fmla="*/ 318772 h 1399810"/>
              <a:gd name="connsiteX1" fmla="*/ 858544 w 1957093"/>
              <a:gd name="connsiteY1" fmla="*/ 36067 h 1399810"/>
              <a:gd name="connsiteX2" fmla="*/ 1957093 w 1957093"/>
              <a:gd name="connsiteY2" fmla="*/ 0 h 1399810"/>
              <a:gd name="connsiteX3" fmla="*/ 1012700 w 1957093"/>
              <a:gd name="connsiteY3" fmla="*/ 1399810 h 1399810"/>
              <a:gd name="connsiteX4" fmla="*/ 695564 w 1957093"/>
              <a:gd name="connsiteY4" fmla="*/ 820126 h 1399810"/>
              <a:gd name="connsiteX5" fmla="*/ 0 w 1957093"/>
              <a:gd name="connsiteY5" fmla="*/ 318772 h 1399810"/>
              <a:gd name="connsiteX0" fmla="*/ 0 w 1957093"/>
              <a:gd name="connsiteY0" fmla="*/ 318772 h 1399810"/>
              <a:gd name="connsiteX1" fmla="*/ 858544 w 1957093"/>
              <a:gd name="connsiteY1" fmla="*/ 36067 h 1399810"/>
              <a:gd name="connsiteX2" fmla="*/ 1957093 w 1957093"/>
              <a:gd name="connsiteY2" fmla="*/ 0 h 1399810"/>
              <a:gd name="connsiteX3" fmla="*/ 1012700 w 1957093"/>
              <a:gd name="connsiteY3" fmla="*/ 1399810 h 1399810"/>
              <a:gd name="connsiteX4" fmla="*/ 172487 w 1957093"/>
              <a:gd name="connsiteY4" fmla="*/ 1221089 h 1399810"/>
              <a:gd name="connsiteX5" fmla="*/ 0 w 1957093"/>
              <a:gd name="connsiteY5" fmla="*/ 318772 h 139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7093" h="1399810">
                <a:moveTo>
                  <a:pt x="0" y="318772"/>
                </a:moveTo>
                <a:lnTo>
                  <a:pt x="858544" y="36067"/>
                </a:lnTo>
                <a:lnTo>
                  <a:pt x="1957093" y="0"/>
                </a:lnTo>
                <a:lnTo>
                  <a:pt x="1012700" y="1399810"/>
                </a:lnTo>
                <a:lnTo>
                  <a:pt x="172487" y="1221089"/>
                </a:lnTo>
                <a:lnTo>
                  <a:pt x="0" y="318772"/>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2" name="Ελεύθερη σχεδίαση: Σχήμα 21">
            <a:extLst>
              <a:ext uri="{FF2B5EF4-FFF2-40B4-BE49-F238E27FC236}">
                <a16:creationId xmlns:a16="http://schemas.microsoft.com/office/drawing/2014/main" id="{46C6BDBB-2B70-456D-86FB-0A63D587A509}"/>
              </a:ext>
            </a:extLst>
          </p:cNvPr>
          <p:cNvSpPr/>
          <p:nvPr userDrawn="1"/>
        </p:nvSpPr>
        <p:spPr>
          <a:xfrm rot="14235708">
            <a:off x="11753205" y="112024"/>
            <a:ext cx="332291" cy="247882"/>
          </a:xfrm>
          <a:custGeom>
            <a:avLst/>
            <a:gdLst>
              <a:gd name="connsiteX0" fmla="*/ 0 w 3571215"/>
              <a:gd name="connsiteY0" fmla="*/ 3023156 h 3737093"/>
              <a:gd name="connsiteX1" fmla="*/ 993291 w 3571215"/>
              <a:gd name="connsiteY1" fmla="*/ 0 h 3737093"/>
              <a:gd name="connsiteX2" fmla="*/ 3571215 w 3571215"/>
              <a:gd name="connsiteY2" fmla="*/ 847006 h 3737093"/>
              <a:gd name="connsiteX3" fmla="*/ 1392370 w 3571215"/>
              <a:gd name="connsiteY3" fmla="*/ 3639100 h 3737093"/>
              <a:gd name="connsiteX4" fmla="*/ 393183 w 3571215"/>
              <a:gd name="connsiteY4" fmla="*/ 3737093 h 3737093"/>
              <a:gd name="connsiteX5" fmla="*/ 0 w 3571215"/>
              <a:gd name="connsiteY5" fmla="*/ 3023156 h 3737093"/>
              <a:gd name="connsiteX0" fmla="*/ 0 w 3571215"/>
              <a:gd name="connsiteY0" fmla="*/ 2176150 h 2890087"/>
              <a:gd name="connsiteX1" fmla="*/ 2472666 w 3571215"/>
              <a:gd name="connsiteY1" fmla="*/ 36067 h 2890087"/>
              <a:gd name="connsiteX2" fmla="*/ 3571215 w 3571215"/>
              <a:gd name="connsiteY2" fmla="*/ 0 h 2890087"/>
              <a:gd name="connsiteX3" fmla="*/ 1392370 w 3571215"/>
              <a:gd name="connsiteY3" fmla="*/ 2792094 h 2890087"/>
              <a:gd name="connsiteX4" fmla="*/ 393183 w 3571215"/>
              <a:gd name="connsiteY4" fmla="*/ 2890087 h 2890087"/>
              <a:gd name="connsiteX5" fmla="*/ 0 w 3571215"/>
              <a:gd name="connsiteY5" fmla="*/ 2176150 h 2890087"/>
              <a:gd name="connsiteX0" fmla="*/ 0 w 3571215"/>
              <a:gd name="connsiteY0" fmla="*/ 2176150 h 2890087"/>
              <a:gd name="connsiteX1" fmla="*/ 2472666 w 3571215"/>
              <a:gd name="connsiteY1" fmla="*/ 36067 h 2890087"/>
              <a:gd name="connsiteX2" fmla="*/ 3571215 w 3571215"/>
              <a:gd name="connsiteY2" fmla="*/ 0 h 2890087"/>
              <a:gd name="connsiteX3" fmla="*/ 2626822 w 3571215"/>
              <a:gd name="connsiteY3" fmla="*/ 1399810 h 2890087"/>
              <a:gd name="connsiteX4" fmla="*/ 393183 w 3571215"/>
              <a:gd name="connsiteY4" fmla="*/ 2890087 h 2890087"/>
              <a:gd name="connsiteX5" fmla="*/ 0 w 3571215"/>
              <a:gd name="connsiteY5" fmla="*/ 2176150 h 2890087"/>
              <a:gd name="connsiteX0" fmla="*/ 0 w 3571215"/>
              <a:gd name="connsiteY0" fmla="*/ 2176150 h 2176150"/>
              <a:gd name="connsiteX1" fmla="*/ 2472666 w 3571215"/>
              <a:gd name="connsiteY1" fmla="*/ 36067 h 2176150"/>
              <a:gd name="connsiteX2" fmla="*/ 3571215 w 3571215"/>
              <a:gd name="connsiteY2" fmla="*/ 0 h 2176150"/>
              <a:gd name="connsiteX3" fmla="*/ 2626822 w 3571215"/>
              <a:gd name="connsiteY3" fmla="*/ 1399810 h 2176150"/>
              <a:gd name="connsiteX4" fmla="*/ 2309686 w 3571215"/>
              <a:gd name="connsiteY4" fmla="*/ 820126 h 2176150"/>
              <a:gd name="connsiteX5" fmla="*/ 0 w 3571215"/>
              <a:gd name="connsiteY5" fmla="*/ 2176150 h 2176150"/>
              <a:gd name="connsiteX0" fmla="*/ 0 w 1957093"/>
              <a:gd name="connsiteY0" fmla="*/ 318772 h 1399810"/>
              <a:gd name="connsiteX1" fmla="*/ 858544 w 1957093"/>
              <a:gd name="connsiteY1" fmla="*/ 36067 h 1399810"/>
              <a:gd name="connsiteX2" fmla="*/ 1957093 w 1957093"/>
              <a:gd name="connsiteY2" fmla="*/ 0 h 1399810"/>
              <a:gd name="connsiteX3" fmla="*/ 1012700 w 1957093"/>
              <a:gd name="connsiteY3" fmla="*/ 1399810 h 1399810"/>
              <a:gd name="connsiteX4" fmla="*/ 695564 w 1957093"/>
              <a:gd name="connsiteY4" fmla="*/ 820126 h 1399810"/>
              <a:gd name="connsiteX5" fmla="*/ 0 w 1957093"/>
              <a:gd name="connsiteY5" fmla="*/ 318772 h 1399810"/>
              <a:gd name="connsiteX0" fmla="*/ 0 w 1957093"/>
              <a:gd name="connsiteY0" fmla="*/ 318772 h 1399810"/>
              <a:gd name="connsiteX1" fmla="*/ 858544 w 1957093"/>
              <a:gd name="connsiteY1" fmla="*/ 36067 h 1399810"/>
              <a:gd name="connsiteX2" fmla="*/ 1957093 w 1957093"/>
              <a:gd name="connsiteY2" fmla="*/ 0 h 1399810"/>
              <a:gd name="connsiteX3" fmla="*/ 1012700 w 1957093"/>
              <a:gd name="connsiteY3" fmla="*/ 1399810 h 1399810"/>
              <a:gd name="connsiteX4" fmla="*/ 172487 w 1957093"/>
              <a:gd name="connsiteY4" fmla="*/ 1221089 h 1399810"/>
              <a:gd name="connsiteX5" fmla="*/ 0 w 1957093"/>
              <a:gd name="connsiteY5" fmla="*/ 318772 h 1399810"/>
              <a:gd name="connsiteX0" fmla="*/ 0 w 1449157"/>
              <a:gd name="connsiteY0" fmla="*/ 282705 h 1363743"/>
              <a:gd name="connsiteX1" fmla="*/ 858544 w 1449157"/>
              <a:gd name="connsiteY1" fmla="*/ 0 h 1363743"/>
              <a:gd name="connsiteX2" fmla="*/ 1449157 w 1449157"/>
              <a:gd name="connsiteY2" fmla="*/ 715834 h 1363743"/>
              <a:gd name="connsiteX3" fmla="*/ 1012700 w 1449157"/>
              <a:gd name="connsiteY3" fmla="*/ 1363743 h 1363743"/>
              <a:gd name="connsiteX4" fmla="*/ 172487 w 1449157"/>
              <a:gd name="connsiteY4" fmla="*/ 1185022 h 1363743"/>
              <a:gd name="connsiteX5" fmla="*/ 0 w 1449157"/>
              <a:gd name="connsiteY5" fmla="*/ 282705 h 1363743"/>
              <a:gd name="connsiteX0" fmla="*/ 0 w 1449157"/>
              <a:gd name="connsiteY0" fmla="*/ 0 h 1081038"/>
              <a:gd name="connsiteX1" fmla="*/ 1449157 w 1449157"/>
              <a:gd name="connsiteY1" fmla="*/ 433129 h 1081038"/>
              <a:gd name="connsiteX2" fmla="*/ 1012700 w 1449157"/>
              <a:gd name="connsiteY2" fmla="*/ 1081038 h 1081038"/>
              <a:gd name="connsiteX3" fmla="*/ 172487 w 1449157"/>
              <a:gd name="connsiteY3" fmla="*/ 902317 h 1081038"/>
              <a:gd name="connsiteX4" fmla="*/ 0 w 1449157"/>
              <a:gd name="connsiteY4" fmla="*/ 0 h 108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9157" h="1081038">
                <a:moveTo>
                  <a:pt x="0" y="0"/>
                </a:moveTo>
                <a:lnTo>
                  <a:pt x="1449157" y="433129"/>
                </a:lnTo>
                <a:lnTo>
                  <a:pt x="1012700" y="1081038"/>
                </a:lnTo>
                <a:lnTo>
                  <a:pt x="172487" y="902317"/>
                </a:lnTo>
                <a:lnTo>
                  <a:pt x="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3" name="Ελεύθερη σχεδίαση: Σχήμα 22">
            <a:extLst>
              <a:ext uri="{FF2B5EF4-FFF2-40B4-BE49-F238E27FC236}">
                <a16:creationId xmlns:a16="http://schemas.microsoft.com/office/drawing/2014/main" id="{DD294FD8-6E9C-409A-81F3-C1E9BE998524}"/>
              </a:ext>
            </a:extLst>
          </p:cNvPr>
          <p:cNvSpPr/>
          <p:nvPr userDrawn="1"/>
        </p:nvSpPr>
        <p:spPr>
          <a:xfrm rot="13336516">
            <a:off x="137666" y="5349121"/>
            <a:ext cx="648657" cy="777553"/>
          </a:xfrm>
          <a:custGeom>
            <a:avLst/>
            <a:gdLst>
              <a:gd name="connsiteX0" fmla="*/ 0 w 648657"/>
              <a:gd name="connsiteY0" fmla="*/ 777553 h 777553"/>
              <a:gd name="connsiteX1" fmla="*/ 255474 w 648657"/>
              <a:gd name="connsiteY1" fmla="*/ 0 h 777553"/>
              <a:gd name="connsiteX2" fmla="*/ 648657 w 648657"/>
              <a:gd name="connsiteY2" fmla="*/ 713937 h 777553"/>
              <a:gd name="connsiteX3" fmla="*/ 0 w 648657"/>
              <a:gd name="connsiteY3" fmla="*/ 777553 h 777553"/>
            </a:gdLst>
            <a:ahLst/>
            <a:cxnLst>
              <a:cxn ang="0">
                <a:pos x="connsiteX0" y="connsiteY0"/>
              </a:cxn>
              <a:cxn ang="0">
                <a:pos x="connsiteX1" y="connsiteY1"/>
              </a:cxn>
              <a:cxn ang="0">
                <a:pos x="connsiteX2" y="connsiteY2"/>
              </a:cxn>
              <a:cxn ang="0">
                <a:pos x="connsiteX3" y="connsiteY3"/>
              </a:cxn>
            </a:cxnLst>
            <a:rect l="l" t="t" r="r" b="b"/>
            <a:pathLst>
              <a:path w="648657" h="777553">
                <a:moveTo>
                  <a:pt x="0" y="777553"/>
                </a:moveTo>
                <a:lnTo>
                  <a:pt x="255474" y="0"/>
                </a:lnTo>
                <a:lnTo>
                  <a:pt x="648657" y="713937"/>
                </a:lnTo>
                <a:lnTo>
                  <a:pt x="0" y="777553"/>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el-GR" dirty="0"/>
          </a:p>
        </p:txBody>
      </p:sp>
      <p:sp>
        <p:nvSpPr>
          <p:cNvPr id="24" name="Ελεύθερη σχεδίαση: Σχήμα 23">
            <a:extLst>
              <a:ext uri="{FF2B5EF4-FFF2-40B4-BE49-F238E27FC236}">
                <a16:creationId xmlns:a16="http://schemas.microsoft.com/office/drawing/2014/main" id="{E9CE551E-3C50-4DFC-B1F0-E75C36EB546C}"/>
              </a:ext>
            </a:extLst>
          </p:cNvPr>
          <p:cNvSpPr/>
          <p:nvPr userDrawn="1"/>
        </p:nvSpPr>
        <p:spPr>
          <a:xfrm rot="5738060">
            <a:off x="100722" y="5962094"/>
            <a:ext cx="692798" cy="510610"/>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5" name="Ελεύθερη σχεδίαση: Σχήμα 24">
            <a:extLst>
              <a:ext uri="{FF2B5EF4-FFF2-40B4-BE49-F238E27FC236}">
                <a16:creationId xmlns:a16="http://schemas.microsoft.com/office/drawing/2014/main" id="{1A30495D-C647-4038-8E7F-16125414CE5D}"/>
              </a:ext>
            </a:extLst>
          </p:cNvPr>
          <p:cNvSpPr/>
          <p:nvPr userDrawn="1"/>
        </p:nvSpPr>
        <p:spPr>
          <a:xfrm rot="8291645">
            <a:off x="10081798" y="798094"/>
            <a:ext cx="371360" cy="273702"/>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 name="Τίτλος 1">
            <a:extLst>
              <a:ext uri="{FF2B5EF4-FFF2-40B4-BE49-F238E27FC236}">
                <a16:creationId xmlns:a16="http://schemas.microsoft.com/office/drawing/2014/main" id="{40EE479C-D1F6-4BAC-80D2-90EF74E3261A}"/>
              </a:ext>
            </a:extLst>
          </p:cNvPr>
          <p:cNvSpPr>
            <a:spLocks noGrp="1"/>
          </p:cNvSpPr>
          <p:nvPr userDrawn="1">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8" name="Θέση υποσέλιδου 7">
            <a:extLst>
              <a:ext uri="{FF2B5EF4-FFF2-40B4-BE49-F238E27FC236}">
                <a16:creationId xmlns:a16="http://schemas.microsoft.com/office/drawing/2014/main" id="{C9E47D86-FD0D-44D0-9B7F-9EDEBD11F9D6}"/>
              </a:ext>
            </a:extLst>
          </p:cNvPr>
          <p:cNvSpPr>
            <a:spLocks noGrp="1"/>
          </p:cNvSpPr>
          <p:nvPr userDrawn="1">
            <p:ph type="ftr" sz="quarter" idx="10"/>
          </p:nvPr>
        </p:nvSpPr>
        <p:spPr/>
        <p:txBody>
          <a:bodyPr rtlCol="0"/>
          <a:lstStyle>
            <a:lvl1pPr>
              <a:defRPr>
                <a:solidFill>
                  <a:schemeClr val="tx1">
                    <a:lumMod val="75000"/>
                    <a:lumOff val="25000"/>
                  </a:schemeClr>
                </a:solidFill>
              </a:defRPr>
            </a:lvl1pPr>
          </a:lstStyle>
          <a:p>
            <a:pPr rtl="0"/>
            <a:r>
              <a:rPr lang="el-GR"/>
              <a:t>Προσθέστε υποσέλιδο</a:t>
            </a:r>
            <a:endParaRPr lang="el-GR" dirty="0"/>
          </a:p>
        </p:txBody>
      </p:sp>
      <p:sp>
        <p:nvSpPr>
          <p:cNvPr id="9" name="Θέση αριθμού διαφάνειας 8">
            <a:extLst>
              <a:ext uri="{FF2B5EF4-FFF2-40B4-BE49-F238E27FC236}">
                <a16:creationId xmlns:a16="http://schemas.microsoft.com/office/drawing/2014/main" id="{0A29F8B3-4723-4928-83E5-76C29D05F2FE}"/>
              </a:ext>
            </a:extLst>
          </p:cNvPr>
          <p:cNvSpPr>
            <a:spLocks noGrp="1"/>
          </p:cNvSpPr>
          <p:nvPr userDrawn="1">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29" name="Ελεύθερη σχεδίαση: Σχήμα 28">
            <a:extLst>
              <a:ext uri="{FF2B5EF4-FFF2-40B4-BE49-F238E27FC236}">
                <a16:creationId xmlns:a16="http://schemas.microsoft.com/office/drawing/2014/main" id="{487EAD8B-C2A9-4ED7-BA79-62CE2E5D80F9}"/>
              </a:ext>
            </a:extLst>
          </p:cNvPr>
          <p:cNvSpPr/>
          <p:nvPr userDrawn="1"/>
        </p:nvSpPr>
        <p:spPr>
          <a:xfrm rot="3693105">
            <a:off x="270909" y="5041123"/>
            <a:ext cx="243160" cy="406553"/>
          </a:xfrm>
          <a:custGeom>
            <a:avLst/>
            <a:gdLst>
              <a:gd name="connsiteX0" fmla="*/ 243160 w 243160"/>
              <a:gd name="connsiteY0" fmla="*/ 342071 h 406553"/>
              <a:gd name="connsiteX1" fmla="*/ 156493 w 243160"/>
              <a:gd name="connsiteY1" fmla="*/ 406553 h 406553"/>
              <a:gd name="connsiteX2" fmla="*/ 0 w 243160"/>
              <a:gd name="connsiteY2" fmla="*/ 0 h 406553"/>
              <a:gd name="connsiteX3" fmla="*/ 243160 w 243160"/>
              <a:gd name="connsiteY3" fmla="*/ 342071 h 406553"/>
            </a:gdLst>
            <a:ahLst/>
            <a:cxnLst>
              <a:cxn ang="0">
                <a:pos x="connsiteX0" y="connsiteY0"/>
              </a:cxn>
              <a:cxn ang="0">
                <a:pos x="connsiteX1" y="connsiteY1"/>
              </a:cxn>
              <a:cxn ang="0">
                <a:pos x="connsiteX2" y="connsiteY2"/>
              </a:cxn>
              <a:cxn ang="0">
                <a:pos x="connsiteX3" y="connsiteY3"/>
              </a:cxn>
            </a:cxnLst>
            <a:rect l="l" t="t" r="r" b="b"/>
            <a:pathLst>
              <a:path w="243160" h="406553">
                <a:moveTo>
                  <a:pt x="243160" y="342071"/>
                </a:moveTo>
                <a:lnTo>
                  <a:pt x="156493" y="406553"/>
                </a:lnTo>
                <a:lnTo>
                  <a:pt x="0" y="0"/>
                </a:lnTo>
                <a:lnTo>
                  <a:pt x="243160" y="3420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1" name="Θέση κειμένου 18">
            <a:extLst>
              <a:ext uri="{FF2B5EF4-FFF2-40B4-BE49-F238E27FC236}">
                <a16:creationId xmlns:a16="http://schemas.microsoft.com/office/drawing/2014/main" id="{C614E990-EC62-437B-ADF0-038FF35A2629}"/>
              </a:ext>
            </a:extLst>
          </p:cNvPr>
          <p:cNvSpPr>
            <a:spLocks noGrp="1"/>
          </p:cNvSpPr>
          <p:nvPr>
            <p:ph type="body" sz="quarter" idx="13" hasCustomPrompt="1"/>
          </p:nvPr>
        </p:nvSpPr>
        <p:spPr>
          <a:xfrm>
            <a:off x="1364343" y="2505766"/>
            <a:ext cx="3374987" cy="885825"/>
          </a:xfrm>
        </p:spPr>
        <p:txBody>
          <a:bodyPr rtlCol="0" anchor="ctr"/>
          <a:lstStyle>
            <a:lvl1pPr marL="0" indent="0" algn="ctr">
              <a:buNone/>
              <a:defRPr sz="8000" b="1">
                <a:latin typeface="+mj-lt"/>
              </a:defRPr>
            </a:lvl1pPr>
            <a:lvl2pPr marL="266700" indent="0">
              <a:buNone/>
              <a:defRPr sz="8000">
                <a:latin typeface="+mj-lt"/>
              </a:defRPr>
            </a:lvl2pPr>
            <a:lvl3pPr marL="542925" indent="0">
              <a:buNone/>
              <a:defRPr sz="8000">
                <a:latin typeface="+mj-lt"/>
              </a:defRPr>
            </a:lvl3pPr>
            <a:lvl4pPr marL="809625" indent="0">
              <a:buNone/>
              <a:defRPr sz="8000">
                <a:latin typeface="+mj-lt"/>
              </a:defRPr>
            </a:lvl4pPr>
            <a:lvl5pPr marL="1076325" indent="0">
              <a:buNone/>
              <a:defRPr sz="8000">
                <a:latin typeface="+mj-lt"/>
              </a:defRPr>
            </a:lvl5pPr>
          </a:lstStyle>
          <a:p>
            <a:pPr lvl="0" rtl="0"/>
            <a:r>
              <a:rPr lang="el-GR" dirty="0"/>
              <a:t>1</a:t>
            </a:r>
          </a:p>
        </p:txBody>
      </p:sp>
      <p:sp>
        <p:nvSpPr>
          <p:cNvPr id="32" name="Θέση κειμένου 20">
            <a:extLst>
              <a:ext uri="{FF2B5EF4-FFF2-40B4-BE49-F238E27FC236}">
                <a16:creationId xmlns:a16="http://schemas.microsoft.com/office/drawing/2014/main" id="{A6926E00-3D05-4600-B7E9-74F56D038AE9}"/>
              </a:ext>
            </a:extLst>
          </p:cNvPr>
          <p:cNvSpPr>
            <a:spLocks noGrp="1"/>
          </p:cNvSpPr>
          <p:nvPr>
            <p:ph type="body" sz="quarter" idx="14" hasCustomPrompt="1"/>
          </p:nvPr>
        </p:nvSpPr>
        <p:spPr>
          <a:xfrm>
            <a:off x="5212968" y="2505766"/>
            <a:ext cx="3025513" cy="885825"/>
          </a:xfrm>
        </p:spPr>
        <p:txBody>
          <a:bodyPr rtlCol="0" anchor="ctr"/>
          <a:lstStyle>
            <a:lvl1pPr marL="0" indent="0" algn="ctr">
              <a:buNone/>
              <a:defRPr sz="8000" b="1" i="0">
                <a:latin typeface="+mj-lt"/>
              </a:defRPr>
            </a:lvl1pPr>
          </a:lstStyle>
          <a:p>
            <a:pPr lvl="0" rtl="0"/>
            <a:r>
              <a:rPr lang="el-GR" dirty="0"/>
              <a:t>2</a:t>
            </a:r>
          </a:p>
        </p:txBody>
      </p:sp>
      <p:sp>
        <p:nvSpPr>
          <p:cNvPr id="33" name="Θέση κειμένου 32">
            <a:extLst>
              <a:ext uri="{FF2B5EF4-FFF2-40B4-BE49-F238E27FC236}">
                <a16:creationId xmlns:a16="http://schemas.microsoft.com/office/drawing/2014/main" id="{56EA1CAB-F73E-42AE-AC55-B00392B49263}"/>
              </a:ext>
            </a:extLst>
          </p:cNvPr>
          <p:cNvSpPr>
            <a:spLocks noGrp="1"/>
          </p:cNvSpPr>
          <p:nvPr>
            <p:ph type="body" sz="quarter" idx="30" hasCustomPrompt="1"/>
          </p:nvPr>
        </p:nvSpPr>
        <p:spPr>
          <a:xfrm>
            <a:off x="8737600" y="2490630"/>
            <a:ext cx="2090738" cy="900962"/>
          </a:xfrm>
        </p:spPr>
        <p:txBody>
          <a:bodyPr vert="horz" lIns="0" tIns="0" rIns="0" bIns="0" rtlCol="0" anchor="ctr">
            <a:noAutofit/>
          </a:bodyPr>
          <a:lstStyle>
            <a:lvl1pPr marL="0" indent="0" algn="ctr">
              <a:buNone/>
              <a:defRPr lang="en-ZA" sz="8000" b="1" i="0" dirty="0">
                <a:latin typeface="+mj-lt"/>
              </a:defRPr>
            </a:lvl1pPr>
          </a:lstStyle>
          <a:p>
            <a:pPr marL="266700" lvl="0" indent="-266700" algn="ctr" rtl="0"/>
            <a:r>
              <a:rPr lang="el-GR" dirty="0"/>
              <a:t>3</a:t>
            </a:r>
          </a:p>
        </p:txBody>
      </p:sp>
      <p:sp>
        <p:nvSpPr>
          <p:cNvPr id="35" name="Θέση κειμένου 34">
            <a:extLst>
              <a:ext uri="{FF2B5EF4-FFF2-40B4-BE49-F238E27FC236}">
                <a16:creationId xmlns:a16="http://schemas.microsoft.com/office/drawing/2014/main" id="{34357700-1BDF-40C0-BFE9-5F837ADED4AA}"/>
              </a:ext>
            </a:extLst>
          </p:cNvPr>
          <p:cNvSpPr>
            <a:spLocks noGrp="1"/>
          </p:cNvSpPr>
          <p:nvPr>
            <p:ph type="body" sz="quarter" idx="31" hasCustomPrompt="1"/>
          </p:nvPr>
        </p:nvSpPr>
        <p:spPr>
          <a:xfrm>
            <a:off x="1820138" y="4015478"/>
            <a:ext cx="2489200" cy="1012825"/>
          </a:xfrm>
        </p:spPr>
        <p:txBody>
          <a:bodyPr rtlCol="0"/>
          <a:lstStyle>
            <a:lvl1pPr marL="0" indent="0" algn="ctr">
              <a:buNone/>
              <a:defRPr/>
            </a:lvl1pPr>
            <a:lvl2pPr marL="266700" indent="0">
              <a:buNone/>
              <a:defRPr/>
            </a:lvl2pPr>
            <a:lvl3pPr marL="542925" indent="0">
              <a:buNone/>
              <a:defRPr/>
            </a:lvl3pPr>
            <a:lvl4pPr marL="809625" indent="0">
              <a:buNone/>
              <a:defRPr/>
            </a:lvl4pPr>
            <a:lvl5pPr marL="1076325" indent="0">
              <a:buNone/>
              <a:defRPr/>
            </a:lvl5pPr>
          </a:lstStyle>
          <a:p>
            <a:pPr lvl="0" rtl="0"/>
            <a:r>
              <a:rPr lang="el-GR" dirty="0"/>
              <a:t>Περιγραφή ενότητας</a:t>
            </a:r>
          </a:p>
        </p:txBody>
      </p:sp>
      <p:sp>
        <p:nvSpPr>
          <p:cNvPr id="37" name="Θέση κειμένου 36">
            <a:extLst>
              <a:ext uri="{FF2B5EF4-FFF2-40B4-BE49-F238E27FC236}">
                <a16:creationId xmlns:a16="http://schemas.microsoft.com/office/drawing/2014/main" id="{A3F3E97F-9A21-4431-909B-D1E580B19F1B}"/>
              </a:ext>
            </a:extLst>
          </p:cNvPr>
          <p:cNvSpPr>
            <a:spLocks noGrp="1"/>
          </p:cNvSpPr>
          <p:nvPr>
            <p:ph type="body" sz="quarter" idx="32" hasCustomPrompt="1"/>
          </p:nvPr>
        </p:nvSpPr>
        <p:spPr>
          <a:xfrm>
            <a:off x="5481124" y="4015478"/>
            <a:ext cx="2489200" cy="1011238"/>
          </a:xfrm>
        </p:spPr>
        <p:txBody>
          <a:bodyPr rtlCol="0"/>
          <a:lstStyle>
            <a:lvl1pPr marL="0" indent="0" algn="ctr">
              <a:buNone/>
              <a:defRPr/>
            </a:lvl1pPr>
            <a:lvl2pPr marL="266700" indent="0" algn="ctr">
              <a:buNone/>
              <a:defRPr/>
            </a:lvl2pPr>
            <a:lvl3pPr marL="542925" indent="0" algn="ctr">
              <a:buNone/>
              <a:defRPr/>
            </a:lvl3pPr>
            <a:lvl4pPr marL="809625" indent="0" algn="ctr">
              <a:buNone/>
              <a:defRPr/>
            </a:lvl4pPr>
            <a:lvl5pPr marL="1076325" indent="0" algn="ctr">
              <a:buNone/>
              <a:defRPr/>
            </a:lvl5pPr>
          </a:lstStyle>
          <a:p>
            <a:pPr lvl="0" rtl="0"/>
            <a:r>
              <a:rPr lang="el-GR" dirty="0"/>
              <a:t>Περιγραφή ενότητας</a:t>
            </a:r>
          </a:p>
        </p:txBody>
      </p:sp>
      <p:sp>
        <p:nvSpPr>
          <p:cNvPr id="39" name="Θέση κειμένου 38">
            <a:extLst>
              <a:ext uri="{FF2B5EF4-FFF2-40B4-BE49-F238E27FC236}">
                <a16:creationId xmlns:a16="http://schemas.microsoft.com/office/drawing/2014/main" id="{2445CEA3-6928-4E8E-8E52-B7043F3580D1}"/>
              </a:ext>
            </a:extLst>
          </p:cNvPr>
          <p:cNvSpPr>
            <a:spLocks noGrp="1"/>
          </p:cNvSpPr>
          <p:nvPr>
            <p:ph type="body" sz="quarter" idx="33" hasCustomPrompt="1"/>
          </p:nvPr>
        </p:nvSpPr>
        <p:spPr>
          <a:xfrm>
            <a:off x="8737600" y="4015478"/>
            <a:ext cx="2090738" cy="1012825"/>
          </a:xfrm>
        </p:spPr>
        <p:txBody>
          <a:bodyPr rtlCol="0"/>
          <a:lstStyle>
            <a:lvl1pPr marL="0" indent="0" algn="ctr">
              <a:buNone/>
              <a:defRPr/>
            </a:lvl1pPr>
            <a:lvl2pPr marL="266700" indent="0" algn="ctr">
              <a:buNone/>
              <a:defRPr/>
            </a:lvl2pPr>
            <a:lvl3pPr marL="542925" indent="0" algn="ctr">
              <a:buNone/>
              <a:defRPr/>
            </a:lvl3pPr>
            <a:lvl4pPr marL="809625" indent="0" algn="ctr">
              <a:buNone/>
              <a:defRPr/>
            </a:lvl4pPr>
            <a:lvl5pPr marL="1076325" indent="0" algn="ctr">
              <a:buNone/>
              <a:defRPr/>
            </a:lvl5pPr>
          </a:lstStyle>
          <a:p>
            <a:pPr lvl="0" rtl="0"/>
            <a:r>
              <a:rPr lang="el-GR" dirty="0"/>
              <a:t>Περιγραφή ενότητας</a:t>
            </a:r>
          </a:p>
        </p:txBody>
      </p:sp>
    </p:spTree>
    <p:extLst>
      <p:ext uri="{BB962C8B-B14F-4D97-AF65-F5344CB8AC3E}">
        <p14:creationId xmlns:p14="http://schemas.microsoft.com/office/powerpoint/2010/main" val="2159792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288DD7-6DAF-436D-B04A-EBCCAA36917C}"/>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3" name="Θέση κειμένου 2">
            <a:extLst>
              <a:ext uri="{FF2B5EF4-FFF2-40B4-BE49-F238E27FC236}">
                <a16:creationId xmlns:a16="http://schemas.microsoft.com/office/drawing/2014/main" id="{9322B50D-6A7D-41C6-BA57-613BC231DF36}"/>
              </a:ext>
            </a:extLst>
          </p:cNvPr>
          <p:cNvSpPr>
            <a:spLocks noGrp="1"/>
          </p:cNvSpPr>
          <p:nvPr>
            <p:ph type="body" idx="1"/>
          </p:nvPr>
        </p:nvSpPr>
        <p:spPr>
          <a:xfrm>
            <a:off x="432000" y="1152000"/>
            <a:ext cx="5472000" cy="360000"/>
          </a:xfrm>
        </p:spPr>
        <p:txBody>
          <a:bodyPr rtlCol="0" anchor="t"/>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a:t>Click to edit Master text styles</a:t>
            </a:r>
          </a:p>
        </p:txBody>
      </p:sp>
      <p:sp>
        <p:nvSpPr>
          <p:cNvPr id="4" name="Θέση περιεχομένου 3">
            <a:extLst>
              <a:ext uri="{FF2B5EF4-FFF2-40B4-BE49-F238E27FC236}">
                <a16:creationId xmlns:a16="http://schemas.microsoft.com/office/drawing/2014/main" id="{9FD584DA-F775-47B8-A1D7-6556AD5FCBD2}"/>
              </a:ext>
            </a:extLst>
          </p:cNvPr>
          <p:cNvSpPr>
            <a:spLocks noGrp="1"/>
          </p:cNvSpPr>
          <p:nvPr>
            <p:ph sz="half" idx="2"/>
          </p:nvPr>
        </p:nvSpPr>
        <p:spPr>
          <a:xfrm>
            <a:off x="432000" y="1584000"/>
            <a:ext cx="5472000" cy="460800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10" name="Θέση υποσέλιδου 9">
            <a:extLst>
              <a:ext uri="{FF2B5EF4-FFF2-40B4-BE49-F238E27FC236}">
                <a16:creationId xmlns:a16="http://schemas.microsoft.com/office/drawing/2014/main" id="{9337FD81-6DFD-43B7-A7D9-59E45ECDF39A}"/>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11" name="Σύμβολο κράτησης θέσης αριθμού διαφάνειας 10">
            <a:extLst>
              <a:ext uri="{FF2B5EF4-FFF2-40B4-BE49-F238E27FC236}">
                <a16:creationId xmlns:a16="http://schemas.microsoft.com/office/drawing/2014/main" id="{F17B7460-0559-435A-9C2F-1B12BC6CE184}"/>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8" name="Θέση κειμένου 7">
            <a:extLst>
              <a:ext uri="{FF2B5EF4-FFF2-40B4-BE49-F238E27FC236}">
                <a16:creationId xmlns:a16="http://schemas.microsoft.com/office/drawing/2014/main" id="{DF0A5256-B267-47DA-858A-0F3867CB6139}"/>
              </a:ext>
            </a:extLst>
          </p:cNvPr>
          <p:cNvSpPr>
            <a:spLocks noGrp="1"/>
          </p:cNvSpPr>
          <p:nvPr>
            <p:ph type="body" sz="quarter" idx="12"/>
          </p:nvPr>
        </p:nvSpPr>
        <p:spPr>
          <a:xfrm>
            <a:off x="6299887" y="1584325"/>
            <a:ext cx="5472113" cy="4606925"/>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12" name="Θέση κειμένου 11">
            <a:extLst>
              <a:ext uri="{FF2B5EF4-FFF2-40B4-BE49-F238E27FC236}">
                <a16:creationId xmlns:a16="http://schemas.microsoft.com/office/drawing/2014/main" id="{78A963F8-6F6E-440E-B3B3-DDE13C083A36}"/>
              </a:ext>
            </a:extLst>
          </p:cNvPr>
          <p:cNvSpPr>
            <a:spLocks noGrp="1"/>
          </p:cNvSpPr>
          <p:nvPr>
            <p:ph type="body" sz="quarter" idx="13"/>
          </p:nvPr>
        </p:nvSpPr>
        <p:spPr>
          <a:xfrm>
            <a:off x="6300000" y="1152525"/>
            <a:ext cx="5472000" cy="358775"/>
          </a:xfrm>
        </p:spPr>
        <p:txBody>
          <a:bodyPr rtlCol="0"/>
          <a:lstStyle>
            <a:lvl1pPr marL="0" indent="0">
              <a:buNone/>
              <a:defRPr sz="2400" b="1"/>
            </a:lvl1pPr>
          </a:lstStyle>
          <a:p>
            <a:pPr lvl="0" rtl="0"/>
            <a:r>
              <a:rPr lang="en-US"/>
              <a:t>Click to edit Master text styles</a:t>
            </a:r>
          </a:p>
        </p:txBody>
      </p:sp>
    </p:spTree>
    <p:extLst>
      <p:ext uri="{BB962C8B-B14F-4D97-AF65-F5344CB8AC3E}">
        <p14:creationId xmlns:p14="http://schemas.microsoft.com/office/powerpoint/2010/main" val="2139098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Χώρος αγοράς">
    <p:spTree>
      <p:nvGrpSpPr>
        <p:cNvPr id="1" name=""/>
        <p:cNvGrpSpPr/>
        <p:nvPr/>
      </p:nvGrpSpPr>
      <p:grpSpPr>
        <a:xfrm>
          <a:off x="0" y="0"/>
          <a:ext cx="0" cy="0"/>
          <a:chOff x="0" y="0"/>
          <a:chExt cx="0" cy="0"/>
        </a:xfrm>
      </p:grpSpPr>
      <p:sp>
        <p:nvSpPr>
          <p:cNvPr id="13" name="Ελεύθερη σχεδίαση: Σχήμα 12">
            <a:extLst>
              <a:ext uri="{FF2B5EF4-FFF2-40B4-BE49-F238E27FC236}">
                <a16:creationId xmlns:a16="http://schemas.microsoft.com/office/drawing/2014/main" id="{070BDE6F-3ADC-465D-A1D5-2E3FEE5E3685}"/>
              </a:ext>
            </a:extLst>
          </p:cNvPr>
          <p:cNvSpPr/>
          <p:nvPr userDrawn="1"/>
        </p:nvSpPr>
        <p:spPr>
          <a:xfrm rot="4308689">
            <a:off x="9605830" y="-345925"/>
            <a:ext cx="2706415" cy="2832124"/>
          </a:xfrm>
          <a:custGeom>
            <a:avLst/>
            <a:gdLst>
              <a:gd name="connsiteX0" fmla="*/ 0 w 3571215"/>
              <a:gd name="connsiteY0" fmla="*/ 3023156 h 3737093"/>
              <a:gd name="connsiteX1" fmla="*/ 993291 w 3571215"/>
              <a:gd name="connsiteY1" fmla="*/ 0 h 3737093"/>
              <a:gd name="connsiteX2" fmla="*/ 3571215 w 3571215"/>
              <a:gd name="connsiteY2" fmla="*/ 847006 h 3737093"/>
              <a:gd name="connsiteX3" fmla="*/ 1392370 w 3571215"/>
              <a:gd name="connsiteY3" fmla="*/ 3639100 h 3737093"/>
              <a:gd name="connsiteX4" fmla="*/ 393183 w 3571215"/>
              <a:gd name="connsiteY4" fmla="*/ 3737093 h 3737093"/>
              <a:gd name="connsiteX5" fmla="*/ 0 w 3571215"/>
              <a:gd name="connsiteY5" fmla="*/ 3023156 h 373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71215" h="3737093">
                <a:moveTo>
                  <a:pt x="0" y="3023156"/>
                </a:moveTo>
                <a:lnTo>
                  <a:pt x="993291" y="0"/>
                </a:lnTo>
                <a:lnTo>
                  <a:pt x="3571215" y="847006"/>
                </a:lnTo>
                <a:lnTo>
                  <a:pt x="1392370" y="3639100"/>
                </a:lnTo>
                <a:lnTo>
                  <a:pt x="393183" y="3737093"/>
                </a:lnTo>
                <a:lnTo>
                  <a:pt x="0" y="3023156"/>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 name="Τίτλος 1">
            <a:extLst>
              <a:ext uri="{FF2B5EF4-FFF2-40B4-BE49-F238E27FC236}">
                <a16:creationId xmlns:a16="http://schemas.microsoft.com/office/drawing/2014/main" id="{5FC626A5-4FF6-42BD-858A-AE4B2C23A6BC}"/>
              </a:ext>
            </a:extLst>
          </p:cNvPr>
          <p:cNvSpPr>
            <a:spLocks noGrp="1"/>
          </p:cNvSpPr>
          <p:nvPr>
            <p:ph type="title"/>
          </p:nvPr>
        </p:nvSpPr>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6" name="Σύμβολο κράτησης θέσης υποσέλιδου 5">
            <a:extLst>
              <a:ext uri="{FF2B5EF4-FFF2-40B4-BE49-F238E27FC236}">
                <a16:creationId xmlns:a16="http://schemas.microsoft.com/office/drawing/2014/main" id="{29E5E346-F307-4307-949D-77CDB6E6577A}"/>
              </a:ext>
            </a:extLst>
          </p:cNvPr>
          <p:cNvSpPr>
            <a:spLocks noGrp="1"/>
          </p:cNvSpPr>
          <p:nvPr>
            <p:ph type="ftr" sz="quarter" idx="10"/>
          </p:nvPr>
        </p:nvSpPr>
        <p:spPr>
          <a:xfrm>
            <a:off x="431999" y="6188628"/>
            <a:ext cx="8784941" cy="365125"/>
          </a:xfrm>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7" name="Σύμβολο κράτησης θέσης αριθμού διαφάνειας 6">
            <a:extLst>
              <a:ext uri="{FF2B5EF4-FFF2-40B4-BE49-F238E27FC236}">
                <a16:creationId xmlns:a16="http://schemas.microsoft.com/office/drawing/2014/main" id="{BB4446C0-A637-4726-88A6-815A6AB63B96}"/>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cxnSp>
        <p:nvCxnSpPr>
          <p:cNvPr id="14" name="Ευθεία γραμμή σύνδεσης 13">
            <a:extLst>
              <a:ext uri="{FF2B5EF4-FFF2-40B4-BE49-F238E27FC236}">
                <a16:creationId xmlns:a16="http://schemas.microsoft.com/office/drawing/2014/main" id="{B3B7A27A-7EBF-4E8D-A115-E66CB9FAB634}"/>
              </a:ext>
            </a:extLst>
          </p:cNvPr>
          <p:cNvCxnSpPr>
            <a:cxnSpLocks/>
          </p:cNvCxnSpPr>
          <p:nvPr userDrawn="1"/>
        </p:nvCxnSpPr>
        <p:spPr>
          <a:xfrm>
            <a:off x="6096000" y="1319756"/>
            <a:ext cx="0" cy="4369844"/>
          </a:xfrm>
          <a:prstGeom prst="line">
            <a:avLst/>
          </a:prstGeom>
          <a:ln>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a:extLst>
              <a:ext uri="{FF2B5EF4-FFF2-40B4-BE49-F238E27FC236}">
                <a16:creationId xmlns:a16="http://schemas.microsoft.com/office/drawing/2014/main" id="{1BFFAC39-59BE-48F2-AD63-62BEFC00B1D5}"/>
              </a:ext>
            </a:extLst>
          </p:cNvPr>
          <p:cNvCxnSpPr>
            <a:cxnSpLocks/>
          </p:cNvCxnSpPr>
          <p:nvPr userDrawn="1"/>
        </p:nvCxnSpPr>
        <p:spPr>
          <a:xfrm flipH="1">
            <a:off x="432000" y="3504678"/>
            <a:ext cx="11340000" cy="0"/>
          </a:xfrm>
          <a:prstGeom prst="line">
            <a:avLst/>
          </a:prstGeom>
          <a:ln>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Θέση κειμένου 5">
            <a:extLst>
              <a:ext uri="{FF2B5EF4-FFF2-40B4-BE49-F238E27FC236}">
                <a16:creationId xmlns:a16="http://schemas.microsoft.com/office/drawing/2014/main" id="{FA965502-3EB0-4B3F-B1BD-4A4FCF7FFB40}"/>
              </a:ext>
            </a:extLst>
          </p:cNvPr>
          <p:cNvSpPr>
            <a:spLocks noGrp="1"/>
          </p:cNvSpPr>
          <p:nvPr>
            <p:ph type="body" sz="quarter" idx="12" hasCustomPrompt="1"/>
          </p:nvPr>
        </p:nvSpPr>
        <p:spPr>
          <a:xfrm>
            <a:off x="5112000" y="951013"/>
            <a:ext cx="1980000" cy="252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el-GR" dirty="0"/>
              <a:t>Τίτλος </a:t>
            </a:r>
            <a:r>
              <a:rPr lang="el-GR" dirty="0" err="1"/>
              <a:t>τεταρτημορίου</a:t>
            </a:r>
            <a:endParaRPr lang="el-GR" dirty="0"/>
          </a:p>
        </p:txBody>
      </p:sp>
      <p:sp>
        <p:nvSpPr>
          <p:cNvPr id="20" name="Θέση κειμένου 5">
            <a:extLst>
              <a:ext uri="{FF2B5EF4-FFF2-40B4-BE49-F238E27FC236}">
                <a16:creationId xmlns:a16="http://schemas.microsoft.com/office/drawing/2014/main" id="{C18A1C3D-3A6C-4F03-9E67-CC675C5FE3BA}"/>
              </a:ext>
            </a:extLst>
          </p:cNvPr>
          <p:cNvSpPr>
            <a:spLocks noGrp="1"/>
          </p:cNvSpPr>
          <p:nvPr>
            <p:ph type="body" sz="quarter" idx="13" hasCustomPrompt="1"/>
          </p:nvPr>
        </p:nvSpPr>
        <p:spPr>
          <a:xfrm>
            <a:off x="5106000" y="5857570"/>
            <a:ext cx="1980000" cy="252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el-GR" dirty="0"/>
              <a:t>Τίτλος </a:t>
            </a:r>
            <a:r>
              <a:rPr lang="el-GR" dirty="0" err="1"/>
              <a:t>τεταρτημορίου</a:t>
            </a:r>
            <a:endParaRPr lang="el-GR" dirty="0"/>
          </a:p>
        </p:txBody>
      </p:sp>
      <p:sp>
        <p:nvSpPr>
          <p:cNvPr id="21" name="Θέση κειμένου 5">
            <a:extLst>
              <a:ext uri="{FF2B5EF4-FFF2-40B4-BE49-F238E27FC236}">
                <a16:creationId xmlns:a16="http://schemas.microsoft.com/office/drawing/2014/main" id="{469CF172-1F46-411E-B0E1-B0220CFB3DA3}"/>
              </a:ext>
            </a:extLst>
          </p:cNvPr>
          <p:cNvSpPr>
            <a:spLocks noGrp="1"/>
          </p:cNvSpPr>
          <p:nvPr>
            <p:ph type="body" sz="quarter" idx="14" hasCustomPrompt="1"/>
          </p:nvPr>
        </p:nvSpPr>
        <p:spPr>
          <a:xfrm>
            <a:off x="432000" y="3187823"/>
            <a:ext cx="1980000" cy="252000"/>
          </a:xfrm>
        </p:spPr>
        <p:txBody>
          <a:bodyPr rtlCol="0"/>
          <a:lstStyle>
            <a:lvl1pPr marL="0" indent="0" algn="l">
              <a:buFont typeface="Arial" panose="020B0604020202020204" pitchFamily="34" charset="0"/>
              <a:buNone/>
              <a:defRPr sz="1400">
                <a:solidFill>
                  <a:schemeClr val="tx1">
                    <a:lumMod val="75000"/>
                    <a:lumOff val="25000"/>
                  </a:schemeClr>
                </a:solidFill>
              </a:defRPr>
            </a:lvl1pPr>
          </a:lstStyle>
          <a:p>
            <a:pPr lvl="0" rtl="0"/>
            <a:r>
              <a:rPr lang="el-GR" dirty="0"/>
              <a:t>Τίτλος </a:t>
            </a:r>
            <a:r>
              <a:rPr lang="el-GR" dirty="0" err="1"/>
              <a:t>τεταρτημορίου</a:t>
            </a:r>
            <a:endParaRPr lang="el-GR" dirty="0"/>
          </a:p>
        </p:txBody>
      </p:sp>
      <p:sp>
        <p:nvSpPr>
          <p:cNvPr id="22" name="Θέση κειμένου 5">
            <a:extLst>
              <a:ext uri="{FF2B5EF4-FFF2-40B4-BE49-F238E27FC236}">
                <a16:creationId xmlns:a16="http://schemas.microsoft.com/office/drawing/2014/main" id="{BD9E85DB-9B95-40F2-9F0B-3D21BC9DCD8C}"/>
              </a:ext>
            </a:extLst>
          </p:cNvPr>
          <p:cNvSpPr>
            <a:spLocks noGrp="1"/>
          </p:cNvSpPr>
          <p:nvPr>
            <p:ph type="body" sz="quarter" idx="15" hasCustomPrompt="1"/>
          </p:nvPr>
        </p:nvSpPr>
        <p:spPr>
          <a:xfrm>
            <a:off x="9792001" y="3187823"/>
            <a:ext cx="1980000" cy="252000"/>
          </a:xfrm>
        </p:spPr>
        <p:txBody>
          <a:bodyPr rtlCol="0"/>
          <a:lstStyle>
            <a:lvl1pPr marL="0" indent="0" algn="r">
              <a:buFont typeface="Arial" panose="020B0604020202020204" pitchFamily="34" charset="0"/>
              <a:buNone/>
              <a:defRPr sz="1400">
                <a:solidFill>
                  <a:schemeClr val="tx1">
                    <a:lumMod val="75000"/>
                    <a:lumOff val="25000"/>
                  </a:schemeClr>
                </a:solidFill>
              </a:defRPr>
            </a:lvl1pPr>
          </a:lstStyle>
          <a:p>
            <a:pPr lvl="0" rtl="0"/>
            <a:r>
              <a:rPr lang="el-GR" dirty="0"/>
              <a:t>Τίτλος </a:t>
            </a:r>
            <a:r>
              <a:rPr lang="el-GR" dirty="0" err="1"/>
              <a:t>τεταρτημορίου</a:t>
            </a:r>
            <a:endParaRPr lang="el-GR" dirty="0"/>
          </a:p>
        </p:txBody>
      </p:sp>
    </p:spTree>
    <p:extLst>
      <p:ext uri="{BB962C8B-B14F-4D97-AF65-F5344CB8AC3E}">
        <p14:creationId xmlns:p14="http://schemas.microsoft.com/office/powerpoint/2010/main" val="1044470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στήλες σε πλαίσι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3" name="Θέση περιεχομένου 2">
            <a:extLst>
              <a:ext uri="{FF2B5EF4-FFF2-40B4-BE49-F238E27FC236}">
                <a16:creationId xmlns:a16="http://schemas.microsoft.com/office/drawing/2014/main" id="{B1948E38-8FB0-4E51-A01C-C88794372E50}"/>
              </a:ext>
            </a:extLst>
          </p:cNvPr>
          <p:cNvSpPr>
            <a:spLocks noGrp="1"/>
          </p:cNvSpPr>
          <p:nvPr>
            <p:ph idx="1"/>
          </p:nvPr>
        </p:nvSpPr>
        <p:spPr>
          <a:xfrm>
            <a:off x="744396" y="2463936"/>
            <a:ext cx="3726003" cy="3314545"/>
          </a:xfrm>
          <a:prstGeom prst="rightArrowCallout">
            <a:avLst>
              <a:gd name="adj1" fmla="val 50000"/>
              <a:gd name="adj2" fmla="val 25000"/>
              <a:gd name="adj3" fmla="val 15421"/>
              <a:gd name="adj4" fmla="val 80487"/>
            </a:avLst>
          </a:prstGeom>
          <a:solidFill>
            <a:schemeClr val="bg1">
              <a:lumMod val="95000"/>
            </a:schemeClr>
          </a:solidFill>
        </p:spPr>
        <p:txBody>
          <a:bodyPr lIns="180000" tIns="180000" rIns="180000"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8" name="Σύμβολο κράτησης αριθμού διαφάνειας 7">
            <a:extLst>
              <a:ext uri="{FF2B5EF4-FFF2-40B4-BE49-F238E27FC236}">
                <a16:creationId xmlns:a16="http://schemas.microsoft.com/office/drawing/2014/main" id="{86E99B1E-D08C-46BA-9D27-9ED02F4C9B6C}"/>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5" name="Θέση κειμένου 4">
            <a:extLst>
              <a:ext uri="{FF2B5EF4-FFF2-40B4-BE49-F238E27FC236}">
                <a16:creationId xmlns:a16="http://schemas.microsoft.com/office/drawing/2014/main" id="{16A38E24-EB1C-472F-B631-5DF32F9C4CF5}"/>
              </a:ext>
            </a:extLst>
          </p:cNvPr>
          <p:cNvSpPr>
            <a:spLocks noGrp="1"/>
          </p:cNvSpPr>
          <p:nvPr>
            <p:ph type="body" sz="quarter" idx="12"/>
          </p:nvPr>
        </p:nvSpPr>
        <p:spPr>
          <a:xfrm>
            <a:off x="4613985" y="2463801"/>
            <a:ext cx="3726469" cy="3314200"/>
          </a:xfrm>
          <a:prstGeom prst="rightArrowCallout">
            <a:avLst>
              <a:gd name="adj1" fmla="val 50000"/>
              <a:gd name="adj2" fmla="val 25000"/>
              <a:gd name="adj3" fmla="val 16186"/>
              <a:gd name="adj4" fmla="val 80493"/>
            </a:avLst>
          </a:prstGeom>
          <a:solidFill>
            <a:schemeClr val="bg1">
              <a:lumMod val="95000"/>
            </a:schemeClr>
          </a:solidFill>
        </p:spPr>
        <p:txBody>
          <a:bodyPr lIns="180000" tIns="180000" rIns="180000"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11" name="Θέση κειμένου 10">
            <a:extLst>
              <a:ext uri="{FF2B5EF4-FFF2-40B4-BE49-F238E27FC236}">
                <a16:creationId xmlns:a16="http://schemas.microsoft.com/office/drawing/2014/main" id="{5B4A252E-78C9-4F76-98A4-A4B580AD072A}"/>
              </a:ext>
            </a:extLst>
          </p:cNvPr>
          <p:cNvSpPr>
            <a:spLocks noGrp="1"/>
          </p:cNvSpPr>
          <p:nvPr>
            <p:ph type="body" sz="quarter" idx="13"/>
          </p:nvPr>
        </p:nvSpPr>
        <p:spPr>
          <a:xfrm>
            <a:off x="8483985" y="2463801"/>
            <a:ext cx="2963619" cy="3314200"/>
          </a:xfrm>
          <a:prstGeom prst="rect">
            <a:avLst/>
          </a:prstGeom>
          <a:solidFill>
            <a:schemeClr val="bg1">
              <a:lumMod val="95000"/>
            </a:schemeClr>
          </a:solidFill>
        </p:spPr>
        <p:txBody>
          <a:bodyPr lIns="180000" tIns="180000" rIns="180000"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9" name="Θέση κειμένου 8">
            <a:extLst>
              <a:ext uri="{FF2B5EF4-FFF2-40B4-BE49-F238E27FC236}">
                <a16:creationId xmlns:a16="http://schemas.microsoft.com/office/drawing/2014/main" id="{F8E9D1B9-1C3A-4397-B3B4-9A921D64159E}"/>
              </a:ext>
            </a:extLst>
          </p:cNvPr>
          <p:cNvSpPr>
            <a:spLocks noGrp="1"/>
          </p:cNvSpPr>
          <p:nvPr>
            <p:ph type="body" sz="quarter" idx="26" hasCustomPrompt="1"/>
          </p:nvPr>
        </p:nvSpPr>
        <p:spPr>
          <a:xfrm>
            <a:off x="431800" y="1080000"/>
            <a:ext cx="11339513" cy="276561"/>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el-GR" dirty="0"/>
              <a:t>Δευτερεύουσα κεφαλίδα</a:t>
            </a:r>
          </a:p>
        </p:txBody>
      </p:sp>
      <p:sp>
        <p:nvSpPr>
          <p:cNvPr id="6" name="Θέση κειμένου 5">
            <a:extLst>
              <a:ext uri="{FF2B5EF4-FFF2-40B4-BE49-F238E27FC236}">
                <a16:creationId xmlns:a16="http://schemas.microsoft.com/office/drawing/2014/main" id="{1B4F049D-3C57-44BB-ACE2-1363AF36D9EF}"/>
              </a:ext>
            </a:extLst>
          </p:cNvPr>
          <p:cNvSpPr>
            <a:spLocks noGrp="1"/>
          </p:cNvSpPr>
          <p:nvPr>
            <p:ph type="body" sz="quarter" idx="27" hasCustomPrompt="1"/>
          </p:nvPr>
        </p:nvSpPr>
        <p:spPr>
          <a:xfrm>
            <a:off x="744236" y="1647240"/>
            <a:ext cx="2975578" cy="648000"/>
          </a:xfrm>
          <a:ln>
            <a:solidFill>
              <a:schemeClr val="accent1"/>
            </a:solidFill>
          </a:ln>
        </p:spPr>
        <p:txBody>
          <a:bodyPr tIns="108000" rtlCol="0" anchor="t"/>
          <a:lstStyle>
            <a:lvl1pPr marL="0" indent="0" algn="ctr">
              <a:buNone/>
              <a:defRPr>
                <a:latin typeface="+mj-lt"/>
              </a:defRPr>
            </a:lvl1pPr>
            <a:lvl2pPr marL="266700" indent="0" algn="ctr">
              <a:buNone/>
              <a:defRPr/>
            </a:lvl2pPr>
            <a:lvl3pPr marL="542925" indent="0" algn="ctr">
              <a:buNone/>
              <a:defRPr/>
            </a:lvl3pPr>
            <a:lvl4pPr marL="809625" indent="0" algn="ctr">
              <a:buNone/>
              <a:defRPr/>
            </a:lvl4pPr>
            <a:lvl5pPr marL="1076325" indent="0" algn="ctr">
              <a:buNone/>
              <a:defRPr/>
            </a:lvl5pPr>
          </a:lstStyle>
          <a:p>
            <a:pPr lvl="0" rtl="0"/>
            <a:r>
              <a:rPr lang="el-GR" dirty="0"/>
              <a:t>Τίτλος ενότητας 1</a:t>
            </a:r>
          </a:p>
        </p:txBody>
      </p:sp>
      <p:sp>
        <p:nvSpPr>
          <p:cNvPr id="12" name="Θέση κειμένου 11">
            <a:extLst>
              <a:ext uri="{FF2B5EF4-FFF2-40B4-BE49-F238E27FC236}">
                <a16:creationId xmlns:a16="http://schemas.microsoft.com/office/drawing/2014/main" id="{FB9B793F-A64B-475C-96F3-FB40100E01E4}"/>
              </a:ext>
            </a:extLst>
          </p:cNvPr>
          <p:cNvSpPr>
            <a:spLocks noGrp="1"/>
          </p:cNvSpPr>
          <p:nvPr>
            <p:ph type="body" sz="quarter" idx="28" hasCustomPrompt="1"/>
          </p:nvPr>
        </p:nvSpPr>
        <p:spPr>
          <a:xfrm>
            <a:off x="4608336" y="1647040"/>
            <a:ext cx="2975578" cy="648000"/>
          </a:xfrm>
          <a:ln>
            <a:solidFill>
              <a:schemeClr val="accent2"/>
            </a:solidFill>
          </a:ln>
        </p:spPr>
        <p:txBody>
          <a:bodyPr tIns="108000" rtlCol="0" anchor="t"/>
          <a:lstStyle>
            <a:lvl1pPr marL="0" indent="0" algn="ctr">
              <a:buNone/>
              <a:defRPr>
                <a:latin typeface="+mj-lt"/>
              </a:defRPr>
            </a:lvl1pPr>
          </a:lstStyle>
          <a:p>
            <a:pPr lvl="0" rtl="0"/>
            <a:r>
              <a:rPr lang="el-GR" dirty="0"/>
              <a:t>Τίτλος ενότητας 2</a:t>
            </a:r>
          </a:p>
        </p:txBody>
      </p:sp>
      <p:sp>
        <p:nvSpPr>
          <p:cNvPr id="14" name="Θέση κειμένου 13">
            <a:extLst>
              <a:ext uri="{FF2B5EF4-FFF2-40B4-BE49-F238E27FC236}">
                <a16:creationId xmlns:a16="http://schemas.microsoft.com/office/drawing/2014/main" id="{0EF53567-5287-43FB-B07E-A12F3AEEDB98}"/>
              </a:ext>
            </a:extLst>
          </p:cNvPr>
          <p:cNvSpPr>
            <a:spLocks noGrp="1"/>
          </p:cNvSpPr>
          <p:nvPr>
            <p:ph type="body" sz="quarter" idx="29" hasCustomPrompt="1"/>
          </p:nvPr>
        </p:nvSpPr>
        <p:spPr>
          <a:xfrm>
            <a:off x="8483986" y="1647240"/>
            <a:ext cx="2975578" cy="648000"/>
          </a:xfrm>
          <a:ln>
            <a:solidFill>
              <a:schemeClr val="accent3"/>
            </a:solidFill>
          </a:ln>
        </p:spPr>
        <p:txBody>
          <a:bodyPr tIns="108000" rtlCol="0" anchor="t"/>
          <a:lstStyle>
            <a:lvl1pPr marL="0" indent="0" algn="ctr">
              <a:buNone/>
              <a:defRPr>
                <a:latin typeface="+mj-lt"/>
              </a:defRPr>
            </a:lvl1pPr>
          </a:lstStyle>
          <a:p>
            <a:pPr lvl="0" rtl="0"/>
            <a:r>
              <a:rPr lang="el-GR" dirty="0"/>
              <a:t>Τίτλος ενότητας 3</a:t>
            </a:r>
          </a:p>
        </p:txBody>
      </p:sp>
    </p:spTree>
    <p:extLst>
      <p:ext uri="{BB962C8B-B14F-4D97-AF65-F5344CB8AC3E}">
        <p14:creationId xmlns:p14="http://schemas.microsoft.com/office/powerpoint/2010/main" val="37557335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Λωρίδα χρόν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C626A5-4FF6-42BD-858A-AE4B2C23A6BC}"/>
              </a:ext>
            </a:extLst>
          </p:cNvPr>
          <p:cNvSpPr>
            <a:spLocks noGrp="1"/>
          </p:cNvSpPr>
          <p:nvPr>
            <p:ph type="title"/>
          </p:nvPr>
        </p:nvSpPr>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6" name="Σύμβολο κράτησης θέσης υποσέλιδου 5">
            <a:extLst>
              <a:ext uri="{FF2B5EF4-FFF2-40B4-BE49-F238E27FC236}">
                <a16:creationId xmlns:a16="http://schemas.microsoft.com/office/drawing/2014/main" id="{29E5E346-F307-4307-949D-77CDB6E6577A}"/>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a:t>Προσθέστε υποσέλιδο</a:t>
            </a:r>
            <a:endParaRPr lang="el-GR" dirty="0"/>
          </a:p>
        </p:txBody>
      </p:sp>
      <p:sp>
        <p:nvSpPr>
          <p:cNvPr id="7" name="Θέση αριθμού διαφάνειας 6">
            <a:extLst>
              <a:ext uri="{FF2B5EF4-FFF2-40B4-BE49-F238E27FC236}">
                <a16:creationId xmlns:a16="http://schemas.microsoft.com/office/drawing/2014/main" id="{BB4446C0-A637-4726-88A6-815A6AB63B96}"/>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13" name="Θέση κειμένου 8">
            <a:extLst>
              <a:ext uri="{FF2B5EF4-FFF2-40B4-BE49-F238E27FC236}">
                <a16:creationId xmlns:a16="http://schemas.microsoft.com/office/drawing/2014/main" id="{37BBBFC2-32EB-4335-9980-A7CF236703B3}"/>
              </a:ext>
            </a:extLst>
          </p:cNvPr>
          <p:cNvSpPr>
            <a:spLocks noGrp="1"/>
          </p:cNvSpPr>
          <p:nvPr>
            <p:ph type="body" sz="quarter" idx="26" hasCustomPrompt="1"/>
          </p:nvPr>
        </p:nvSpPr>
        <p:spPr>
          <a:xfrm>
            <a:off x="431800" y="1080000"/>
            <a:ext cx="11339513" cy="276561"/>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el-GR" dirty="0"/>
              <a:t>Δευτερεύουσα κεφαλίδα</a:t>
            </a:r>
          </a:p>
        </p:txBody>
      </p:sp>
      <p:cxnSp>
        <p:nvCxnSpPr>
          <p:cNvPr id="15" name="Ευθύγραμμο βέλος σύνδεσης 14">
            <a:extLst>
              <a:ext uri="{FF2B5EF4-FFF2-40B4-BE49-F238E27FC236}">
                <a16:creationId xmlns:a16="http://schemas.microsoft.com/office/drawing/2014/main" id="{52158F80-0C1A-4B9E-9335-A5A0015187F7}"/>
              </a:ext>
            </a:extLst>
          </p:cNvPr>
          <p:cNvCxnSpPr/>
          <p:nvPr userDrawn="1"/>
        </p:nvCxnSpPr>
        <p:spPr>
          <a:xfrm>
            <a:off x="431800" y="3866682"/>
            <a:ext cx="11339513"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Θέση κειμένου 10">
            <a:extLst>
              <a:ext uri="{FF2B5EF4-FFF2-40B4-BE49-F238E27FC236}">
                <a16:creationId xmlns:a16="http://schemas.microsoft.com/office/drawing/2014/main" id="{723DA611-B88C-4D7E-82A4-5E4CA9DC2EA3}"/>
              </a:ext>
            </a:extLst>
          </p:cNvPr>
          <p:cNvSpPr>
            <a:spLocks noGrp="1"/>
          </p:cNvSpPr>
          <p:nvPr>
            <p:ph type="body" sz="quarter" idx="33" hasCustomPrompt="1"/>
          </p:nvPr>
        </p:nvSpPr>
        <p:spPr>
          <a:xfrm>
            <a:off x="412908" y="3973125"/>
            <a:ext cx="415608" cy="201776"/>
          </a:xfrm>
        </p:spPr>
        <p:txBody>
          <a:bodyPr rtlCol="0" anchor="ctr"/>
          <a:lstStyle>
            <a:lvl1pPr marL="0" indent="0" algn="ctr">
              <a:buNone/>
              <a:defRPr sz="1400">
                <a:solidFill>
                  <a:schemeClr val="tx1">
                    <a:lumMod val="50000"/>
                    <a:lumOff val="50000"/>
                  </a:schemeClr>
                </a:solidFill>
              </a:defRPr>
            </a:lvl1pPr>
          </a:lstStyle>
          <a:p>
            <a:pPr lvl="0" rtl="0"/>
            <a:r>
              <a:rPr lang="el-GR" dirty="0"/>
              <a:t>Έτος</a:t>
            </a:r>
          </a:p>
        </p:txBody>
      </p:sp>
      <p:sp>
        <p:nvSpPr>
          <p:cNvPr id="17" name="Θέση κειμένου 10">
            <a:extLst>
              <a:ext uri="{FF2B5EF4-FFF2-40B4-BE49-F238E27FC236}">
                <a16:creationId xmlns:a16="http://schemas.microsoft.com/office/drawing/2014/main" id="{180A0FA4-75CD-4A61-AA79-9C3C5F97ED8C}"/>
              </a:ext>
            </a:extLst>
          </p:cNvPr>
          <p:cNvSpPr>
            <a:spLocks noGrp="1"/>
          </p:cNvSpPr>
          <p:nvPr>
            <p:ph type="body" sz="quarter" idx="34" hasCustomPrompt="1"/>
          </p:nvPr>
        </p:nvSpPr>
        <p:spPr>
          <a:xfrm>
            <a:off x="431799"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21" name="Θέση κειμένου 10">
            <a:extLst>
              <a:ext uri="{FF2B5EF4-FFF2-40B4-BE49-F238E27FC236}">
                <a16:creationId xmlns:a16="http://schemas.microsoft.com/office/drawing/2014/main" id="{EBB89A53-1B07-4560-B98E-03BECDB832C9}"/>
              </a:ext>
            </a:extLst>
          </p:cNvPr>
          <p:cNvSpPr>
            <a:spLocks noGrp="1"/>
          </p:cNvSpPr>
          <p:nvPr>
            <p:ph type="body" sz="quarter" idx="35" hasCustomPrompt="1"/>
          </p:nvPr>
        </p:nvSpPr>
        <p:spPr>
          <a:xfrm>
            <a:off x="903816"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22" name="Θέση κειμένου 10">
            <a:extLst>
              <a:ext uri="{FF2B5EF4-FFF2-40B4-BE49-F238E27FC236}">
                <a16:creationId xmlns:a16="http://schemas.microsoft.com/office/drawing/2014/main" id="{22D34AD8-D83D-4409-A418-C00840A085AC}"/>
              </a:ext>
            </a:extLst>
          </p:cNvPr>
          <p:cNvSpPr>
            <a:spLocks noGrp="1"/>
          </p:cNvSpPr>
          <p:nvPr>
            <p:ph type="body" sz="quarter" idx="36" hasCustomPrompt="1"/>
          </p:nvPr>
        </p:nvSpPr>
        <p:spPr>
          <a:xfrm>
            <a:off x="1375833"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25" name="Θέση κειμένου 10">
            <a:extLst>
              <a:ext uri="{FF2B5EF4-FFF2-40B4-BE49-F238E27FC236}">
                <a16:creationId xmlns:a16="http://schemas.microsoft.com/office/drawing/2014/main" id="{3EAA6A46-63F3-49A5-8E0B-758176E4429D}"/>
              </a:ext>
            </a:extLst>
          </p:cNvPr>
          <p:cNvSpPr>
            <a:spLocks noGrp="1"/>
          </p:cNvSpPr>
          <p:nvPr>
            <p:ph type="body" sz="quarter" idx="37" hasCustomPrompt="1"/>
          </p:nvPr>
        </p:nvSpPr>
        <p:spPr>
          <a:xfrm>
            <a:off x="1847850"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26" name="Θέση κειμένου 10">
            <a:extLst>
              <a:ext uri="{FF2B5EF4-FFF2-40B4-BE49-F238E27FC236}">
                <a16:creationId xmlns:a16="http://schemas.microsoft.com/office/drawing/2014/main" id="{BB051A6E-4868-4F3F-93DB-AD07020E9344}"/>
              </a:ext>
            </a:extLst>
          </p:cNvPr>
          <p:cNvSpPr>
            <a:spLocks noGrp="1"/>
          </p:cNvSpPr>
          <p:nvPr>
            <p:ph type="body" sz="quarter" idx="38" hasCustomPrompt="1"/>
          </p:nvPr>
        </p:nvSpPr>
        <p:spPr>
          <a:xfrm>
            <a:off x="6077108" y="3973125"/>
            <a:ext cx="415608" cy="201776"/>
          </a:xfrm>
        </p:spPr>
        <p:txBody>
          <a:bodyPr rtlCol="0" anchor="ctr"/>
          <a:lstStyle>
            <a:lvl1pPr marL="0" indent="0" algn="ctr">
              <a:buNone/>
              <a:defRPr sz="1400">
                <a:solidFill>
                  <a:schemeClr val="tx1">
                    <a:lumMod val="50000"/>
                    <a:lumOff val="50000"/>
                  </a:schemeClr>
                </a:solidFill>
              </a:defRPr>
            </a:lvl1pPr>
          </a:lstStyle>
          <a:p>
            <a:pPr lvl="0" rtl="0"/>
            <a:r>
              <a:rPr lang="el-GR" dirty="0"/>
              <a:t>Έτος</a:t>
            </a:r>
          </a:p>
        </p:txBody>
      </p:sp>
      <p:sp>
        <p:nvSpPr>
          <p:cNvPr id="28" name="Θέση κειμένου 10">
            <a:extLst>
              <a:ext uri="{FF2B5EF4-FFF2-40B4-BE49-F238E27FC236}">
                <a16:creationId xmlns:a16="http://schemas.microsoft.com/office/drawing/2014/main" id="{61519886-189E-4C69-AEED-FD9BDD3E567B}"/>
              </a:ext>
            </a:extLst>
          </p:cNvPr>
          <p:cNvSpPr>
            <a:spLocks noGrp="1"/>
          </p:cNvSpPr>
          <p:nvPr>
            <p:ph type="body" sz="quarter" idx="39" hasCustomPrompt="1"/>
          </p:nvPr>
        </p:nvSpPr>
        <p:spPr>
          <a:xfrm>
            <a:off x="2319867"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0" name="Θέση κειμένου 10">
            <a:extLst>
              <a:ext uri="{FF2B5EF4-FFF2-40B4-BE49-F238E27FC236}">
                <a16:creationId xmlns:a16="http://schemas.microsoft.com/office/drawing/2014/main" id="{0F084DDF-04EE-46A9-9F77-D5FD94D1B543}"/>
              </a:ext>
            </a:extLst>
          </p:cNvPr>
          <p:cNvSpPr>
            <a:spLocks noGrp="1"/>
          </p:cNvSpPr>
          <p:nvPr>
            <p:ph type="body" sz="quarter" idx="40" hasCustomPrompt="1"/>
          </p:nvPr>
        </p:nvSpPr>
        <p:spPr>
          <a:xfrm>
            <a:off x="2791884"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1" name="Θέση κειμένου 10">
            <a:extLst>
              <a:ext uri="{FF2B5EF4-FFF2-40B4-BE49-F238E27FC236}">
                <a16:creationId xmlns:a16="http://schemas.microsoft.com/office/drawing/2014/main" id="{743DE8AB-BF74-4CC9-AD19-8BBBF44867AF}"/>
              </a:ext>
            </a:extLst>
          </p:cNvPr>
          <p:cNvSpPr>
            <a:spLocks noGrp="1"/>
          </p:cNvSpPr>
          <p:nvPr>
            <p:ph type="body" sz="quarter" idx="41" hasCustomPrompt="1"/>
          </p:nvPr>
        </p:nvSpPr>
        <p:spPr>
          <a:xfrm>
            <a:off x="3263901"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2" name="Θέση κειμένου 10">
            <a:extLst>
              <a:ext uri="{FF2B5EF4-FFF2-40B4-BE49-F238E27FC236}">
                <a16:creationId xmlns:a16="http://schemas.microsoft.com/office/drawing/2014/main" id="{2ECC5C24-2CE5-491E-89DC-F9C5AE98B067}"/>
              </a:ext>
            </a:extLst>
          </p:cNvPr>
          <p:cNvSpPr>
            <a:spLocks noGrp="1"/>
          </p:cNvSpPr>
          <p:nvPr>
            <p:ph type="body" sz="quarter" idx="42" hasCustomPrompt="1"/>
          </p:nvPr>
        </p:nvSpPr>
        <p:spPr>
          <a:xfrm>
            <a:off x="4679952"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3" name="Θέση κειμένου 10">
            <a:extLst>
              <a:ext uri="{FF2B5EF4-FFF2-40B4-BE49-F238E27FC236}">
                <a16:creationId xmlns:a16="http://schemas.microsoft.com/office/drawing/2014/main" id="{ADB0F187-5781-4076-B761-264B1C683A63}"/>
              </a:ext>
            </a:extLst>
          </p:cNvPr>
          <p:cNvSpPr>
            <a:spLocks noGrp="1"/>
          </p:cNvSpPr>
          <p:nvPr>
            <p:ph type="body" sz="quarter" idx="43" hasCustomPrompt="1"/>
          </p:nvPr>
        </p:nvSpPr>
        <p:spPr>
          <a:xfrm>
            <a:off x="3735918"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4" name="Θέση κειμένου 10">
            <a:extLst>
              <a:ext uri="{FF2B5EF4-FFF2-40B4-BE49-F238E27FC236}">
                <a16:creationId xmlns:a16="http://schemas.microsoft.com/office/drawing/2014/main" id="{B2E776B2-D388-4243-80AE-BD8AF47C8AAB}"/>
              </a:ext>
            </a:extLst>
          </p:cNvPr>
          <p:cNvSpPr>
            <a:spLocks noGrp="1"/>
          </p:cNvSpPr>
          <p:nvPr>
            <p:ph type="body" sz="quarter" idx="44" hasCustomPrompt="1"/>
          </p:nvPr>
        </p:nvSpPr>
        <p:spPr>
          <a:xfrm>
            <a:off x="4207935"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5" name="Θέση κειμένου 10">
            <a:extLst>
              <a:ext uri="{FF2B5EF4-FFF2-40B4-BE49-F238E27FC236}">
                <a16:creationId xmlns:a16="http://schemas.microsoft.com/office/drawing/2014/main" id="{79F3A104-EDC0-4A25-9585-3F9F8C1022C7}"/>
              </a:ext>
            </a:extLst>
          </p:cNvPr>
          <p:cNvSpPr>
            <a:spLocks noGrp="1"/>
          </p:cNvSpPr>
          <p:nvPr>
            <p:ph type="body" sz="quarter" idx="45" hasCustomPrompt="1"/>
          </p:nvPr>
        </p:nvSpPr>
        <p:spPr>
          <a:xfrm>
            <a:off x="5151969"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6" name="Θέση κειμένου 10">
            <a:extLst>
              <a:ext uri="{FF2B5EF4-FFF2-40B4-BE49-F238E27FC236}">
                <a16:creationId xmlns:a16="http://schemas.microsoft.com/office/drawing/2014/main" id="{23DA3E7C-9F0E-4A57-B6EA-C01C72788E9E}"/>
              </a:ext>
            </a:extLst>
          </p:cNvPr>
          <p:cNvSpPr>
            <a:spLocks noGrp="1"/>
          </p:cNvSpPr>
          <p:nvPr>
            <p:ph type="body" sz="quarter" idx="46" hasCustomPrompt="1"/>
          </p:nvPr>
        </p:nvSpPr>
        <p:spPr>
          <a:xfrm>
            <a:off x="5623986"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7" name="Θέση κειμένου 10">
            <a:extLst>
              <a:ext uri="{FF2B5EF4-FFF2-40B4-BE49-F238E27FC236}">
                <a16:creationId xmlns:a16="http://schemas.microsoft.com/office/drawing/2014/main" id="{A8ABC110-DC97-4A71-9A16-67581EAC9895}"/>
              </a:ext>
            </a:extLst>
          </p:cNvPr>
          <p:cNvSpPr>
            <a:spLocks noGrp="1"/>
          </p:cNvSpPr>
          <p:nvPr>
            <p:ph type="body" sz="quarter" idx="47" hasCustomPrompt="1"/>
          </p:nvPr>
        </p:nvSpPr>
        <p:spPr>
          <a:xfrm>
            <a:off x="6095999"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8" name="Θέση κειμένου 10">
            <a:extLst>
              <a:ext uri="{FF2B5EF4-FFF2-40B4-BE49-F238E27FC236}">
                <a16:creationId xmlns:a16="http://schemas.microsoft.com/office/drawing/2014/main" id="{81058125-332B-41A7-BCD5-72CAE3F9F97D}"/>
              </a:ext>
            </a:extLst>
          </p:cNvPr>
          <p:cNvSpPr>
            <a:spLocks noGrp="1"/>
          </p:cNvSpPr>
          <p:nvPr>
            <p:ph type="body" sz="quarter" idx="48" hasCustomPrompt="1"/>
          </p:nvPr>
        </p:nvSpPr>
        <p:spPr>
          <a:xfrm>
            <a:off x="6568012"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39" name="Θέση κειμένου 10">
            <a:extLst>
              <a:ext uri="{FF2B5EF4-FFF2-40B4-BE49-F238E27FC236}">
                <a16:creationId xmlns:a16="http://schemas.microsoft.com/office/drawing/2014/main" id="{E32DE8FD-6391-4094-BAEC-CC0836CC67EB}"/>
              </a:ext>
            </a:extLst>
          </p:cNvPr>
          <p:cNvSpPr>
            <a:spLocks noGrp="1"/>
          </p:cNvSpPr>
          <p:nvPr>
            <p:ph type="body" sz="quarter" idx="49" hasCustomPrompt="1"/>
          </p:nvPr>
        </p:nvSpPr>
        <p:spPr>
          <a:xfrm>
            <a:off x="7040029"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0" name="Θέση κειμένου 10">
            <a:extLst>
              <a:ext uri="{FF2B5EF4-FFF2-40B4-BE49-F238E27FC236}">
                <a16:creationId xmlns:a16="http://schemas.microsoft.com/office/drawing/2014/main" id="{5C53C0F3-9308-422B-BC6E-1ACA5029027A}"/>
              </a:ext>
            </a:extLst>
          </p:cNvPr>
          <p:cNvSpPr>
            <a:spLocks noGrp="1"/>
          </p:cNvSpPr>
          <p:nvPr>
            <p:ph type="body" sz="quarter" idx="50" hasCustomPrompt="1"/>
          </p:nvPr>
        </p:nvSpPr>
        <p:spPr>
          <a:xfrm>
            <a:off x="7512046"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1" name="Θέση κειμένου 10">
            <a:extLst>
              <a:ext uri="{FF2B5EF4-FFF2-40B4-BE49-F238E27FC236}">
                <a16:creationId xmlns:a16="http://schemas.microsoft.com/office/drawing/2014/main" id="{06DFFA03-9EA6-4F70-9519-AB1361BAF7CE}"/>
              </a:ext>
            </a:extLst>
          </p:cNvPr>
          <p:cNvSpPr>
            <a:spLocks noGrp="1"/>
          </p:cNvSpPr>
          <p:nvPr>
            <p:ph type="body" sz="quarter" idx="51" hasCustomPrompt="1"/>
          </p:nvPr>
        </p:nvSpPr>
        <p:spPr>
          <a:xfrm>
            <a:off x="7984063"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2" name="Θέση κειμένου 10">
            <a:extLst>
              <a:ext uri="{FF2B5EF4-FFF2-40B4-BE49-F238E27FC236}">
                <a16:creationId xmlns:a16="http://schemas.microsoft.com/office/drawing/2014/main" id="{49CD8693-3557-4241-BB88-518160D989C4}"/>
              </a:ext>
            </a:extLst>
          </p:cNvPr>
          <p:cNvSpPr>
            <a:spLocks noGrp="1"/>
          </p:cNvSpPr>
          <p:nvPr>
            <p:ph type="body" sz="quarter" idx="52" hasCustomPrompt="1"/>
          </p:nvPr>
        </p:nvSpPr>
        <p:spPr>
          <a:xfrm>
            <a:off x="8456080"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3" name="Θέση κειμένου 10">
            <a:extLst>
              <a:ext uri="{FF2B5EF4-FFF2-40B4-BE49-F238E27FC236}">
                <a16:creationId xmlns:a16="http://schemas.microsoft.com/office/drawing/2014/main" id="{4884DF69-4936-4F90-BFB8-ED04A228DA22}"/>
              </a:ext>
            </a:extLst>
          </p:cNvPr>
          <p:cNvSpPr>
            <a:spLocks noGrp="1"/>
          </p:cNvSpPr>
          <p:nvPr>
            <p:ph type="body" sz="quarter" idx="53" hasCustomPrompt="1"/>
          </p:nvPr>
        </p:nvSpPr>
        <p:spPr>
          <a:xfrm>
            <a:off x="8928097"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4" name="Θέση κειμένου 10">
            <a:extLst>
              <a:ext uri="{FF2B5EF4-FFF2-40B4-BE49-F238E27FC236}">
                <a16:creationId xmlns:a16="http://schemas.microsoft.com/office/drawing/2014/main" id="{00804F61-8052-4AD8-8370-ED72B261BC29}"/>
              </a:ext>
            </a:extLst>
          </p:cNvPr>
          <p:cNvSpPr>
            <a:spLocks noGrp="1"/>
          </p:cNvSpPr>
          <p:nvPr>
            <p:ph type="body" sz="quarter" idx="54" hasCustomPrompt="1"/>
          </p:nvPr>
        </p:nvSpPr>
        <p:spPr>
          <a:xfrm>
            <a:off x="10344148"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5" name="Θέση κειμένου 10">
            <a:extLst>
              <a:ext uri="{FF2B5EF4-FFF2-40B4-BE49-F238E27FC236}">
                <a16:creationId xmlns:a16="http://schemas.microsoft.com/office/drawing/2014/main" id="{313F370F-A9EC-477E-BED7-BF4E87527420}"/>
              </a:ext>
            </a:extLst>
          </p:cNvPr>
          <p:cNvSpPr>
            <a:spLocks noGrp="1"/>
          </p:cNvSpPr>
          <p:nvPr>
            <p:ph type="body" sz="quarter" idx="55" hasCustomPrompt="1"/>
          </p:nvPr>
        </p:nvSpPr>
        <p:spPr>
          <a:xfrm>
            <a:off x="9400114"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6" name="Θέση κειμένου 10">
            <a:extLst>
              <a:ext uri="{FF2B5EF4-FFF2-40B4-BE49-F238E27FC236}">
                <a16:creationId xmlns:a16="http://schemas.microsoft.com/office/drawing/2014/main" id="{9E687ADD-FE6C-441E-991F-E71EA0572C32}"/>
              </a:ext>
            </a:extLst>
          </p:cNvPr>
          <p:cNvSpPr>
            <a:spLocks noGrp="1"/>
          </p:cNvSpPr>
          <p:nvPr>
            <p:ph type="body" sz="quarter" idx="56" hasCustomPrompt="1"/>
          </p:nvPr>
        </p:nvSpPr>
        <p:spPr>
          <a:xfrm>
            <a:off x="9872131"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7" name="Θέση κειμένου 10">
            <a:extLst>
              <a:ext uri="{FF2B5EF4-FFF2-40B4-BE49-F238E27FC236}">
                <a16:creationId xmlns:a16="http://schemas.microsoft.com/office/drawing/2014/main" id="{5E0252B4-80AE-40E9-BA32-6EDAAC625211}"/>
              </a:ext>
            </a:extLst>
          </p:cNvPr>
          <p:cNvSpPr>
            <a:spLocks noGrp="1"/>
          </p:cNvSpPr>
          <p:nvPr>
            <p:ph type="body" sz="quarter" idx="57" hasCustomPrompt="1"/>
          </p:nvPr>
        </p:nvSpPr>
        <p:spPr>
          <a:xfrm>
            <a:off x="10816165"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8" name="Θέση κειμένου 10">
            <a:extLst>
              <a:ext uri="{FF2B5EF4-FFF2-40B4-BE49-F238E27FC236}">
                <a16:creationId xmlns:a16="http://schemas.microsoft.com/office/drawing/2014/main" id="{8A807DF0-23B6-4B83-B3F6-8D0BE9A851F6}"/>
              </a:ext>
            </a:extLst>
          </p:cNvPr>
          <p:cNvSpPr>
            <a:spLocks noGrp="1"/>
          </p:cNvSpPr>
          <p:nvPr>
            <p:ph type="body" sz="quarter" idx="58" hasCustomPrompt="1"/>
          </p:nvPr>
        </p:nvSpPr>
        <p:spPr>
          <a:xfrm>
            <a:off x="11288182" y="3597398"/>
            <a:ext cx="377825" cy="201776"/>
          </a:xfrm>
        </p:spPr>
        <p:txBody>
          <a:bodyPr rtlCol="0"/>
          <a:lstStyle>
            <a:lvl1pPr marL="0" indent="0" algn="ctr">
              <a:buNone/>
              <a:defRPr sz="1200">
                <a:solidFill>
                  <a:schemeClr val="tx1">
                    <a:lumMod val="50000"/>
                    <a:lumOff val="50000"/>
                  </a:schemeClr>
                </a:solidFill>
              </a:defRPr>
            </a:lvl1pPr>
          </a:lstStyle>
          <a:p>
            <a:pPr lvl="0" rtl="0"/>
            <a:r>
              <a:rPr lang="el-GR" dirty="0"/>
              <a:t>ΜΜ</a:t>
            </a:r>
          </a:p>
        </p:txBody>
      </p:sp>
      <p:sp>
        <p:nvSpPr>
          <p:cNvPr id="49" name="Θέση κειμένου 3">
            <a:extLst>
              <a:ext uri="{FF2B5EF4-FFF2-40B4-BE49-F238E27FC236}">
                <a16:creationId xmlns:a16="http://schemas.microsoft.com/office/drawing/2014/main" id="{F3591345-36C8-481A-AD5B-5F69B03D1710}"/>
              </a:ext>
            </a:extLst>
          </p:cNvPr>
          <p:cNvSpPr>
            <a:spLocks noGrp="1"/>
          </p:cNvSpPr>
          <p:nvPr>
            <p:ph type="body" sz="quarter" idx="59" hasCustomPrompt="1"/>
          </p:nvPr>
        </p:nvSpPr>
        <p:spPr>
          <a:xfrm>
            <a:off x="5360988" y="2190750"/>
            <a:ext cx="1793875" cy="561975"/>
          </a:xfrm>
          <a:noFill/>
          <a:ln>
            <a:noFill/>
          </a:ln>
        </p:spPr>
        <p:txBody>
          <a:bodyPr tIns="36000" rtlCol="0" anchor="t"/>
          <a:lstStyle>
            <a:lvl1pPr marL="0" indent="0" algn="ctr">
              <a:buNone/>
              <a:defRPr sz="1600" b="1">
                <a:solidFill>
                  <a:schemeClr val="tx1">
                    <a:lumMod val="75000"/>
                    <a:lumOff val="25000"/>
                  </a:schemeClr>
                </a:solidFill>
              </a:defRPr>
            </a:lvl1pPr>
          </a:lstStyle>
          <a:p>
            <a:pPr lvl="0" rtl="0"/>
            <a:r>
              <a:rPr lang="el-GR" dirty="0"/>
              <a:t>Τίτλος στοιχείου</a:t>
            </a:r>
          </a:p>
        </p:txBody>
      </p:sp>
      <p:sp>
        <p:nvSpPr>
          <p:cNvPr id="50" name="Θέση κειμένου 36">
            <a:extLst>
              <a:ext uri="{FF2B5EF4-FFF2-40B4-BE49-F238E27FC236}">
                <a16:creationId xmlns:a16="http://schemas.microsoft.com/office/drawing/2014/main" id="{954C0732-1924-4A1B-9272-95C51D0B36FE}"/>
              </a:ext>
            </a:extLst>
          </p:cNvPr>
          <p:cNvSpPr>
            <a:spLocks noGrp="1"/>
          </p:cNvSpPr>
          <p:nvPr>
            <p:ph type="body" sz="quarter" idx="60" hasCustomPrompt="1"/>
          </p:nvPr>
        </p:nvSpPr>
        <p:spPr>
          <a:xfrm>
            <a:off x="5395728" y="2531196"/>
            <a:ext cx="1724394" cy="185808"/>
          </a:xfrm>
          <a:solidFill>
            <a:schemeClr val="bg1">
              <a:lumMod val="95000"/>
            </a:schemeClr>
          </a:solidFill>
        </p:spPr>
        <p:txBody>
          <a:bodyPr rtlCol="0" anchor="ctr"/>
          <a:lstStyle>
            <a:lvl1pPr marL="0" indent="0" algn="ctr">
              <a:buNone/>
              <a:defRPr sz="1200">
                <a:solidFill>
                  <a:schemeClr val="tx1">
                    <a:lumMod val="75000"/>
                    <a:lumOff val="25000"/>
                  </a:schemeClr>
                </a:solidFill>
              </a:defRPr>
            </a:lvl1pPr>
          </a:lstStyle>
          <a:p>
            <a:pPr lvl="0" rtl="0"/>
            <a:r>
              <a:rPr lang="el-GR" dirty="0"/>
              <a:t>Μήνας, Έτος</a:t>
            </a:r>
          </a:p>
        </p:txBody>
      </p:sp>
    </p:spTree>
    <p:extLst>
      <p:ext uri="{BB962C8B-B14F-4D97-AF65-F5344CB8AC3E}">
        <p14:creationId xmlns:p14="http://schemas.microsoft.com/office/powerpoint/2010/main" val="906707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Μέλη ομάδας 6">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8" name="Σύμβολο κράτησης αριθμού διαφάνειας 7">
            <a:extLst>
              <a:ext uri="{FF2B5EF4-FFF2-40B4-BE49-F238E27FC236}">
                <a16:creationId xmlns:a16="http://schemas.microsoft.com/office/drawing/2014/main" id="{86E99B1E-D08C-46BA-9D27-9ED02F4C9B6C}"/>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5" name="Θέση κειμένου 4">
            <a:extLst>
              <a:ext uri="{FF2B5EF4-FFF2-40B4-BE49-F238E27FC236}">
                <a16:creationId xmlns:a16="http://schemas.microsoft.com/office/drawing/2014/main" id="{1F5B3657-F2AE-455A-BF81-1A0C2ACECD20}"/>
              </a:ext>
            </a:extLst>
          </p:cNvPr>
          <p:cNvSpPr>
            <a:spLocks noGrp="1"/>
          </p:cNvSpPr>
          <p:nvPr>
            <p:ph type="body" sz="quarter" idx="12" hasCustomPrompt="1"/>
          </p:nvPr>
        </p:nvSpPr>
        <p:spPr>
          <a:xfrm>
            <a:off x="2340113" y="4505325"/>
            <a:ext cx="1800000" cy="900000"/>
          </a:xfrm>
        </p:spPr>
        <p:txBody>
          <a:bodyPr rtlCol="0"/>
          <a:lstStyle>
            <a:lvl1pPr marL="0" indent="0" algn="ctr">
              <a:buNone/>
              <a:defRPr sz="1600"/>
            </a:lvl1pPr>
          </a:lstStyle>
          <a:p>
            <a:pPr lvl="0" rtl="0"/>
            <a:r>
              <a:rPr lang="el-GR" dirty="0"/>
              <a:t>Τίτλος</a:t>
            </a:r>
          </a:p>
        </p:txBody>
      </p:sp>
      <p:sp>
        <p:nvSpPr>
          <p:cNvPr id="13" name="Θέση κειμένου 12">
            <a:extLst>
              <a:ext uri="{FF2B5EF4-FFF2-40B4-BE49-F238E27FC236}">
                <a16:creationId xmlns:a16="http://schemas.microsoft.com/office/drawing/2014/main" id="{6A983D98-E0AB-429A-9EC2-B50D4216D691}"/>
              </a:ext>
            </a:extLst>
          </p:cNvPr>
          <p:cNvSpPr>
            <a:spLocks noGrp="1"/>
          </p:cNvSpPr>
          <p:nvPr>
            <p:ph type="body" sz="quarter" idx="13" hasCustomPrompt="1"/>
          </p:nvPr>
        </p:nvSpPr>
        <p:spPr>
          <a:xfrm>
            <a:off x="4248426" y="4505325"/>
            <a:ext cx="1800000" cy="900000"/>
          </a:xfrm>
        </p:spPr>
        <p:txBody>
          <a:bodyPr rtlCol="0"/>
          <a:lstStyle>
            <a:lvl1pPr marL="0" indent="0" algn="ctr">
              <a:buNone/>
              <a:defRPr sz="1600"/>
            </a:lvl1pPr>
          </a:lstStyle>
          <a:p>
            <a:pPr lvl="0" rtl="0"/>
            <a:r>
              <a:rPr lang="el-GR" dirty="0"/>
              <a:t>Τίτλος</a:t>
            </a:r>
          </a:p>
        </p:txBody>
      </p:sp>
      <p:sp>
        <p:nvSpPr>
          <p:cNvPr id="15" name="Θέση κειμένου 14">
            <a:extLst>
              <a:ext uri="{FF2B5EF4-FFF2-40B4-BE49-F238E27FC236}">
                <a16:creationId xmlns:a16="http://schemas.microsoft.com/office/drawing/2014/main" id="{755213BF-EF6D-45DC-A01B-DE6C2F23A6D2}"/>
              </a:ext>
            </a:extLst>
          </p:cNvPr>
          <p:cNvSpPr>
            <a:spLocks noGrp="1"/>
          </p:cNvSpPr>
          <p:nvPr>
            <p:ph type="body" sz="quarter" idx="14" hasCustomPrompt="1"/>
          </p:nvPr>
        </p:nvSpPr>
        <p:spPr>
          <a:xfrm>
            <a:off x="6156739" y="4505325"/>
            <a:ext cx="1800000" cy="900000"/>
          </a:xfrm>
        </p:spPr>
        <p:txBody>
          <a:bodyPr rtlCol="0"/>
          <a:lstStyle>
            <a:lvl1pPr marL="0" indent="0" algn="ctr">
              <a:buNone/>
              <a:defRPr sz="1600"/>
            </a:lvl1pPr>
          </a:lstStyle>
          <a:p>
            <a:pPr lvl="0" rtl="0"/>
            <a:r>
              <a:rPr lang="el-GR" dirty="0"/>
              <a:t>Τίτλος</a:t>
            </a:r>
          </a:p>
        </p:txBody>
      </p:sp>
      <p:sp>
        <p:nvSpPr>
          <p:cNvPr id="17" name="Θέση κειμένου 16">
            <a:extLst>
              <a:ext uri="{FF2B5EF4-FFF2-40B4-BE49-F238E27FC236}">
                <a16:creationId xmlns:a16="http://schemas.microsoft.com/office/drawing/2014/main" id="{77D6BBBA-F4A3-45D4-91BC-A405FFDC7C3D}"/>
              </a:ext>
            </a:extLst>
          </p:cNvPr>
          <p:cNvSpPr>
            <a:spLocks noGrp="1"/>
          </p:cNvSpPr>
          <p:nvPr>
            <p:ph type="body" sz="quarter" idx="15" hasCustomPrompt="1"/>
          </p:nvPr>
        </p:nvSpPr>
        <p:spPr>
          <a:xfrm>
            <a:off x="8065052" y="4505325"/>
            <a:ext cx="1800000" cy="900000"/>
          </a:xfrm>
        </p:spPr>
        <p:txBody>
          <a:bodyPr rtlCol="0"/>
          <a:lstStyle>
            <a:lvl1pPr marL="0" indent="0" algn="ctr">
              <a:buNone/>
              <a:defRPr sz="1600"/>
            </a:lvl1pPr>
          </a:lstStyle>
          <a:p>
            <a:pPr lvl="0" rtl="0"/>
            <a:r>
              <a:rPr lang="el-GR" dirty="0"/>
              <a:t>Τίτλος</a:t>
            </a:r>
          </a:p>
        </p:txBody>
      </p:sp>
      <p:sp>
        <p:nvSpPr>
          <p:cNvPr id="6" name="Θέση κειμένου 5">
            <a:extLst>
              <a:ext uri="{FF2B5EF4-FFF2-40B4-BE49-F238E27FC236}">
                <a16:creationId xmlns:a16="http://schemas.microsoft.com/office/drawing/2014/main" id="{EB3F7825-EB73-4976-9D8D-BAD8C8FCEA82}"/>
              </a:ext>
            </a:extLst>
          </p:cNvPr>
          <p:cNvSpPr>
            <a:spLocks noGrp="1"/>
          </p:cNvSpPr>
          <p:nvPr>
            <p:ph type="body" sz="quarter" idx="16" hasCustomPrompt="1"/>
          </p:nvPr>
        </p:nvSpPr>
        <p:spPr>
          <a:xfrm>
            <a:off x="431800" y="3926334"/>
            <a:ext cx="1800000" cy="504000"/>
          </a:xfrm>
        </p:spPr>
        <p:txBody>
          <a:bodyPr rtlCol="0"/>
          <a:lstStyle>
            <a:lvl1pPr marL="0" indent="0" algn="ctr">
              <a:buNone/>
              <a:defRPr b="1">
                <a:latin typeface="+mj-lt"/>
              </a:defRPr>
            </a:lvl1pPr>
          </a:lstStyle>
          <a:p>
            <a:pPr lvl="0" rtl="0"/>
            <a:r>
              <a:rPr lang="el-GR" dirty="0"/>
              <a:t>Πλήρες όνομα</a:t>
            </a:r>
          </a:p>
        </p:txBody>
      </p:sp>
      <p:sp>
        <p:nvSpPr>
          <p:cNvPr id="10" name="Θέση κειμένου 9">
            <a:extLst>
              <a:ext uri="{FF2B5EF4-FFF2-40B4-BE49-F238E27FC236}">
                <a16:creationId xmlns:a16="http://schemas.microsoft.com/office/drawing/2014/main" id="{6D972951-9088-4993-8DED-9DA3B6B08CF2}"/>
              </a:ext>
            </a:extLst>
          </p:cNvPr>
          <p:cNvSpPr>
            <a:spLocks noGrp="1"/>
          </p:cNvSpPr>
          <p:nvPr>
            <p:ph type="body" sz="quarter" idx="17" hasCustomPrompt="1"/>
          </p:nvPr>
        </p:nvSpPr>
        <p:spPr>
          <a:xfrm>
            <a:off x="2340113" y="3926335"/>
            <a:ext cx="1800000" cy="504000"/>
          </a:xfrm>
        </p:spPr>
        <p:txBody>
          <a:bodyPr rtlCol="0"/>
          <a:lstStyle>
            <a:lvl1pPr marL="0" indent="0" algn="ctr">
              <a:buNone/>
              <a:defRPr b="1">
                <a:latin typeface="+mj-lt"/>
              </a:defRPr>
            </a:lvl1pPr>
          </a:lstStyle>
          <a:p>
            <a:pPr lvl="0" rtl="0"/>
            <a:r>
              <a:rPr lang="el-GR" dirty="0"/>
              <a:t>Πλήρες όνομα</a:t>
            </a:r>
          </a:p>
        </p:txBody>
      </p:sp>
      <p:sp>
        <p:nvSpPr>
          <p:cNvPr id="12" name="Θέση κειμένου 11">
            <a:extLst>
              <a:ext uri="{FF2B5EF4-FFF2-40B4-BE49-F238E27FC236}">
                <a16:creationId xmlns:a16="http://schemas.microsoft.com/office/drawing/2014/main" id="{48424FDD-507C-4199-BFC6-8BC01D8992B6}"/>
              </a:ext>
            </a:extLst>
          </p:cNvPr>
          <p:cNvSpPr>
            <a:spLocks noGrp="1"/>
          </p:cNvSpPr>
          <p:nvPr>
            <p:ph type="body" sz="quarter" idx="18" hasCustomPrompt="1"/>
          </p:nvPr>
        </p:nvSpPr>
        <p:spPr>
          <a:xfrm>
            <a:off x="4248426" y="3926335"/>
            <a:ext cx="1800000" cy="504000"/>
          </a:xfrm>
        </p:spPr>
        <p:txBody>
          <a:bodyPr rtlCol="0"/>
          <a:lstStyle>
            <a:lvl1pPr marL="0" indent="0" algn="ctr">
              <a:buNone/>
              <a:defRPr b="1">
                <a:latin typeface="+mj-lt"/>
              </a:defRPr>
            </a:lvl1pPr>
          </a:lstStyle>
          <a:p>
            <a:pPr lvl="0" rtl="0"/>
            <a:r>
              <a:rPr lang="el-GR" dirty="0"/>
              <a:t>Πλήρες όνομα</a:t>
            </a:r>
          </a:p>
        </p:txBody>
      </p:sp>
      <p:sp>
        <p:nvSpPr>
          <p:cNvPr id="16" name="Θέση κειμένου 15">
            <a:extLst>
              <a:ext uri="{FF2B5EF4-FFF2-40B4-BE49-F238E27FC236}">
                <a16:creationId xmlns:a16="http://schemas.microsoft.com/office/drawing/2014/main" id="{33DAFB20-1343-4578-8AA0-0378B674F1B1}"/>
              </a:ext>
            </a:extLst>
          </p:cNvPr>
          <p:cNvSpPr>
            <a:spLocks noGrp="1"/>
          </p:cNvSpPr>
          <p:nvPr>
            <p:ph type="body" sz="quarter" idx="19" hasCustomPrompt="1"/>
          </p:nvPr>
        </p:nvSpPr>
        <p:spPr>
          <a:xfrm>
            <a:off x="6156739" y="3926335"/>
            <a:ext cx="1800000" cy="504000"/>
          </a:xfrm>
        </p:spPr>
        <p:txBody>
          <a:bodyPr rtlCol="0"/>
          <a:lstStyle>
            <a:lvl1pPr marL="0" indent="0" algn="ctr">
              <a:buNone/>
              <a:defRPr b="1">
                <a:latin typeface="+mj-lt"/>
              </a:defRPr>
            </a:lvl1pPr>
          </a:lstStyle>
          <a:p>
            <a:pPr lvl="0" rtl="0"/>
            <a:r>
              <a:rPr lang="el-GR" dirty="0"/>
              <a:t>Πλήρες όνομα</a:t>
            </a:r>
          </a:p>
        </p:txBody>
      </p:sp>
      <p:sp>
        <p:nvSpPr>
          <p:cNvPr id="19" name="Θέση κειμένου 18">
            <a:extLst>
              <a:ext uri="{FF2B5EF4-FFF2-40B4-BE49-F238E27FC236}">
                <a16:creationId xmlns:a16="http://schemas.microsoft.com/office/drawing/2014/main" id="{B01E9EA3-8BD6-4531-812C-663C75428B76}"/>
              </a:ext>
            </a:extLst>
          </p:cNvPr>
          <p:cNvSpPr>
            <a:spLocks noGrp="1"/>
          </p:cNvSpPr>
          <p:nvPr>
            <p:ph type="body" sz="quarter" idx="20" hasCustomPrompt="1"/>
          </p:nvPr>
        </p:nvSpPr>
        <p:spPr>
          <a:xfrm>
            <a:off x="8065052" y="3926335"/>
            <a:ext cx="1800000" cy="504000"/>
          </a:xfrm>
        </p:spPr>
        <p:txBody>
          <a:bodyPr rtlCol="0"/>
          <a:lstStyle>
            <a:lvl1pPr marL="0" indent="0" algn="ctr">
              <a:buNone/>
              <a:defRPr b="1">
                <a:latin typeface="+mj-lt"/>
              </a:defRPr>
            </a:lvl1pPr>
          </a:lstStyle>
          <a:p>
            <a:pPr lvl="0" rtl="0"/>
            <a:r>
              <a:rPr lang="el-GR" dirty="0"/>
              <a:t>Πλήρες όνομα</a:t>
            </a:r>
          </a:p>
        </p:txBody>
      </p:sp>
      <p:sp>
        <p:nvSpPr>
          <p:cNvPr id="21" name="Θέση κειμένου 20">
            <a:extLst>
              <a:ext uri="{FF2B5EF4-FFF2-40B4-BE49-F238E27FC236}">
                <a16:creationId xmlns:a16="http://schemas.microsoft.com/office/drawing/2014/main" id="{DA4566DA-C848-4A27-BBC8-722932FFD7F6}"/>
              </a:ext>
            </a:extLst>
          </p:cNvPr>
          <p:cNvSpPr>
            <a:spLocks noGrp="1"/>
          </p:cNvSpPr>
          <p:nvPr>
            <p:ph type="body" sz="quarter" idx="21" hasCustomPrompt="1"/>
          </p:nvPr>
        </p:nvSpPr>
        <p:spPr>
          <a:xfrm>
            <a:off x="431800" y="4505325"/>
            <a:ext cx="1800000" cy="900000"/>
          </a:xfrm>
        </p:spPr>
        <p:txBody>
          <a:bodyPr rtlCol="0"/>
          <a:lstStyle>
            <a:lvl1pPr marL="0" indent="0" algn="ctr">
              <a:buNone/>
              <a:defRPr sz="1600"/>
            </a:lvl1pPr>
          </a:lstStyle>
          <a:p>
            <a:pPr lvl="0" rtl="0"/>
            <a:r>
              <a:rPr lang="el-GR" dirty="0"/>
              <a:t>Τίτλος</a:t>
            </a:r>
          </a:p>
        </p:txBody>
      </p:sp>
      <p:sp>
        <p:nvSpPr>
          <p:cNvPr id="23" name="Θέση εικόνας 22">
            <a:extLst>
              <a:ext uri="{FF2B5EF4-FFF2-40B4-BE49-F238E27FC236}">
                <a16:creationId xmlns:a16="http://schemas.microsoft.com/office/drawing/2014/main" id="{4089E01F-0C47-4C6A-A9A8-A1A7E470F31A}"/>
              </a:ext>
            </a:extLst>
          </p:cNvPr>
          <p:cNvSpPr>
            <a:spLocks noGrp="1"/>
          </p:cNvSpPr>
          <p:nvPr>
            <p:ph type="pic" sz="quarter" idx="22"/>
          </p:nvPr>
        </p:nvSpPr>
        <p:spPr>
          <a:xfrm>
            <a:off x="717088" y="2160704"/>
            <a:ext cx="1229425" cy="1229425"/>
          </a:xfrm>
          <a:prstGeom prst="ellipse">
            <a:avLst/>
          </a:prstGeom>
          <a:solidFill>
            <a:schemeClr val="bg1">
              <a:lumMod val="95000"/>
            </a:schemeClr>
          </a:solidFill>
          <a:ln w="3175">
            <a:solidFill>
              <a:schemeClr val="bg1">
                <a:lumMod val="75000"/>
              </a:schemeClr>
            </a:solidFill>
          </a:ln>
        </p:spPr>
        <p:txBody>
          <a:bodyPr rtlCol="0" anchor="ctr"/>
          <a:lstStyle>
            <a:lvl1pPr marL="0" indent="0" algn="ctr">
              <a:buNone/>
              <a:defRPr sz="1400"/>
            </a:lvl1pPr>
          </a:lstStyle>
          <a:p>
            <a:pPr rtl="0"/>
            <a:r>
              <a:rPr lang="en-US"/>
              <a:t>Click icon to add picture</a:t>
            </a:r>
            <a:endParaRPr lang="el-GR" dirty="0"/>
          </a:p>
        </p:txBody>
      </p:sp>
      <p:sp>
        <p:nvSpPr>
          <p:cNvPr id="24" name="Θέση εικόνας 22">
            <a:extLst>
              <a:ext uri="{FF2B5EF4-FFF2-40B4-BE49-F238E27FC236}">
                <a16:creationId xmlns:a16="http://schemas.microsoft.com/office/drawing/2014/main" id="{806A4855-25AA-40D4-B1A4-A271486B6C9F}"/>
              </a:ext>
            </a:extLst>
          </p:cNvPr>
          <p:cNvSpPr>
            <a:spLocks noGrp="1"/>
          </p:cNvSpPr>
          <p:nvPr>
            <p:ph type="pic" sz="quarter" idx="23"/>
          </p:nvPr>
        </p:nvSpPr>
        <p:spPr>
          <a:xfrm>
            <a:off x="2625401" y="2160704"/>
            <a:ext cx="1229425" cy="1229425"/>
          </a:xfrm>
          <a:prstGeom prst="ellipse">
            <a:avLst/>
          </a:prstGeom>
          <a:solidFill>
            <a:schemeClr val="bg1">
              <a:lumMod val="95000"/>
            </a:schemeClr>
          </a:solidFill>
          <a:ln w="3175">
            <a:solidFill>
              <a:schemeClr val="bg1">
                <a:lumMod val="75000"/>
              </a:schemeClr>
            </a:solidFill>
          </a:ln>
        </p:spPr>
        <p:txBody>
          <a:bodyPr rtlCol="0" anchor="ctr"/>
          <a:lstStyle>
            <a:lvl1pPr marL="0" indent="0" algn="ctr">
              <a:buNone/>
              <a:defRPr sz="1400"/>
            </a:lvl1pPr>
          </a:lstStyle>
          <a:p>
            <a:pPr rtl="0"/>
            <a:r>
              <a:rPr lang="en-US"/>
              <a:t>Click icon to add picture</a:t>
            </a:r>
            <a:endParaRPr lang="el-GR" dirty="0"/>
          </a:p>
        </p:txBody>
      </p:sp>
      <p:sp>
        <p:nvSpPr>
          <p:cNvPr id="25" name="Θέση εικόνας 22">
            <a:extLst>
              <a:ext uri="{FF2B5EF4-FFF2-40B4-BE49-F238E27FC236}">
                <a16:creationId xmlns:a16="http://schemas.microsoft.com/office/drawing/2014/main" id="{31E10A24-B676-4117-9507-B4B0EB406F02}"/>
              </a:ext>
            </a:extLst>
          </p:cNvPr>
          <p:cNvSpPr>
            <a:spLocks noGrp="1"/>
          </p:cNvSpPr>
          <p:nvPr>
            <p:ph type="pic" sz="quarter" idx="24"/>
          </p:nvPr>
        </p:nvSpPr>
        <p:spPr>
          <a:xfrm>
            <a:off x="4533714" y="2160704"/>
            <a:ext cx="1229425" cy="1229425"/>
          </a:xfrm>
          <a:prstGeom prst="ellipse">
            <a:avLst/>
          </a:prstGeom>
          <a:solidFill>
            <a:schemeClr val="bg1">
              <a:lumMod val="95000"/>
            </a:schemeClr>
          </a:solidFill>
          <a:ln w="3175">
            <a:solidFill>
              <a:schemeClr val="bg1">
                <a:lumMod val="75000"/>
              </a:schemeClr>
            </a:solidFill>
          </a:ln>
        </p:spPr>
        <p:txBody>
          <a:bodyPr rtlCol="0" anchor="ctr"/>
          <a:lstStyle>
            <a:lvl1pPr marL="0" indent="0" algn="ctr">
              <a:buNone/>
              <a:defRPr sz="1400"/>
            </a:lvl1pPr>
          </a:lstStyle>
          <a:p>
            <a:pPr rtl="0"/>
            <a:r>
              <a:rPr lang="en-US"/>
              <a:t>Click icon to add picture</a:t>
            </a:r>
            <a:endParaRPr lang="el-GR" dirty="0"/>
          </a:p>
        </p:txBody>
      </p:sp>
      <p:sp>
        <p:nvSpPr>
          <p:cNvPr id="26" name="Θέση εικόνας 22">
            <a:extLst>
              <a:ext uri="{FF2B5EF4-FFF2-40B4-BE49-F238E27FC236}">
                <a16:creationId xmlns:a16="http://schemas.microsoft.com/office/drawing/2014/main" id="{6549D851-9848-44AC-937A-9B1EF867E595}"/>
              </a:ext>
            </a:extLst>
          </p:cNvPr>
          <p:cNvSpPr>
            <a:spLocks noGrp="1"/>
          </p:cNvSpPr>
          <p:nvPr>
            <p:ph type="pic" sz="quarter" idx="25"/>
          </p:nvPr>
        </p:nvSpPr>
        <p:spPr>
          <a:xfrm>
            <a:off x="6442027" y="2160704"/>
            <a:ext cx="1229425" cy="1229425"/>
          </a:xfrm>
          <a:prstGeom prst="ellipse">
            <a:avLst/>
          </a:prstGeom>
          <a:solidFill>
            <a:schemeClr val="bg1">
              <a:lumMod val="95000"/>
            </a:schemeClr>
          </a:solidFill>
          <a:ln w="3175">
            <a:solidFill>
              <a:schemeClr val="bg1">
                <a:lumMod val="75000"/>
              </a:schemeClr>
            </a:solidFill>
          </a:ln>
        </p:spPr>
        <p:txBody>
          <a:bodyPr rtlCol="0" anchor="ctr"/>
          <a:lstStyle>
            <a:lvl1pPr marL="0" indent="0" algn="ctr">
              <a:buNone/>
              <a:defRPr sz="1400"/>
            </a:lvl1pPr>
          </a:lstStyle>
          <a:p>
            <a:pPr rtl="0"/>
            <a:r>
              <a:rPr lang="en-US"/>
              <a:t>Click icon to add picture</a:t>
            </a:r>
            <a:endParaRPr lang="el-GR" dirty="0"/>
          </a:p>
        </p:txBody>
      </p:sp>
      <p:sp>
        <p:nvSpPr>
          <p:cNvPr id="27" name="Θέση εικόνας 22">
            <a:extLst>
              <a:ext uri="{FF2B5EF4-FFF2-40B4-BE49-F238E27FC236}">
                <a16:creationId xmlns:a16="http://schemas.microsoft.com/office/drawing/2014/main" id="{B765F5D3-7CB7-4E55-8217-E9EEA9F2945A}"/>
              </a:ext>
            </a:extLst>
          </p:cNvPr>
          <p:cNvSpPr>
            <a:spLocks noGrp="1"/>
          </p:cNvSpPr>
          <p:nvPr>
            <p:ph type="pic" sz="quarter" idx="26"/>
          </p:nvPr>
        </p:nvSpPr>
        <p:spPr>
          <a:xfrm>
            <a:off x="8350340" y="2160704"/>
            <a:ext cx="1229425" cy="1229425"/>
          </a:xfrm>
          <a:prstGeom prst="ellipse">
            <a:avLst/>
          </a:prstGeom>
          <a:solidFill>
            <a:schemeClr val="bg1">
              <a:lumMod val="95000"/>
            </a:schemeClr>
          </a:solidFill>
          <a:ln w="3175">
            <a:solidFill>
              <a:schemeClr val="bg1">
                <a:lumMod val="75000"/>
              </a:schemeClr>
            </a:solidFill>
          </a:ln>
        </p:spPr>
        <p:txBody>
          <a:bodyPr rtlCol="0" anchor="ctr"/>
          <a:lstStyle>
            <a:lvl1pPr marL="0" indent="0" algn="ctr">
              <a:buNone/>
              <a:defRPr sz="1400"/>
            </a:lvl1pPr>
          </a:lstStyle>
          <a:p>
            <a:pPr rtl="0"/>
            <a:r>
              <a:rPr lang="en-US"/>
              <a:t>Click icon to add picture</a:t>
            </a:r>
            <a:endParaRPr lang="el-GR" dirty="0"/>
          </a:p>
        </p:txBody>
      </p:sp>
      <p:sp>
        <p:nvSpPr>
          <p:cNvPr id="20" name="Θέση εικόνας 22">
            <a:extLst>
              <a:ext uri="{FF2B5EF4-FFF2-40B4-BE49-F238E27FC236}">
                <a16:creationId xmlns:a16="http://schemas.microsoft.com/office/drawing/2014/main" id="{8CB2CA38-4C7F-4D6B-9B34-606F1A007A17}"/>
              </a:ext>
            </a:extLst>
          </p:cNvPr>
          <p:cNvSpPr>
            <a:spLocks noGrp="1"/>
          </p:cNvSpPr>
          <p:nvPr>
            <p:ph type="pic" sz="quarter" idx="27"/>
          </p:nvPr>
        </p:nvSpPr>
        <p:spPr>
          <a:xfrm>
            <a:off x="10258651" y="2160704"/>
            <a:ext cx="1229425" cy="1229425"/>
          </a:xfrm>
          <a:prstGeom prst="ellipse">
            <a:avLst/>
          </a:prstGeom>
          <a:solidFill>
            <a:schemeClr val="bg1">
              <a:lumMod val="95000"/>
            </a:schemeClr>
          </a:solidFill>
          <a:ln w="3175">
            <a:solidFill>
              <a:schemeClr val="bg1">
                <a:lumMod val="75000"/>
              </a:schemeClr>
            </a:solidFill>
          </a:ln>
        </p:spPr>
        <p:txBody>
          <a:bodyPr rtlCol="0" anchor="ctr"/>
          <a:lstStyle>
            <a:lvl1pPr marL="0" indent="0" algn="ctr">
              <a:buNone/>
              <a:defRPr sz="1400"/>
            </a:lvl1pPr>
          </a:lstStyle>
          <a:p>
            <a:pPr rtl="0"/>
            <a:r>
              <a:rPr lang="en-US"/>
              <a:t>Click icon to add picture</a:t>
            </a:r>
            <a:endParaRPr lang="el-GR" dirty="0"/>
          </a:p>
        </p:txBody>
      </p:sp>
      <p:sp>
        <p:nvSpPr>
          <p:cNvPr id="4" name="Θέση κειμένου 3">
            <a:extLst>
              <a:ext uri="{FF2B5EF4-FFF2-40B4-BE49-F238E27FC236}">
                <a16:creationId xmlns:a16="http://schemas.microsoft.com/office/drawing/2014/main" id="{F5DA42CA-D117-4AF7-9FEC-03EB2BBB7566}"/>
              </a:ext>
            </a:extLst>
          </p:cNvPr>
          <p:cNvSpPr>
            <a:spLocks noGrp="1"/>
          </p:cNvSpPr>
          <p:nvPr>
            <p:ph type="body" sz="quarter" idx="28" hasCustomPrompt="1"/>
          </p:nvPr>
        </p:nvSpPr>
        <p:spPr>
          <a:xfrm>
            <a:off x="9973363" y="3925888"/>
            <a:ext cx="1800000" cy="504825"/>
          </a:xfrm>
        </p:spPr>
        <p:txBody>
          <a:bodyPr rtlCol="0"/>
          <a:lstStyle>
            <a:lvl1pPr marL="0" indent="0" algn="ctr">
              <a:buNone/>
              <a:defRPr b="1">
                <a:latin typeface="+mj-lt"/>
              </a:defRPr>
            </a:lvl1pPr>
            <a:lvl2pPr marL="266700" indent="0" algn="ctr">
              <a:buNone/>
              <a:defRPr/>
            </a:lvl2pPr>
            <a:lvl3pPr marL="542925" indent="0" algn="ctr">
              <a:buNone/>
              <a:defRPr/>
            </a:lvl3pPr>
            <a:lvl4pPr marL="809625" indent="0" algn="ctr">
              <a:buNone/>
              <a:defRPr/>
            </a:lvl4pPr>
            <a:lvl5pPr marL="1076325" indent="0" algn="ctr">
              <a:buNone/>
              <a:defRPr/>
            </a:lvl5pPr>
          </a:lstStyle>
          <a:p>
            <a:pPr lvl="0" rtl="0"/>
            <a:r>
              <a:rPr lang="el-GR" dirty="0"/>
              <a:t>Πλήρες όνομα</a:t>
            </a:r>
          </a:p>
        </p:txBody>
      </p:sp>
      <p:sp>
        <p:nvSpPr>
          <p:cNvPr id="11" name="Θέση κειμένου 10">
            <a:extLst>
              <a:ext uri="{FF2B5EF4-FFF2-40B4-BE49-F238E27FC236}">
                <a16:creationId xmlns:a16="http://schemas.microsoft.com/office/drawing/2014/main" id="{5F9CEF5A-8DCE-4156-9138-C113C0D3A79D}"/>
              </a:ext>
            </a:extLst>
          </p:cNvPr>
          <p:cNvSpPr>
            <a:spLocks noGrp="1"/>
          </p:cNvSpPr>
          <p:nvPr>
            <p:ph type="body" sz="quarter" idx="29" hasCustomPrompt="1"/>
          </p:nvPr>
        </p:nvSpPr>
        <p:spPr>
          <a:xfrm>
            <a:off x="9973363" y="4505325"/>
            <a:ext cx="1800000" cy="900113"/>
          </a:xfrm>
        </p:spPr>
        <p:txBody>
          <a:bodyPr rtlCol="0"/>
          <a:lstStyle>
            <a:lvl1pPr marL="0" indent="0" algn="ctr">
              <a:buNone/>
              <a:defRPr/>
            </a:lvl1pPr>
          </a:lstStyle>
          <a:p>
            <a:pPr lvl="0" rtl="0"/>
            <a:r>
              <a:rPr lang="el-GR" dirty="0"/>
              <a:t>Τίτλος</a:t>
            </a:r>
          </a:p>
        </p:txBody>
      </p:sp>
    </p:spTree>
    <p:extLst>
      <p:ext uri="{BB962C8B-B14F-4D97-AF65-F5344CB8AC3E}">
        <p14:creationId xmlns:p14="http://schemas.microsoft.com/office/powerpoint/2010/main" val="1503510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Μόνο τίτλος και υπότιτλος">
    <p:spTree>
      <p:nvGrpSpPr>
        <p:cNvPr id="1" name=""/>
        <p:cNvGrpSpPr/>
        <p:nvPr/>
      </p:nvGrpSpPr>
      <p:grpSpPr>
        <a:xfrm>
          <a:off x="0" y="0"/>
          <a:ext cx="0" cy="0"/>
          <a:chOff x="0" y="0"/>
          <a:chExt cx="0" cy="0"/>
        </a:xfrm>
      </p:grpSpPr>
      <p:sp>
        <p:nvSpPr>
          <p:cNvPr id="29" name="Ελεύθερη σχεδίαση: Σχήμα 28">
            <a:extLst>
              <a:ext uri="{FF2B5EF4-FFF2-40B4-BE49-F238E27FC236}">
                <a16:creationId xmlns:a16="http://schemas.microsoft.com/office/drawing/2014/main" id="{F8AB0F04-910C-4647-AE1C-177C66B50038}"/>
              </a:ext>
            </a:extLst>
          </p:cNvPr>
          <p:cNvSpPr/>
          <p:nvPr userDrawn="1"/>
        </p:nvSpPr>
        <p:spPr>
          <a:xfrm rot="4308689">
            <a:off x="8139110" y="-52404"/>
            <a:ext cx="648657" cy="777553"/>
          </a:xfrm>
          <a:custGeom>
            <a:avLst/>
            <a:gdLst>
              <a:gd name="connsiteX0" fmla="*/ 0 w 648657"/>
              <a:gd name="connsiteY0" fmla="*/ 777553 h 777553"/>
              <a:gd name="connsiteX1" fmla="*/ 255474 w 648657"/>
              <a:gd name="connsiteY1" fmla="*/ 0 h 777553"/>
              <a:gd name="connsiteX2" fmla="*/ 648657 w 648657"/>
              <a:gd name="connsiteY2" fmla="*/ 713937 h 777553"/>
              <a:gd name="connsiteX3" fmla="*/ 0 w 648657"/>
              <a:gd name="connsiteY3" fmla="*/ 777553 h 777553"/>
            </a:gdLst>
            <a:ahLst/>
            <a:cxnLst>
              <a:cxn ang="0">
                <a:pos x="connsiteX0" y="connsiteY0"/>
              </a:cxn>
              <a:cxn ang="0">
                <a:pos x="connsiteX1" y="connsiteY1"/>
              </a:cxn>
              <a:cxn ang="0">
                <a:pos x="connsiteX2" y="connsiteY2"/>
              </a:cxn>
              <a:cxn ang="0">
                <a:pos x="connsiteX3" y="connsiteY3"/>
              </a:cxn>
            </a:cxnLst>
            <a:rect l="l" t="t" r="r" b="b"/>
            <a:pathLst>
              <a:path w="648657" h="777553">
                <a:moveTo>
                  <a:pt x="0" y="777553"/>
                </a:moveTo>
                <a:lnTo>
                  <a:pt x="255474" y="0"/>
                </a:lnTo>
                <a:lnTo>
                  <a:pt x="648657" y="713937"/>
                </a:lnTo>
                <a:lnTo>
                  <a:pt x="0" y="777553"/>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7" name="Ελεύθερη σχεδίαση: Σχήμα 26">
            <a:extLst>
              <a:ext uri="{FF2B5EF4-FFF2-40B4-BE49-F238E27FC236}">
                <a16:creationId xmlns:a16="http://schemas.microsoft.com/office/drawing/2014/main" id="{3E72A672-7789-4744-A4CB-D177B890FDE6}"/>
              </a:ext>
            </a:extLst>
          </p:cNvPr>
          <p:cNvSpPr/>
          <p:nvPr userDrawn="1"/>
        </p:nvSpPr>
        <p:spPr>
          <a:xfrm rot="4308689">
            <a:off x="8878526" y="-532562"/>
            <a:ext cx="3571215" cy="3737093"/>
          </a:xfrm>
          <a:custGeom>
            <a:avLst/>
            <a:gdLst>
              <a:gd name="connsiteX0" fmla="*/ 0 w 3571215"/>
              <a:gd name="connsiteY0" fmla="*/ 3023156 h 3737093"/>
              <a:gd name="connsiteX1" fmla="*/ 993291 w 3571215"/>
              <a:gd name="connsiteY1" fmla="*/ 0 h 3737093"/>
              <a:gd name="connsiteX2" fmla="*/ 3571215 w 3571215"/>
              <a:gd name="connsiteY2" fmla="*/ 847006 h 3737093"/>
              <a:gd name="connsiteX3" fmla="*/ 1392370 w 3571215"/>
              <a:gd name="connsiteY3" fmla="*/ 3639100 h 3737093"/>
              <a:gd name="connsiteX4" fmla="*/ 393183 w 3571215"/>
              <a:gd name="connsiteY4" fmla="*/ 3737093 h 3737093"/>
              <a:gd name="connsiteX5" fmla="*/ 0 w 3571215"/>
              <a:gd name="connsiteY5" fmla="*/ 3023156 h 373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71215" h="3737093">
                <a:moveTo>
                  <a:pt x="0" y="3023156"/>
                </a:moveTo>
                <a:lnTo>
                  <a:pt x="993291" y="0"/>
                </a:lnTo>
                <a:lnTo>
                  <a:pt x="3571215" y="847006"/>
                </a:lnTo>
                <a:lnTo>
                  <a:pt x="1392370" y="3639100"/>
                </a:lnTo>
                <a:lnTo>
                  <a:pt x="393183" y="3737093"/>
                </a:lnTo>
                <a:lnTo>
                  <a:pt x="0" y="3023156"/>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 name="Τίτλος 1">
            <a:extLst>
              <a:ext uri="{FF2B5EF4-FFF2-40B4-BE49-F238E27FC236}">
                <a16:creationId xmlns:a16="http://schemas.microsoft.com/office/drawing/2014/main" id="{5FC626A5-4FF6-42BD-858A-AE4B2C23A6BC}"/>
              </a:ext>
            </a:extLst>
          </p:cNvPr>
          <p:cNvSpPr>
            <a:spLocks noGrp="1"/>
          </p:cNvSpPr>
          <p:nvPr>
            <p:ph type="title"/>
          </p:nvPr>
        </p:nvSpPr>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6" name="Σύμβολο κράτησης θέσης υποσέλιδου 5">
            <a:extLst>
              <a:ext uri="{FF2B5EF4-FFF2-40B4-BE49-F238E27FC236}">
                <a16:creationId xmlns:a16="http://schemas.microsoft.com/office/drawing/2014/main" id="{29E5E346-F307-4307-949D-77CDB6E6577A}"/>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a:t>Προσθέστε υποσέλιδο</a:t>
            </a:r>
            <a:endParaRPr lang="el-GR" dirty="0"/>
          </a:p>
        </p:txBody>
      </p:sp>
      <p:sp>
        <p:nvSpPr>
          <p:cNvPr id="7" name="Θέση αριθμού διαφάνειας 6">
            <a:extLst>
              <a:ext uri="{FF2B5EF4-FFF2-40B4-BE49-F238E27FC236}">
                <a16:creationId xmlns:a16="http://schemas.microsoft.com/office/drawing/2014/main" id="{BB4446C0-A637-4726-88A6-815A6AB63B96}"/>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14" name="Ελεύθερη σχεδίαση: Σχήμα 13">
            <a:extLst>
              <a:ext uri="{FF2B5EF4-FFF2-40B4-BE49-F238E27FC236}">
                <a16:creationId xmlns:a16="http://schemas.microsoft.com/office/drawing/2014/main" id="{0C7CDA8E-8D79-474E-8278-7D77C867E238}"/>
              </a:ext>
            </a:extLst>
          </p:cNvPr>
          <p:cNvSpPr/>
          <p:nvPr userDrawn="1"/>
        </p:nvSpPr>
        <p:spPr>
          <a:xfrm rot="4308689">
            <a:off x="9191192" y="1651650"/>
            <a:ext cx="1980696" cy="2066510"/>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Lst>
            <a:ahLst/>
            <a:cxnLst>
              <a:cxn ang="0">
                <a:pos x="connsiteX0" y="connsiteY0"/>
              </a:cxn>
              <a:cxn ang="0">
                <a:pos x="connsiteX1" y="connsiteY1"/>
              </a:cxn>
              <a:cxn ang="0">
                <a:pos x="connsiteX2" y="connsiteY2"/>
              </a:cxn>
              <a:cxn ang="0">
                <a:pos x="connsiteX3" y="connsiteY3"/>
              </a:cxn>
            </a:cxnLst>
            <a:rect l="l" t="t" r="r" b="b"/>
            <a:pathLst>
              <a:path w="1980696" h="2066510">
                <a:moveTo>
                  <a:pt x="0" y="2066510"/>
                </a:moveTo>
                <a:lnTo>
                  <a:pt x="1138078" y="0"/>
                </a:lnTo>
                <a:lnTo>
                  <a:pt x="1980696" y="1530016"/>
                </a:lnTo>
                <a:lnTo>
                  <a:pt x="1459417" y="206651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9" name="Ελεύθερη σχεδίαση: Σχήμα 18">
            <a:extLst>
              <a:ext uri="{FF2B5EF4-FFF2-40B4-BE49-F238E27FC236}">
                <a16:creationId xmlns:a16="http://schemas.microsoft.com/office/drawing/2014/main" id="{ABD99355-65C1-4211-9E82-3D41ACE0AE17}"/>
              </a:ext>
            </a:extLst>
          </p:cNvPr>
          <p:cNvSpPr/>
          <p:nvPr userDrawn="1"/>
        </p:nvSpPr>
        <p:spPr>
          <a:xfrm rot="13830869">
            <a:off x="9457431" y="3977898"/>
            <a:ext cx="346713" cy="206124"/>
          </a:xfrm>
          <a:custGeom>
            <a:avLst/>
            <a:gdLst>
              <a:gd name="connsiteX0" fmla="*/ 346713 w 346713"/>
              <a:gd name="connsiteY0" fmla="*/ 206124 h 206124"/>
              <a:gd name="connsiteX1" fmla="*/ 0 w 346713"/>
              <a:gd name="connsiteY1" fmla="*/ 206124 h 206124"/>
              <a:gd name="connsiteX2" fmla="*/ 86666 w 346713"/>
              <a:gd name="connsiteY2" fmla="*/ 0 h 206124"/>
              <a:gd name="connsiteX3" fmla="*/ 346713 w 346713"/>
              <a:gd name="connsiteY3" fmla="*/ 206124 h 206124"/>
            </a:gdLst>
            <a:ahLst/>
            <a:cxnLst>
              <a:cxn ang="0">
                <a:pos x="connsiteX0" y="connsiteY0"/>
              </a:cxn>
              <a:cxn ang="0">
                <a:pos x="connsiteX1" y="connsiteY1"/>
              </a:cxn>
              <a:cxn ang="0">
                <a:pos x="connsiteX2" y="connsiteY2"/>
              </a:cxn>
              <a:cxn ang="0">
                <a:pos x="connsiteX3" y="connsiteY3"/>
              </a:cxn>
            </a:cxnLst>
            <a:rect l="l" t="t" r="r" b="b"/>
            <a:pathLst>
              <a:path w="346713" h="206124">
                <a:moveTo>
                  <a:pt x="346713" y="206124"/>
                </a:moveTo>
                <a:lnTo>
                  <a:pt x="0" y="206124"/>
                </a:lnTo>
                <a:lnTo>
                  <a:pt x="86666" y="0"/>
                </a:lnTo>
                <a:lnTo>
                  <a:pt x="346713" y="206124"/>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8" name="Ελεύθερη σχεδίαση: Σχήμα 17">
            <a:extLst>
              <a:ext uri="{FF2B5EF4-FFF2-40B4-BE49-F238E27FC236}">
                <a16:creationId xmlns:a16="http://schemas.microsoft.com/office/drawing/2014/main" id="{F459E701-5FEF-4918-8F3A-04E29BF09009}"/>
              </a:ext>
            </a:extLst>
          </p:cNvPr>
          <p:cNvSpPr/>
          <p:nvPr userDrawn="1"/>
        </p:nvSpPr>
        <p:spPr>
          <a:xfrm rot="12431080">
            <a:off x="9528615" y="3713859"/>
            <a:ext cx="710669" cy="335543"/>
          </a:xfrm>
          <a:custGeom>
            <a:avLst/>
            <a:gdLst>
              <a:gd name="connsiteX0" fmla="*/ 710669 w 710669"/>
              <a:gd name="connsiteY0" fmla="*/ 176660 h 335543"/>
              <a:gd name="connsiteX1" fmla="*/ 0 w 710669"/>
              <a:gd name="connsiteY1" fmla="*/ 335543 h 335543"/>
              <a:gd name="connsiteX2" fmla="*/ 141082 w 710669"/>
              <a:gd name="connsiteY2" fmla="*/ 0 h 335543"/>
              <a:gd name="connsiteX3" fmla="*/ 487795 w 710669"/>
              <a:gd name="connsiteY3" fmla="*/ 0 h 335543"/>
              <a:gd name="connsiteX4" fmla="*/ 710669 w 710669"/>
              <a:gd name="connsiteY4" fmla="*/ 176660 h 335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0669" h="335543">
                <a:moveTo>
                  <a:pt x="710669" y="176660"/>
                </a:moveTo>
                <a:lnTo>
                  <a:pt x="0" y="335543"/>
                </a:lnTo>
                <a:lnTo>
                  <a:pt x="141082" y="0"/>
                </a:lnTo>
                <a:lnTo>
                  <a:pt x="487795" y="0"/>
                </a:lnTo>
                <a:lnTo>
                  <a:pt x="710669" y="17666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0" name="Ελεύθερη σχεδίαση: Σχήμα 19">
            <a:extLst>
              <a:ext uri="{FF2B5EF4-FFF2-40B4-BE49-F238E27FC236}">
                <a16:creationId xmlns:a16="http://schemas.microsoft.com/office/drawing/2014/main" id="{8550A0A6-1197-4153-9800-69D58909D0C7}"/>
              </a:ext>
            </a:extLst>
          </p:cNvPr>
          <p:cNvSpPr/>
          <p:nvPr userDrawn="1"/>
        </p:nvSpPr>
        <p:spPr>
          <a:xfrm rot="4308689">
            <a:off x="8785444" y="1075879"/>
            <a:ext cx="1246227" cy="1580187"/>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 name="connsiteX0" fmla="*/ 0 w 1980696"/>
              <a:gd name="connsiteY0" fmla="*/ 1680311 h 1680311"/>
              <a:gd name="connsiteX1" fmla="*/ 1337031 w 1980696"/>
              <a:gd name="connsiteY1" fmla="*/ 0 h 1680311"/>
              <a:gd name="connsiteX2" fmla="*/ 1980696 w 1980696"/>
              <a:gd name="connsiteY2" fmla="*/ 1143817 h 1680311"/>
              <a:gd name="connsiteX3" fmla="*/ 1459417 w 1980696"/>
              <a:gd name="connsiteY3" fmla="*/ 1680311 h 1680311"/>
              <a:gd name="connsiteX4" fmla="*/ 0 w 1980696"/>
              <a:gd name="connsiteY4" fmla="*/ 1680311 h 1680311"/>
              <a:gd name="connsiteX0" fmla="*/ 0 w 1459417"/>
              <a:gd name="connsiteY0" fmla="*/ 1680311 h 1680311"/>
              <a:gd name="connsiteX1" fmla="*/ 1337031 w 1459417"/>
              <a:gd name="connsiteY1" fmla="*/ 0 h 1680311"/>
              <a:gd name="connsiteX2" fmla="*/ 1360698 w 1459417"/>
              <a:gd name="connsiteY2" fmla="*/ 208215 h 1680311"/>
              <a:gd name="connsiteX3" fmla="*/ 1459417 w 1459417"/>
              <a:gd name="connsiteY3" fmla="*/ 1680311 h 1680311"/>
              <a:gd name="connsiteX4" fmla="*/ 0 w 1459417"/>
              <a:gd name="connsiteY4" fmla="*/ 1680311 h 1680311"/>
              <a:gd name="connsiteX0" fmla="*/ 0 w 1360698"/>
              <a:gd name="connsiteY0" fmla="*/ 1680311 h 1688402"/>
              <a:gd name="connsiteX1" fmla="*/ 1337031 w 1360698"/>
              <a:gd name="connsiteY1" fmla="*/ 0 h 1688402"/>
              <a:gd name="connsiteX2" fmla="*/ 1360698 w 1360698"/>
              <a:gd name="connsiteY2" fmla="*/ 208215 h 1688402"/>
              <a:gd name="connsiteX3" fmla="*/ 278710 w 1360698"/>
              <a:gd name="connsiteY3" fmla="*/ 1688402 h 1688402"/>
              <a:gd name="connsiteX4" fmla="*/ 0 w 1360698"/>
              <a:gd name="connsiteY4" fmla="*/ 1680311 h 1688402"/>
              <a:gd name="connsiteX0" fmla="*/ 0 w 1360698"/>
              <a:gd name="connsiteY0" fmla="*/ 1680311 h 1698354"/>
              <a:gd name="connsiteX1" fmla="*/ 1337031 w 1360698"/>
              <a:gd name="connsiteY1" fmla="*/ 0 h 1698354"/>
              <a:gd name="connsiteX2" fmla="*/ 1360698 w 1360698"/>
              <a:gd name="connsiteY2" fmla="*/ 208215 h 1698354"/>
              <a:gd name="connsiteX3" fmla="*/ 415804 w 1360698"/>
              <a:gd name="connsiteY3" fmla="*/ 1698354 h 1698354"/>
              <a:gd name="connsiteX4" fmla="*/ 0 w 1360698"/>
              <a:gd name="connsiteY4" fmla="*/ 1680311 h 1698354"/>
              <a:gd name="connsiteX0" fmla="*/ 0 w 1360698"/>
              <a:gd name="connsiteY0" fmla="*/ 1556337 h 1574380"/>
              <a:gd name="connsiteX1" fmla="*/ 1226116 w 1360698"/>
              <a:gd name="connsiteY1" fmla="*/ 0 h 1574380"/>
              <a:gd name="connsiteX2" fmla="*/ 1360698 w 1360698"/>
              <a:gd name="connsiteY2" fmla="*/ 84241 h 1574380"/>
              <a:gd name="connsiteX3" fmla="*/ 415804 w 1360698"/>
              <a:gd name="connsiteY3" fmla="*/ 1574380 h 1574380"/>
              <a:gd name="connsiteX4" fmla="*/ 0 w 1360698"/>
              <a:gd name="connsiteY4" fmla="*/ 1556337 h 1574380"/>
              <a:gd name="connsiteX0" fmla="*/ 0 w 1303560"/>
              <a:gd name="connsiteY0" fmla="*/ 1556337 h 1574380"/>
              <a:gd name="connsiteX1" fmla="*/ 1226116 w 1303560"/>
              <a:gd name="connsiteY1" fmla="*/ 0 h 1574380"/>
              <a:gd name="connsiteX2" fmla="*/ 1303560 w 1303560"/>
              <a:gd name="connsiteY2" fmla="*/ 105569 h 1574380"/>
              <a:gd name="connsiteX3" fmla="*/ 415804 w 1303560"/>
              <a:gd name="connsiteY3" fmla="*/ 1574380 h 1574380"/>
              <a:gd name="connsiteX4" fmla="*/ 0 w 1303560"/>
              <a:gd name="connsiteY4" fmla="*/ 1556337 h 1574380"/>
              <a:gd name="connsiteX0" fmla="*/ 0 w 1246227"/>
              <a:gd name="connsiteY0" fmla="*/ 1580187 h 1580187"/>
              <a:gd name="connsiteX1" fmla="*/ 1168783 w 1246227"/>
              <a:gd name="connsiteY1" fmla="*/ 0 h 1580187"/>
              <a:gd name="connsiteX2" fmla="*/ 1246227 w 1246227"/>
              <a:gd name="connsiteY2" fmla="*/ 105569 h 1580187"/>
              <a:gd name="connsiteX3" fmla="*/ 358471 w 1246227"/>
              <a:gd name="connsiteY3" fmla="*/ 1574380 h 1580187"/>
              <a:gd name="connsiteX4" fmla="*/ 0 w 1246227"/>
              <a:gd name="connsiteY4" fmla="*/ 1580187 h 15801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6227" h="1580187">
                <a:moveTo>
                  <a:pt x="0" y="1580187"/>
                </a:moveTo>
                <a:lnTo>
                  <a:pt x="1168783" y="0"/>
                </a:lnTo>
                <a:lnTo>
                  <a:pt x="1246227" y="105569"/>
                </a:lnTo>
                <a:lnTo>
                  <a:pt x="358471" y="1574380"/>
                </a:lnTo>
                <a:lnTo>
                  <a:pt x="0" y="1580187"/>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4" name="Ελεύθερη σχεδίαση: Σχήμα 23">
            <a:extLst>
              <a:ext uri="{FF2B5EF4-FFF2-40B4-BE49-F238E27FC236}">
                <a16:creationId xmlns:a16="http://schemas.microsoft.com/office/drawing/2014/main" id="{4F0A2415-21FA-4B06-89CA-A379C8C2E262}"/>
              </a:ext>
            </a:extLst>
          </p:cNvPr>
          <p:cNvSpPr/>
          <p:nvPr userDrawn="1"/>
        </p:nvSpPr>
        <p:spPr>
          <a:xfrm rot="17193105">
            <a:off x="11374788" y="2846425"/>
            <a:ext cx="243160" cy="406553"/>
          </a:xfrm>
          <a:custGeom>
            <a:avLst/>
            <a:gdLst>
              <a:gd name="connsiteX0" fmla="*/ 243160 w 243160"/>
              <a:gd name="connsiteY0" fmla="*/ 342071 h 406553"/>
              <a:gd name="connsiteX1" fmla="*/ 156493 w 243160"/>
              <a:gd name="connsiteY1" fmla="*/ 406553 h 406553"/>
              <a:gd name="connsiteX2" fmla="*/ 0 w 243160"/>
              <a:gd name="connsiteY2" fmla="*/ 0 h 406553"/>
              <a:gd name="connsiteX3" fmla="*/ 243160 w 243160"/>
              <a:gd name="connsiteY3" fmla="*/ 342071 h 406553"/>
            </a:gdLst>
            <a:ahLst/>
            <a:cxnLst>
              <a:cxn ang="0">
                <a:pos x="connsiteX0" y="connsiteY0"/>
              </a:cxn>
              <a:cxn ang="0">
                <a:pos x="connsiteX1" y="connsiteY1"/>
              </a:cxn>
              <a:cxn ang="0">
                <a:pos x="connsiteX2" y="connsiteY2"/>
              </a:cxn>
              <a:cxn ang="0">
                <a:pos x="connsiteX3" y="connsiteY3"/>
              </a:cxn>
            </a:cxnLst>
            <a:rect l="l" t="t" r="r" b="b"/>
            <a:pathLst>
              <a:path w="243160" h="406553">
                <a:moveTo>
                  <a:pt x="243160" y="342071"/>
                </a:moveTo>
                <a:lnTo>
                  <a:pt x="156493" y="406553"/>
                </a:lnTo>
                <a:lnTo>
                  <a:pt x="0" y="0"/>
                </a:lnTo>
                <a:lnTo>
                  <a:pt x="243160" y="3420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3" name="Ελεύθερη σχεδίαση: Σχήμα 22">
            <a:extLst>
              <a:ext uri="{FF2B5EF4-FFF2-40B4-BE49-F238E27FC236}">
                <a16:creationId xmlns:a16="http://schemas.microsoft.com/office/drawing/2014/main" id="{FF9CE8FE-77D6-45E0-BBF7-78F07AC29771}"/>
              </a:ext>
            </a:extLst>
          </p:cNvPr>
          <p:cNvSpPr/>
          <p:nvPr userDrawn="1"/>
        </p:nvSpPr>
        <p:spPr>
          <a:xfrm rot="17193105">
            <a:off x="10879052" y="2627354"/>
            <a:ext cx="692798" cy="510610"/>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3" name="Θέση κειμένου 8">
            <a:extLst>
              <a:ext uri="{FF2B5EF4-FFF2-40B4-BE49-F238E27FC236}">
                <a16:creationId xmlns:a16="http://schemas.microsoft.com/office/drawing/2014/main" id="{37BBBFC2-32EB-4335-9980-A7CF236703B3}"/>
              </a:ext>
            </a:extLst>
          </p:cNvPr>
          <p:cNvSpPr>
            <a:spLocks noGrp="1"/>
          </p:cNvSpPr>
          <p:nvPr>
            <p:ph type="body" sz="quarter" idx="26" hasCustomPrompt="1"/>
          </p:nvPr>
        </p:nvSpPr>
        <p:spPr>
          <a:xfrm>
            <a:off x="431800" y="1080000"/>
            <a:ext cx="11339513" cy="276561"/>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el-GR" dirty="0"/>
              <a:t>Δευτερεύουσα κεφαλίδα</a:t>
            </a:r>
          </a:p>
        </p:txBody>
      </p:sp>
    </p:spTree>
    <p:extLst>
      <p:ext uri="{BB962C8B-B14F-4D97-AF65-F5344CB8AC3E}">
        <p14:creationId xmlns:p14="http://schemas.microsoft.com/office/powerpoint/2010/main" val="1505855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Διαφάνεια τίτλου">
    <p:bg>
      <p:bgPr>
        <a:solidFill>
          <a:schemeClr val="bg1"/>
        </a:solidFill>
        <a:effectLst/>
      </p:bgPr>
    </p:bg>
    <p:spTree>
      <p:nvGrpSpPr>
        <p:cNvPr id="1" name=""/>
        <p:cNvGrpSpPr/>
        <p:nvPr/>
      </p:nvGrpSpPr>
      <p:grpSpPr>
        <a:xfrm>
          <a:off x="0" y="0"/>
          <a:ext cx="0" cy="0"/>
          <a:chOff x="0" y="0"/>
          <a:chExt cx="0" cy="0"/>
        </a:xfrm>
      </p:grpSpPr>
      <p:sp>
        <p:nvSpPr>
          <p:cNvPr id="8" name="Ορθογώνιο 7">
            <a:extLst>
              <a:ext uri="{FF2B5EF4-FFF2-40B4-BE49-F238E27FC236}">
                <a16:creationId xmlns:a16="http://schemas.microsoft.com/office/drawing/2014/main" id="{474E1F0E-A827-4F38-BAAB-5D5831E0813A}"/>
              </a:ext>
            </a:extLst>
          </p:cNvPr>
          <p:cNvSpPr/>
          <p:nvPr userDrawn="1"/>
        </p:nvSpPr>
        <p:spPr>
          <a:xfrm>
            <a:off x="0" y="6771286"/>
            <a:ext cx="12192000" cy="867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9" name="Ορθογώνιο 8">
            <a:extLst>
              <a:ext uri="{FF2B5EF4-FFF2-40B4-BE49-F238E27FC236}">
                <a16:creationId xmlns:a16="http://schemas.microsoft.com/office/drawing/2014/main" id="{1B7D9229-CE8B-44FD-B1E6-2FE619F40B4F}"/>
              </a:ext>
            </a:extLst>
          </p:cNvPr>
          <p:cNvSpPr/>
          <p:nvPr userDrawn="1"/>
        </p:nvSpPr>
        <p:spPr>
          <a:xfrm>
            <a:off x="0" y="0"/>
            <a:ext cx="12192000" cy="867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0" name="Ορθογώνιο 9">
            <a:extLst>
              <a:ext uri="{FF2B5EF4-FFF2-40B4-BE49-F238E27FC236}">
                <a16:creationId xmlns:a16="http://schemas.microsoft.com/office/drawing/2014/main" id="{4683AF15-88E9-4D75-9D5E-7E4924887E91}"/>
              </a:ext>
            </a:extLst>
          </p:cNvPr>
          <p:cNvSpPr/>
          <p:nvPr userDrawn="1"/>
        </p:nvSpPr>
        <p:spPr>
          <a:xfrm rot="5400000">
            <a:off x="-3385643" y="3385642"/>
            <a:ext cx="6858001" cy="867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1" name="Ορθογώνιο 10">
            <a:extLst>
              <a:ext uri="{FF2B5EF4-FFF2-40B4-BE49-F238E27FC236}">
                <a16:creationId xmlns:a16="http://schemas.microsoft.com/office/drawing/2014/main" id="{D3B18E46-480F-48E8-9675-259D3D06A00D}"/>
              </a:ext>
            </a:extLst>
          </p:cNvPr>
          <p:cNvSpPr/>
          <p:nvPr userDrawn="1"/>
        </p:nvSpPr>
        <p:spPr>
          <a:xfrm rot="5400000">
            <a:off x="8719643" y="3385643"/>
            <a:ext cx="6858000" cy="867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2" name="Θέση εικόνας 31">
            <a:extLst>
              <a:ext uri="{FF2B5EF4-FFF2-40B4-BE49-F238E27FC236}">
                <a16:creationId xmlns:a16="http://schemas.microsoft.com/office/drawing/2014/main" id="{6BC25646-06FC-4B3E-A74E-268EB8AEA602}"/>
              </a:ext>
            </a:extLst>
          </p:cNvPr>
          <p:cNvSpPr>
            <a:spLocks noGrp="1"/>
          </p:cNvSpPr>
          <p:nvPr>
            <p:ph type="pic" sz="quarter" idx="12" hasCustomPrompt="1"/>
          </p:nvPr>
        </p:nvSpPr>
        <p:spPr>
          <a:xfrm>
            <a:off x="86714" y="86714"/>
            <a:ext cx="6009285" cy="6684572"/>
          </a:xfrm>
          <a:solidFill>
            <a:schemeClr val="bg1">
              <a:lumMod val="85000"/>
            </a:schemeClr>
          </a:solidFill>
        </p:spPr>
        <p:txBody>
          <a:bodyPr lIns="0" tIns="0" rtlCol="0" anchor="ctr"/>
          <a:lstStyle>
            <a:lvl1pPr marL="0" indent="0" algn="ctr">
              <a:buNone/>
              <a:defRPr sz="1100" i="1">
                <a:latin typeface="Times New Roman" panose="02020603050405020304" pitchFamily="18" charset="0"/>
                <a:cs typeface="Times New Roman" panose="02020603050405020304" pitchFamily="18" charset="0"/>
              </a:defRPr>
            </a:lvl1pPr>
          </a:lstStyle>
          <a:p>
            <a:pPr rtl="0"/>
            <a:r>
              <a:rPr lang="el-GR" dirty="0"/>
              <a:t>Εισαγωγή ή μεταφορά και απόθεση εικόνας εδώ</a:t>
            </a:r>
          </a:p>
        </p:txBody>
      </p:sp>
      <p:sp>
        <p:nvSpPr>
          <p:cNvPr id="2" name="Τίτλος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6095999" y="86714"/>
            <a:ext cx="6009287" cy="4068402"/>
          </a:xfrm>
          <a:solidFill>
            <a:schemeClr val="tx1">
              <a:alpha val="80000"/>
            </a:schemeClr>
          </a:solidFill>
        </p:spPr>
        <p:txBody>
          <a:bodyPr lIns="288000" rIns="432000" bIns="144000" rtlCol="0" anchor="b"/>
          <a:lstStyle>
            <a:lvl1pPr algn="r">
              <a:defRPr sz="4200" spc="-150">
                <a:solidFill>
                  <a:schemeClr val="bg1"/>
                </a:solidFill>
              </a:defRPr>
            </a:lvl1pPr>
          </a:lstStyle>
          <a:p>
            <a:pPr rtl="0"/>
            <a:r>
              <a:rPr lang="el-GR" dirty="0"/>
              <a:t>Κάντε κλικ για επεξεργασία </a:t>
            </a:r>
            <a:br>
              <a:rPr lang="el-GR" dirty="0"/>
            </a:br>
            <a:r>
              <a:rPr lang="el-GR" dirty="0"/>
              <a:t>Στυλ τίτλου υποδείγματος</a:t>
            </a:r>
          </a:p>
        </p:txBody>
      </p:sp>
      <p:sp>
        <p:nvSpPr>
          <p:cNvPr id="3" name="Υπότιτλος 2">
            <a:extLst>
              <a:ext uri="{FF2B5EF4-FFF2-40B4-BE49-F238E27FC236}">
                <a16:creationId xmlns:a16="http://schemas.microsoft.com/office/drawing/2014/main" id="{C9980B88-3F4A-4688-9ED0-17EF37E62D93}"/>
              </a:ext>
            </a:extLst>
          </p:cNvPr>
          <p:cNvSpPr>
            <a:spLocks noGrp="1"/>
          </p:cNvSpPr>
          <p:nvPr>
            <p:ph type="subTitle" idx="1"/>
          </p:nvPr>
        </p:nvSpPr>
        <p:spPr>
          <a:xfrm>
            <a:off x="6095999" y="4152672"/>
            <a:ext cx="6009287" cy="1818422"/>
          </a:xfrm>
          <a:solidFill>
            <a:schemeClr val="bg1">
              <a:lumMod val="95000"/>
              <a:alpha val="80000"/>
            </a:schemeClr>
          </a:solidFill>
        </p:spPr>
        <p:txBody>
          <a:bodyPr lIns="288000" tIns="144000" rIns="432000" rtlCol="0"/>
          <a:lstStyle>
            <a:lvl1pPr marL="0" indent="0" algn="r">
              <a:buNone/>
              <a:defRPr sz="21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a:t>Click to edit Master subtitle style</a:t>
            </a:r>
            <a:endParaRPr lang="el-GR" dirty="0"/>
          </a:p>
        </p:txBody>
      </p:sp>
      <p:sp>
        <p:nvSpPr>
          <p:cNvPr id="5" name="Θέση αριθμού διαφάνειας 4">
            <a:extLst>
              <a:ext uri="{FF2B5EF4-FFF2-40B4-BE49-F238E27FC236}">
                <a16:creationId xmlns:a16="http://schemas.microsoft.com/office/drawing/2014/main" id="{B9994FE7-F6B5-D34D-B846-52B81F6F601D}"/>
              </a:ext>
            </a:extLst>
          </p:cNvPr>
          <p:cNvSpPr>
            <a:spLocks noGrp="1"/>
          </p:cNvSpPr>
          <p:nvPr>
            <p:ph type="sldNum" sz="quarter" idx="14"/>
          </p:nvPr>
        </p:nvSpPr>
        <p:spPr/>
        <p:txBody>
          <a:bodyPr rtlCol="0"/>
          <a:lstStyle/>
          <a:p>
            <a:pPr rtl="0"/>
            <a:fld id="{19B51A1E-902D-48AF-9020-955120F399B6}" type="slidenum">
              <a:rPr lang="el-GR" smtClean="0"/>
              <a:pPr/>
              <a:t>‹#›</a:t>
            </a:fld>
            <a:endParaRPr lang="el-GR" dirty="0"/>
          </a:p>
        </p:txBody>
      </p:sp>
      <p:sp>
        <p:nvSpPr>
          <p:cNvPr id="6" name="Πλαίσιο κειμένου 5">
            <a:extLst>
              <a:ext uri="{FF2B5EF4-FFF2-40B4-BE49-F238E27FC236}">
                <a16:creationId xmlns:a16="http://schemas.microsoft.com/office/drawing/2014/main" id="{6989E631-FFE0-4842-9C8D-2977AD46DA07}"/>
              </a:ext>
            </a:extLst>
          </p:cNvPr>
          <p:cNvSpPr txBox="1"/>
          <p:nvPr userDrawn="1"/>
        </p:nvSpPr>
        <p:spPr>
          <a:xfrm>
            <a:off x="5861957" y="6613071"/>
            <a:ext cx="0" cy="0"/>
          </a:xfrm>
          <a:prstGeom prst="rect">
            <a:avLst/>
          </a:prstGeom>
          <a:noFill/>
        </p:spPr>
        <p:txBody>
          <a:bodyPr wrap="none" lIns="0" tIns="0" rIns="0" bIns="0" rtlCol="0">
            <a:noAutofit/>
          </a:bodyPr>
          <a:lstStyle/>
          <a:p>
            <a:pPr algn="l" rtl="0"/>
            <a:endParaRPr lang="el-GR" sz="1200" dirty="0">
              <a:solidFill>
                <a:schemeClr val="tx1">
                  <a:lumMod val="75000"/>
                  <a:lumOff val="25000"/>
                </a:schemeClr>
              </a:solidFill>
              <a:latin typeface="+mn-lt"/>
            </a:endParaRPr>
          </a:p>
        </p:txBody>
      </p:sp>
    </p:spTree>
    <p:extLst>
      <p:ext uri="{BB962C8B-B14F-4D97-AF65-F5344CB8AC3E}">
        <p14:creationId xmlns:p14="http://schemas.microsoft.com/office/powerpoint/2010/main" val="9047435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Μόνο τίτλος">
    <p:spTree>
      <p:nvGrpSpPr>
        <p:cNvPr id="1" name=""/>
        <p:cNvGrpSpPr/>
        <p:nvPr/>
      </p:nvGrpSpPr>
      <p:grpSpPr>
        <a:xfrm>
          <a:off x="0" y="0"/>
          <a:ext cx="0" cy="0"/>
          <a:chOff x="0" y="0"/>
          <a:chExt cx="0" cy="0"/>
        </a:xfrm>
      </p:grpSpPr>
      <p:sp>
        <p:nvSpPr>
          <p:cNvPr id="15" name="Ελεύθερη σχεδίαση: Σχήμα 14">
            <a:extLst>
              <a:ext uri="{FF2B5EF4-FFF2-40B4-BE49-F238E27FC236}">
                <a16:creationId xmlns:a16="http://schemas.microsoft.com/office/drawing/2014/main" id="{B29137C9-7B18-454C-AB56-2B4631DFE59D}"/>
              </a:ext>
            </a:extLst>
          </p:cNvPr>
          <p:cNvSpPr/>
          <p:nvPr userDrawn="1"/>
        </p:nvSpPr>
        <p:spPr>
          <a:xfrm rot="14199158">
            <a:off x="10161654" y="-236402"/>
            <a:ext cx="1957093" cy="1399810"/>
          </a:xfrm>
          <a:custGeom>
            <a:avLst/>
            <a:gdLst>
              <a:gd name="connsiteX0" fmla="*/ 0 w 3571215"/>
              <a:gd name="connsiteY0" fmla="*/ 3023156 h 3737093"/>
              <a:gd name="connsiteX1" fmla="*/ 993291 w 3571215"/>
              <a:gd name="connsiteY1" fmla="*/ 0 h 3737093"/>
              <a:gd name="connsiteX2" fmla="*/ 3571215 w 3571215"/>
              <a:gd name="connsiteY2" fmla="*/ 847006 h 3737093"/>
              <a:gd name="connsiteX3" fmla="*/ 1392370 w 3571215"/>
              <a:gd name="connsiteY3" fmla="*/ 3639100 h 3737093"/>
              <a:gd name="connsiteX4" fmla="*/ 393183 w 3571215"/>
              <a:gd name="connsiteY4" fmla="*/ 3737093 h 3737093"/>
              <a:gd name="connsiteX5" fmla="*/ 0 w 3571215"/>
              <a:gd name="connsiteY5" fmla="*/ 3023156 h 3737093"/>
              <a:gd name="connsiteX0" fmla="*/ 0 w 3571215"/>
              <a:gd name="connsiteY0" fmla="*/ 2176150 h 2890087"/>
              <a:gd name="connsiteX1" fmla="*/ 2472666 w 3571215"/>
              <a:gd name="connsiteY1" fmla="*/ 36067 h 2890087"/>
              <a:gd name="connsiteX2" fmla="*/ 3571215 w 3571215"/>
              <a:gd name="connsiteY2" fmla="*/ 0 h 2890087"/>
              <a:gd name="connsiteX3" fmla="*/ 1392370 w 3571215"/>
              <a:gd name="connsiteY3" fmla="*/ 2792094 h 2890087"/>
              <a:gd name="connsiteX4" fmla="*/ 393183 w 3571215"/>
              <a:gd name="connsiteY4" fmla="*/ 2890087 h 2890087"/>
              <a:gd name="connsiteX5" fmla="*/ 0 w 3571215"/>
              <a:gd name="connsiteY5" fmla="*/ 2176150 h 2890087"/>
              <a:gd name="connsiteX0" fmla="*/ 0 w 3571215"/>
              <a:gd name="connsiteY0" fmla="*/ 2176150 h 2890087"/>
              <a:gd name="connsiteX1" fmla="*/ 2472666 w 3571215"/>
              <a:gd name="connsiteY1" fmla="*/ 36067 h 2890087"/>
              <a:gd name="connsiteX2" fmla="*/ 3571215 w 3571215"/>
              <a:gd name="connsiteY2" fmla="*/ 0 h 2890087"/>
              <a:gd name="connsiteX3" fmla="*/ 2626822 w 3571215"/>
              <a:gd name="connsiteY3" fmla="*/ 1399810 h 2890087"/>
              <a:gd name="connsiteX4" fmla="*/ 393183 w 3571215"/>
              <a:gd name="connsiteY4" fmla="*/ 2890087 h 2890087"/>
              <a:gd name="connsiteX5" fmla="*/ 0 w 3571215"/>
              <a:gd name="connsiteY5" fmla="*/ 2176150 h 2890087"/>
              <a:gd name="connsiteX0" fmla="*/ 0 w 3571215"/>
              <a:gd name="connsiteY0" fmla="*/ 2176150 h 2176150"/>
              <a:gd name="connsiteX1" fmla="*/ 2472666 w 3571215"/>
              <a:gd name="connsiteY1" fmla="*/ 36067 h 2176150"/>
              <a:gd name="connsiteX2" fmla="*/ 3571215 w 3571215"/>
              <a:gd name="connsiteY2" fmla="*/ 0 h 2176150"/>
              <a:gd name="connsiteX3" fmla="*/ 2626822 w 3571215"/>
              <a:gd name="connsiteY3" fmla="*/ 1399810 h 2176150"/>
              <a:gd name="connsiteX4" fmla="*/ 2309686 w 3571215"/>
              <a:gd name="connsiteY4" fmla="*/ 820126 h 2176150"/>
              <a:gd name="connsiteX5" fmla="*/ 0 w 3571215"/>
              <a:gd name="connsiteY5" fmla="*/ 2176150 h 2176150"/>
              <a:gd name="connsiteX0" fmla="*/ 0 w 1957093"/>
              <a:gd name="connsiteY0" fmla="*/ 318772 h 1399810"/>
              <a:gd name="connsiteX1" fmla="*/ 858544 w 1957093"/>
              <a:gd name="connsiteY1" fmla="*/ 36067 h 1399810"/>
              <a:gd name="connsiteX2" fmla="*/ 1957093 w 1957093"/>
              <a:gd name="connsiteY2" fmla="*/ 0 h 1399810"/>
              <a:gd name="connsiteX3" fmla="*/ 1012700 w 1957093"/>
              <a:gd name="connsiteY3" fmla="*/ 1399810 h 1399810"/>
              <a:gd name="connsiteX4" fmla="*/ 695564 w 1957093"/>
              <a:gd name="connsiteY4" fmla="*/ 820126 h 1399810"/>
              <a:gd name="connsiteX5" fmla="*/ 0 w 1957093"/>
              <a:gd name="connsiteY5" fmla="*/ 318772 h 1399810"/>
              <a:gd name="connsiteX0" fmla="*/ 0 w 1957093"/>
              <a:gd name="connsiteY0" fmla="*/ 318772 h 1399810"/>
              <a:gd name="connsiteX1" fmla="*/ 858544 w 1957093"/>
              <a:gd name="connsiteY1" fmla="*/ 36067 h 1399810"/>
              <a:gd name="connsiteX2" fmla="*/ 1957093 w 1957093"/>
              <a:gd name="connsiteY2" fmla="*/ 0 h 1399810"/>
              <a:gd name="connsiteX3" fmla="*/ 1012700 w 1957093"/>
              <a:gd name="connsiteY3" fmla="*/ 1399810 h 1399810"/>
              <a:gd name="connsiteX4" fmla="*/ 172487 w 1957093"/>
              <a:gd name="connsiteY4" fmla="*/ 1221089 h 1399810"/>
              <a:gd name="connsiteX5" fmla="*/ 0 w 1957093"/>
              <a:gd name="connsiteY5" fmla="*/ 318772 h 139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7093" h="1399810">
                <a:moveTo>
                  <a:pt x="0" y="318772"/>
                </a:moveTo>
                <a:lnTo>
                  <a:pt x="858544" y="36067"/>
                </a:lnTo>
                <a:lnTo>
                  <a:pt x="1957093" y="0"/>
                </a:lnTo>
                <a:lnTo>
                  <a:pt x="1012700" y="1399810"/>
                </a:lnTo>
                <a:lnTo>
                  <a:pt x="172487" y="1221089"/>
                </a:lnTo>
                <a:lnTo>
                  <a:pt x="0" y="318772"/>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4" name="Ελεύθερη σχεδίαση: Σχήμα 13">
            <a:extLst>
              <a:ext uri="{FF2B5EF4-FFF2-40B4-BE49-F238E27FC236}">
                <a16:creationId xmlns:a16="http://schemas.microsoft.com/office/drawing/2014/main" id="{0C7CDA8E-8D79-474E-8278-7D77C867E238}"/>
              </a:ext>
            </a:extLst>
          </p:cNvPr>
          <p:cNvSpPr/>
          <p:nvPr userDrawn="1"/>
        </p:nvSpPr>
        <p:spPr>
          <a:xfrm rot="6973557">
            <a:off x="9799840" y="198216"/>
            <a:ext cx="748251" cy="780669"/>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Lst>
            <a:ahLst/>
            <a:cxnLst>
              <a:cxn ang="0">
                <a:pos x="connsiteX0" y="connsiteY0"/>
              </a:cxn>
              <a:cxn ang="0">
                <a:pos x="connsiteX1" y="connsiteY1"/>
              </a:cxn>
              <a:cxn ang="0">
                <a:pos x="connsiteX2" y="connsiteY2"/>
              </a:cxn>
              <a:cxn ang="0">
                <a:pos x="connsiteX3" y="connsiteY3"/>
              </a:cxn>
            </a:cxnLst>
            <a:rect l="l" t="t" r="r" b="b"/>
            <a:pathLst>
              <a:path w="1980696" h="2066510">
                <a:moveTo>
                  <a:pt x="0" y="2066510"/>
                </a:moveTo>
                <a:lnTo>
                  <a:pt x="1138078" y="0"/>
                </a:lnTo>
                <a:lnTo>
                  <a:pt x="1980696" y="1530016"/>
                </a:lnTo>
                <a:lnTo>
                  <a:pt x="1459417" y="206651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 name="Τίτλος 1">
            <a:extLst>
              <a:ext uri="{FF2B5EF4-FFF2-40B4-BE49-F238E27FC236}">
                <a16:creationId xmlns:a16="http://schemas.microsoft.com/office/drawing/2014/main" id="{5FC626A5-4FF6-42BD-858A-AE4B2C23A6BC}"/>
              </a:ext>
            </a:extLst>
          </p:cNvPr>
          <p:cNvSpPr>
            <a:spLocks noGrp="1"/>
          </p:cNvSpPr>
          <p:nvPr>
            <p:ph type="title"/>
          </p:nvPr>
        </p:nvSpPr>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6" name="Σύμβολο κράτησης θέσης υποσέλιδου 5">
            <a:extLst>
              <a:ext uri="{FF2B5EF4-FFF2-40B4-BE49-F238E27FC236}">
                <a16:creationId xmlns:a16="http://schemas.microsoft.com/office/drawing/2014/main" id="{29E5E346-F307-4307-949D-77CDB6E6577A}"/>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a:t>Προσθέστε υποσέλιδο</a:t>
            </a:r>
            <a:endParaRPr lang="el-GR" dirty="0"/>
          </a:p>
        </p:txBody>
      </p:sp>
      <p:sp>
        <p:nvSpPr>
          <p:cNvPr id="7" name="Θέση αριθμού διαφάνειας 6">
            <a:extLst>
              <a:ext uri="{FF2B5EF4-FFF2-40B4-BE49-F238E27FC236}">
                <a16:creationId xmlns:a16="http://schemas.microsoft.com/office/drawing/2014/main" id="{BB4446C0-A637-4726-88A6-815A6AB63B96}"/>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24" name="Ελεύθερη σχεδίαση: Σχήμα 23">
            <a:extLst>
              <a:ext uri="{FF2B5EF4-FFF2-40B4-BE49-F238E27FC236}">
                <a16:creationId xmlns:a16="http://schemas.microsoft.com/office/drawing/2014/main" id="{4F0A2415-21FA-4B06-89CA-A379C8C2E262}"/>
              </a:ext>
            </a:extLst>
          </p:cNvPr>
          <p:cNvSpPr/>
          <p:nvPr userDrawn="1"/>
        </p:nvSpPr>
        <p:spPr>
          <a:xfrm rot="5483574">
            <a:off x="9854193" y="808595"/>
            <a:ext cx="243160" cy="406553"/>
          </a:xfrm>
          <a:custGeom>
            <a:avLst/>
            <a:gdLst>
              <a:gd name="connsiteX0" fmla="*/ 243160 w 243160"/>
              <a:gd name="connsiteY0" fmla="*/ 342071 h 406553"/>
              <a:gd name="connsiteX1" fmla="*/ 156493 w 243160"/>
              <a:gd name="connsiteY1" fmla="*/ 406553 h 406553"/>
              <a:gd name="connsiteX2" fmla="*/ 0 w 243160"/>
              <a:gd name="connsiteY2" fmla="*/ 0 h 406553"/>
              <a:gd name="connsiteX3" fmla="*/ 243160 w 243160"/>
              <a:gd name="connsiteY3" fmla="*/ 342071 h 406553"/>
            </a:gdLst>
            <a:ahLst/>
            <a:cxnLst>
              <a:cxn ang="0">
                <a:pos x="connsiteX0" y="connsiteY0"/>
              </a:cxn>
              <a:cxn ang="0">
                <a:pos x="connsiteX1" y="connsiteY1"/>
              </a:cxn>
              <a:cxn ang="0">
                <a:pos x="connsiteX2" y="connsiteY2"/>
              </a:cxn>
              <a:cxn ang="0">
                <a:pos x="connsiteX3" y="connsiteY3"/>
              </a:cxn>
            </a:cxnLst>
            <a:rect l="l" t="t" r="r" b="b"/>
            <a:pathLst>
              <a:path w="243160" h="406553">
                <a:moveTo>
                  <a:pt x="243160" y="342071"/>
                </a:moveTo>
                <a:lnTo>
                  <a:pt x="156493" y="406553"/>
                </a:lnTo>
                <a:lnTo>
                  <a:pt x="0" y="0"/>
                </a:lnTo>
                <a:lnTo>
                  <a:pt x="243160" y="3420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2" name="Ελεύθερη σχεδίαση: Σχήμα 21">
            <a:extLst>
              <a:ext uri="{FF2B5EF4-FFF2-40B4-BE49-F238E27FC236}">
                <a16:creationId xmlns:a16="http://schemas.microsoft.com/office/drawing/2014/main" id="{9AACAC53-33A6-4BBC-8C68-0C56D0B39F57}"/>
              </a:ext>
            </a:extLst>
          </p:cNvPr>
          <p:cNvSpPr/>
          <p:nvPr userDrawn="1"/>
        </p:nvSpPr>
        <p:spPr>
          <a:xfrm rot="14235708">
            <a:off x="11753205" y="112024"/>
            <a:ext cx="332291" cy="247882"/>
          </a:xfrm>
          <a:custGeom>
            <a:avLst/>
            <a:gdLst>
              <a:gd name="connsiteX0" fmla="*/ 0 w 3571215"/>
              <a:gd name="connsiteY0" fmla="*/ 3023156 h 3737093"/>
              <a:gd name="connsiteX1" fmla="*/ 993291 w 3571215"/>
              <a:gd name="connsiteY1" fmla="*/ 0 h 3737093"/>
              <a:gd name="connsiteX2" fmla="*/ 3571215 w 3571215"/>
              <a:gd name="connsiteY2" fmla="*/ 847006 h 3737093"/>
              <a:gd name="connsiteX3" fmla="*/ 1392370 w 3571215"/>
              <a:gd name="connsiteY3" fmla="*/ 3639100 h 3737093"/>
              <a:gd name="connsiteX4" fmla="*/ 393183 w 3571215"/>
              <a:gd name="connsiteY4" fmla="*/ 3737093 h 3737093"/>
              <a:gd name="connsiteX5" fmla="*/ 0 w 3571215"/>
              <a:gd name="connsiteY5" fmla="*/ 3023156 h 3737093"/>
              <a:gd name="connsiteX0" fmla="*/ 0 w 3571215"/>
              <a:gd name="connsiteY0" fmla="*/ 2176150 h 2890087"/>
              <a:gd name="connsiteX1" fmla="*/ 2472666 w 3571215"/>
              <a:gd name="connsiteY1" fmla="*/ 36067 h 2890087"/>
              <a:gd name="connsiteX2" fmla="*/ 3571215 w 3571215"/>
              <a:gd name="connsiteY2" fmla="*/ 0 h 2890087"/>
              <a:gd name="connsiteX3" fmla="*/ 1392370 w 3571215"/>
              <a:gd name="connsiteY3" fmla="*/ 2792094 h 2890087"/>
              <a:gd name="connsiteX4" fmla="*/ 393183 w 3571215"/>
              <a:gd name="connsiteY4" fmla="*/ 2890087 h 2890087"/>
              <a:gd name="connsiteX5" fmla="*/ 0 w 3571215"/>
              <a:gd name="connsiteY5" fmla="*/ 2176150 h 2890087"/>
              <a:gd name="connsiteX0" fmla="*/ 0 w 3571215"/>
              <a:gd name="connsiteY0" fmla="*/ 2176150 h 2890087"/>
              <a:gd name="connsiteX1" fmla="*/ 2472666 w 3571215"/>
              <a:gd name="connsiteY1" fmla="*/ 36067 h 2890087"/>
              <a:gd name="connsiteX2" fmla="*/ 3571215 w 3571215"/>
              <a:gd name="connsiteY2" fmla="*/ 0 h 2890087"/>
              <a:gd name="connsiteX3" fmla="*/ 2626822 w 3571215"/>
              <a:gd name="connsiteY3" fmla="*/ 1399810 h 2890087"/>
              <a:gd name="connsiteX4" fmla="*/ 393183 w 3571215"/>
              <a:gd name="connsiteY4" fmla="*/ 2890087 h 2890087"/>
              <a:gd name="connsiteX5" fmla="*/ 0 w 3571215"/>
              <a:gd name="connsiteY5" fmla="*/ 2176150 h 2890087"/>
              <a:gd name="connsiteX0" fmla="*/ 0 w 3571215"/>
              <a:gd name="connsiteY0" fmla="*/ 2176150 h 2176150"/>
              <a:gd name="connsiteX1" fmla="*/ 2472666 w 3571215"/>
              <a:gd name="connsiteY1" fmla="*/ 36067 h 2176150"/>
              <a:gd name="connsiteX2" fmla="*/ 3571215 w 3571215"/>
              <a:gd name="connsiteY2" fmla="*/ 0 h 2176150"/>
              <a:gd name="connsiteX3" fmla="*/ 2626822 w 3571215"/>
              <a:gd name="connsiteY3" fmla="*/ 1399810 h 2176150"/>
              <a:gd name="connsiteX4" fmla="*/ 2309686 w 3571215"/>
              <a:gd name="connsiteY4" fmla="*/ 820126 h 2176150"/>
              <a:gd name="connsiteX5" fmla="*/ 0 w 3571215"/>
              <a:gd name="connsiteY5" fmla="*/ 2176150 h 2176150"/>
              <a:gd name="connsiteX0" fmla="*/ 0 w 1957093"/>
              <a:gd name="connsiteY0" fmla="*/ 318772 h 1399810"/>
              <a:gd name="connsiteX1" fmla="*/ 858544 w 1957093"/>
              <a:gd name="connsiteY1" fmla="*/ 36067 h 1399810"/>
              <a:gd name="connsiteX2" fmla="*/ 1957093 w 1957093"/>
              <a:gd name="connsiteY2" fmla="*/ 0 h 1399810"/>
              <a:gd name="connsiteX3" fmla="*/ 1012700 w 1957093"/>
              <a:gd name="connsiteY3" fmla="*/ 1399810 h 1399810"/>
              <a:gd name="connsiteX4" fmla="*/ 695564 w 1957093"/>
              <a:gd name="connsiteY4" fmla="*/ 820126 h 1399810"/>
              <a:gd name="connsiteX5" fmla="*/ 0 w 1957093"/>
              <a:gd name="connsiteY5" fmla="*/ 318772 h 1399810"/>
              <a:gd name="connsiteX0" fmla="*/ 0 w 1957093"/>
              <a:gd name="connsiteY0" fmla="*/ 318772 h 1399810"/>
              <a:gd name="connsiteX1" fmla="*/ 858544 w 1957093"/>
              <a:gd name="connsiteY1" fmla="*/ 36067 h 1399810"/>
              <a:gd name="connsiteX2" fmla="*/ 1957093 w 1957093"/>
              <a:gd name="connsiteY2" fmla="*/ 0 h 1399810"/>
              <a:gd name="connsiteX3" fmla="*/ 1012700 w 1957093"/>
              <a:gd name="connsiteY3" fmla="*/ 1399810 h 1399810"/>
              <a:gd name="connsiteX4" fmla="*/ 172487 w 1957093"/>
              <a:gd name="connsiteY4" fmla="*/ 1221089 h 1399810"/>
              <a:gd name="connsiteX5" fmla="*/ 0 w 1957093"/>
              <a:gd name="connsiteY5" fmla="*/ 318772 h 1399810"/>
              <a:gd name="connsiteX0" fmla="*/ 0 w 1449157"/>
              <a:gd name="connsiteY0" fmla="*/ 282705 h 1363743"/>
              <a:gd name="connsiteX1" fmla="*/ 858544 w 1449157"/>
              <a:gd name="connsiteY1" fmla="*/ 0 h 1363743"/>
              <a:gd name="connsiteX2" fmla="*/ 1449157 w 1449157"/>
              <a:gd name="connsiteY2" fmla="*/ 715834 h 1363743"/>
              <a:gd name="connsiteX3" fmla="*/ 1012700 w 1449157"/>
              <a:gd name="connsiteY3" fmla="*/ 1363743 h 1363743"/>
              <a:gd name="connsiteX4" fmla="*/ 172487 w 1449157"/>
              <a:gd name="connsiteY4" fmla="*/ 1185022 h 1363743"/>
              <a:gd name="connsiteX5" fmla="*/ 0 w 1449157"/>
              <a:gd name="connsiteY5" fmla="*/ 282705 h 1363743"/>
              <a:gd name="connsiteX0" fmla="*/ 0 w 1449157"/>
              <a:gd name="connsiteY0" fmla="*/ 0 h 1081038"/>
              <a:gd name="connsiteX1" fmla="*/ 1449157 w 1449157"/>
              <a:gd name="connsiteY1" fmla="*/ 433129 h 1081038"/>
              <a:gd name="connsiteX2" fmla="*/ 1012700 w 1449157"/>
              <a:gd name="connsiteY2" fmla="*/ 1081038 h 1081038"/>
              <a:gd name="connsiteX3" fmla="*/ 172487 w 1449157"/>
              <a:gd name="connsiteY3" fmla="*/ 902317 h 1081038"/>
              <a:gd name="connsiteX4" fmla="*/ 0 w 1449157"/>
              <a:gd name="connsiteY4" fmla="*/ 0 h 108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9157" h="1081038">
                <a:moveTo>
                  <a:pt x="0" y="0"/>
                </a:moveTo>
                <a:lnTo>
                  <a:pt x="1449157" y="433129"/>
                </a:lnTo>
                <a:lnTo>
                  <a:pt x="1012700" y="1081038"/>
                </a:lnTo>
                <a:lnTo>
                  <a:pt x="172487" y="902317"/>
                </a:lnTo>
                <a:lnTo>
                  <a:pt x="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5" name="Ελεύθερη σχεδίαση: Σχήμα 24">
            <a:extLst>
              <a:ext uri="{FF2B5EF4-FFF2-40B4-BE49-F238E27FC236}">
                <a16:creationId xmlns:a16="http://schemas.microsoft.com/office/drawing/2014/main" id="{ED86A7C4-9F1E-4F96-8AD9-5B75BEE364BE}"/>
              </a:ext>
            </a:extLst>
          </p:cNvPr>
          <p:cNvSpPr/>
          <p:nvPr userDrawn="1"/>
        </p:nvSpPr>
        <p:spPr>
          <a:xfrm rot="13336516">
            <a:off x="10313236" y="1084299"/>
            <a:ext cx="648657" cy="777553"/>
          </a:xfrm>
          <a:custGeom>
            <a:avLst/>
            <a:gdLst>
              <a:gd name="connsiteX0" fmla="*/ 0 w 648657"/>
              <a:gd name="connsiteY0" fmla="*/ 777553 h 777553"/>
              <a:gd name="connsiteX1" fmla="*/ 255474 w 648657"/>
              <a:gd name="connsiteY1" fmla="*/ 0 h 777553"/>
              <a:gd name="connsiteX2" fmla="*/ 648657 w 648657"/>
              <a:gd name="connsiteY2" fmla="*/ 713937 h 777553"/>
              <a:gd name="connsiteX3" fmla="*/ 0 w 648657"/>
              <a:gd name="connsiteY3" fmla="*/ 777553 h 777553"/>
            </a:gdLst>
            <a:ahLst/>
            <a:cxnLst>
              <a:cxn ang="0">
                <a:pos x="connsiteX0" y="connsiteY0"/>
              </a:cxn>
              <a:cxn ang="0">
                <a:pos x="connsiteX1" y="connsiteY1"/>
              </a:cxn>
              <a:cxn ang="0">
                <a:pos x="connsiteX2" y="connsiteY2"/>
              </a:cxn>
              <a:cxn ang="0">
                <a:pos x="connsiteX3" y="connsiteY3"/>
              </a:cxn>
            </a:cxnLst>
            <a:rect l="l" t="t" r="r" b="b"/>
            <a:pathLst>
              <a:path w="648657" h="777553">
                <a:moveTo>
                  <a:pt x="0" y="777553"/>
                </a:moveTo>
                <a:lnTo>
                  <a:pt x="255474" y="0"/>
                </a:lnTo>
                <a:lnTo>
                  <a:pt x="648657" y="713937"/>
                </a:lnTo>
                <a:lnTo>
                  <a:pt x="0" y="777553"/>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6" name="Ελεύθερη σχεδίαση: Σχήμα 25">
            <a:extLst>
              <a:ext uri="{FF2B5EF4-FFF2-40B4-BE49-F238E27FC236}">
                <a16:creationId xmlns:a16="http://schemas.microsoft.com/office/drawing/2014/main" id="{B63BFE72-A1DE-4CFE-9B52-553C99D52699}"/>
              </a:ext>
            </a:extLst>
          </p:cNvPr>
          <p:cNvSpPr/>
          <p:nvPr userDrawn="1"/>
        </p:nvSpPr>
        <p:spPr>
          <a:xfrm rot="5738060">
            <a:off x="9844293" y="1032301"/>
            <a:ext cx="692798" cy="510610"/>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0" name="Ελεύθερη σχεδίαση: Σχήμα 29">
            <a:extLst>
              <a:ext uri="{FF2B5EF4-FFF2-40B4-BE49-F238E27FC236}">
                <a16:creationId xmlns:a16="http://schemas.microsoft.com/office/drawing/2014/main" id="{9C266CD9-D77B-4B4D-8673-531E2784C610}"/>
              </a:ext>
            </a:extLst>
          </p:cNvPr>
          <p:cNvSpPr/>
          <p:nvPr userDrawn="1"/>
        </p:nvSpPr>
        <p:spPr>
          <a:xfrm rot="8291645">
            <a:off x="10081798" y="798094"/>
            <a:ext cx="371360" cy="273702"/>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Tree>
    <p:extLst>
      <p:ext uri="{BB962C8B-B14F-4D97-AF65-F5344CB8AC3E}">
        <p14:creationId xmlns:p14="http://schemas.microsoft.com/office/powerpoint/2010/main" val="11989658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Μόνο τίτλος χωρίς γραφικά">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C626A5-4FF6-42BD-858A-AE4B2C23A6BC}"/>
              </a:ext>
            </a:extLst>
          </p:cNvPr>
          <p:cNvSpPr>
            <a:spLocks noGrp="1"/>
          </p:cNvSpPr>
          <p:nvPr>
            <p:ph type="title"/>
          </p:nvPr>
        </p:nvSpPr>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6" name="Σύμβολο κράτησης θέσης υποσέλιδου 5">
            <a:extLst>
              <a:ext uri="{FF2B5EF4-FFF2-40B4-BE49-F238E27FC236}">
                <a16:creationId xmlns:a16="http://schemas.microsoft.com/office/drawing/2014/main" id="{29E5E346-F307-4307-949D-77CDB6E6577A}"/>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a:t>Προσθέστε υποσέλιδο</a:t>
            </a:r>
            <a:endParaRPr lang="el-GR" dirty="0"/>
          </a:p>
        </p:txBody>
      </p:sp>
      <p:sp>
        <p:nvSpPr>
          <p:cNvPr id="7" name="Θέση αριθμού διαφάνειας 6">
            <a:extLst>
              <a:ext uri="{FF2B5EF4-FFF2-40B4-BE49-F238E27FC236}">
                <a16:creationId xmlns:a16="http://schemas.microsoft.com/office/drawing/2014/main" id="{BB4446C0-A637-4726-88A6-815A6AB63B96}"/>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Tree>
    <p:extLst>
      <p:ext uri="{BB962C8B-B14F-4D97-AF65-F5344CB8AC3E}">
        <p14:creationId xmlns:p14="http://schemas.microsoft.com/office/powerpoint/2010/main" val="310335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Μεγάλη εικόνα και κείμενο">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84000" y="3517901"/>
            <a:ext cx="6012000" cy="1409700"/>
          </a:xfrm>
          <a:solidFill>
            <a:schemeClr val="tx1"/>
          </a:solidFill>
        </p:spPr>
        <p:txBody>
          <a:bodyPr lIns="288000" rIns="432000" bIns="144000" rtlCol="0" anchor="b"/>
          <a:lstStyle>
            <a:lvl1pPr algn="r">
              <a:defRPr sz="3800" spc="-150">
                <a:solidFill>
                  <a:schemeClr val="bg1"/>
                </a:solidFill>
              </a:defRPr>
            </a:lvl1pPr>
          </a:lstStyle>
          <a:p>
            <a:pPr rtl="0"/>
            <a:r>
              <a:rPr lang="el-GR" dirty="0"/>
              <a:t>Κάντε κλικ για επεξεργασία </a:t>
            </a:r>
            <a:br>
              <a:rPr lang="el-GR" dirty="0"/>
            </a:br>
            <a:r>
              <a:rPr lang="el-GR" dirty="0"/>
              <a:t>Στυλ τίτλου υποδείγματος</a:t>
            </a:r>
          </a:p>
        </p:txBody>
      </p:sp>
      <p:sp>
        <p:nvSpPr>
          <p:cNvPr id="3" name="Υπότιτλος 2">
            <a:extLst>
              <a:ext uri="{FF2B5EF4-FFF2-40B4-BE49-F238E27FC236}">
                <a16:creationId xmlns:a16="http://schemas.microsoft.com/office/drawing/2014/main" id="{C9980B88-3F4A-4688-9ED0-17EF37E62D93}"/>
              </a:ext>
            </a:extLst>
          </p:cNvPr>
          <p:cNvSpPr>
            <a:spLocks noGrp="1"/>
          </p:cNvSpPr>
          <p:nvPr>
            <p:ph type="subTitle" idx="1"/>
          </p:nvPr>
        </p:nvSpPr>
        <p:spPr>
          <a:xfrm>
            <a:off x="84000" y="4927600"/>
            <a:ext cx="6012000" cy="1845743"/>
          </a:xfrm>
          <a:solidFill>
            <a:schemeClr val="tx1">
              <a:lumMod val="85000"/>
              <a:lumOff val="15000"/>
            </a:schemeClr>
          </a:solidFill>
        </p:spPr>
        <p:txBody>
          <a:bodyPr lIns="288000" tIns="144000" rIns="432000" rtlCol="0"/>
          <a:lstStyle>
            <a:lvl1pPr marL="0" indent="0" algn="r">
              <a:buNone/>
              <a:defRPr sz="21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a:t>Click to edit Master subtitle style</a:t>
            </a:r>
            <a:endParaRPr lang="el-GR" dirty="0"/>
          </a:p>
        </p:txBody>
      </p:sp>
      <p:sp>
        <p:nvSpPr>
          <p:cNvPr id="5" name="Θέση αριθμού διαφάνειας 4">
            <a:extLst>
              <a:ext uri="{FF2B5EF4-FFF2-40B4-BE49-F238E27FC236}">
                <a16:creationId xmlns:a16="http://schemas.microsoft.com/office/drawing/2014/main" id="{B9994FE7-F6B5-D34D-B846-52B81F6F601D}"/>
              </a:ext>
            </a:extLst>
          </p:cNvPr>
          <p:cNvSpPr>
            <a:spLocks noGrp="1"/>
          </p:cNvSpPr>
          <p:nvPr>
            <p:ph type="sldNum" sz="quarter" idx="14"/>
          </p:nvPr>
        </p:nvSpPr>
        <p:spPr/>
        <p:txBody>
          <a:bodyPr rtlCol="0"/>
          <a:lstStyle/>
          <a:p>
            <a:pPr rtl="0"/>
            <a:fld id="{19B51A1E-902D-48AF-9020-955120F399B6}" type="slidenum">
              <a:rPr lang="el-GR" smtClean="0"/>
              <a:pPr/>
              <a:t>‹#›</a:t>
            </a:fld>
            <a:endParaRPr lang="el-GR" dirty="0"/>
          </a:p>
        </p:txBody>
      </p:sp>
      <p:sp>
        <p:nvSpPr>
          <p:cNvPr id="6" name="Πλαίσιο κειμένου 5">
            <a:extLst>
              <a:ext uri="{FF2B5EF4-FFF2-40B4-BE49-F238E27FC236}">
                <a16:creationId xmlns:a16="http://schemas.microsoft.com/office/drawing/2014/main" id="{6989E631-FFE0-4842-9C8D-2977AD46DA07}"/>
              </a:ext>
            </a:extLst>
          </p:cNvPr>
          <p:cNvSpPr txBox="1"/>
          <p:nvPr userDrawn="1"/>
        </p:nvSpPr>
        <p:spPr>
          <a:xfrm>
            <a:off x="5861957" y="6613071"/>
            <a:ext cx="0" cy="0"/>
          </a:xfrm>
          <a:prstGeom prst="rect">
            <a:avLst/>
          </a:prstGeom>
          <a:noFill/>
        </p:spPr>
        <p:txBody>
          <a:bodyPr wrap="none" lIns="0" tIns="0" rIns="0" bIns="0" rtlCol="0">
            <a:noAutofit/>
          </a:bodyPr>
          <a:lstStyle/>
          <a:p>
            <a:pPr algn="l" rtl="0"/>
            <a:endParaRPr lang="el-GR" sz="1200" dirty="0">
              <a:solidFill>
                <a:schemeClr val="tx1">
                  <a:lumMod val="75000"/>
                  <a:lumOff val="25000"/>
                </a:schemeClr>
              </a:solidFill>
              <a:latin typeface="+mn-lt"/>
            </a:endParaRPr>
          </a:p>
        </p:txBody>
      </p:sp>
      <p:sp>
        <p:nvSpPr>
          <p:cNvPr id="32" name="Θέση εικόνας 31">
            <a:extLst>
              <a:ext uri="{FF2B5EF4-FFF2-40B4-BE49-F238E27FC236}">
                <a16:creationId xmlns:a16="http://schemas.microsoft.com/office/drawing/2014/main" id="{6BC25646-06FC-4B3E-A74E-268EB8AEA602}"/>
              </a:ext>
            </a:extLst>
          </p:cNvPr>
          <p:cNvSpPr>
            <a:spLocks noGrp="1"/>
          </p:cNvSpPr>
          <p:nvPr>
            <p:ph type="pic" sz="quarter" idx="12" hasCustomPrompt="1"/>
          </p:nvPr>
        </p:nvSpPr>
        <p:spPr>
          <a:xfrm>
            <a:off x="84000" y="86714"/>
            <a:ext cx="6009285" cy="3431187"/>
          </a:xfrm>
          <a:solidFill>
            <a:srgbClr val="333333"/>
          </a:solidFill>
        </p:spPr>
        <p:txBody>
          <a:bodyPr lIns="0" tIns="0" rtlCol="0" anchor="ctr"/>
          <a:lstStyle>
            <a:lvl1pPr marL="0" indent="0" algn="ctr">
              <a:buNone/>
              <a:defRPr sz="1100" i="1">
                <a:solidFill>
                  <a:schemeClr val="bg1">
                    <a:lumMod val="85000"/>
                  </a:schemeClr>
                </a:solidFill>
                <a:latin typeface="Times New Roman" panose="02020603050405020304" pitchFamily="18" charset="0"/>
                <a:cs typeface="Times New Roman" panose="02020603050405020304" pitchFamily="18" charset="0"/>
              </a:defRPr>
            </a:lvl1pPr>
          </a:lstStyle>
          <a:p>
            <a:pPr rtl="0"/>
            <a:r>
              <a:rPr lang="el-GR" dirty="0"/>
              <a:t>Εισαγωγή ή μεταφορά και απόθεση εικόνας εδώ</a:t>
            </a:r>
          </a:p>
        </p:txBody>
      </p:sp>
      <p:sp>
        <p:nvSpPr>
          <p:cNvPr id="16" name="Θέση περιεχομένου 2">
            <a:extLst>
              <a:ext uri="{FF2B5EF4-FFF2-40B4-BE49-F238E27FC236}">
                <a16:creationId xmlns:a16="http://schemas.microsoft.com/office/drawing/2014/main" id="{ED5F0C9D-A08F-4539-BA26-61D24BBE6E9A}"/>
              </a:ext>
            </a:extLst>
          </p:cNvPr>
          <p:cNvSpPr>
            <a:spLocks noGrp="1"/>
          </p:cNvSpPr>
          <p:nvPr>
            <p:ph idx="15"/>
          </p:nvPr>
        </p:nvSpPr>
        <p:spPr>
          <a:xfrm>
            <a:off x="6464300" y="1152000"/>
            <a:ext cx="5307700" cy="4680000"/>
          </a:xfrm>
        </p:spPr>
        <p:txBody>
          <a:bodyPr rtlCol="0" anchor="b"/>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Tree>
    <p:extLst>
      <p:ext uri="{BB962C8B-B14F-4D97-AF65-F5344CB8AC3E}">
        <p14:creationId xmlns:p14="http://schemas.microsoft.com/office/powerpoint/2010/main" val="60728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1948E38-8FB0-4E51-A01C-C88794372E50}"/>
              </a:ext>
            </a:extLst>
          </p:cNvPr>
          <p:cNvSpPr>
            <a:spLocks noGrp="1"/>
          </p:cNvSpPr>
          <p:nvPr>
            <p:ph idx="1"/>
          </p:nvPr>
        </p:nvSpPr>
        <p:spPr>
          <a:xfrm>
            <a:off x="432000" y="1152000"/>
            <a:ext cx="11340000" cy="468000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8" name="Σύμβολο κράτησης αριθμού διαφάνειας 7">
            <a:extLst>
              <a:ext uri="{FF2B5EF4-FFF2-40B4-BE49-F238E27FC236}">
                <a16:creationId xmlns:a16="http://schemas.microsoft.com/office/drawing/2014/main" id="{86E99B1E-D08C-46BA-9D27-9ED02F4C9B6C}"/>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24" name="Ελεύθερη σχεδίαση: Σχήμα 23">
            <a:extLst>
              <a:ext uri="{FF2B5EF4-FFF2-40B4-BE49-F238E27FC236}">
                <a16:creationId xmlns:a16="http://schemas.microsoft.com/office/drawing/2014/main" id="{5F6D6B0F-FF8B-4D60-B712-A57904D5502C}"/>
              </a:ext>
            </a:extLst>
          </p:cNvPr>
          <p:cNvSpPr/>
          <p:nvPr userDrawn="1"/>
        </p:nvSpPr>
        <p:spPr>
          <a:xfrm rot="19260823">
            <a:off x="10216425" y="538864"/>
            <a:ext cx="467362" cy="344458"/>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5" name="Ελεύθερη σχεδίαση: Σχήμα 24">
            <a:extLst>
              <a:ext uri="{FF2B5EF4-FFF2-40B4-BE49-F238E27FC236}">
                <a16:creationId xmlns:a16="http://schemas.microsoft.com/office/drawing/2014/main" id="{FFF5FB50-33B5-4195-92D6-70891F240926}"/>
              </a:ext>
            </a:extLst>
          </p:cNvPr>
          <p:cNvSpPr/>
          <p:nvPr userDrawn="1"/>
        </p:nvSpPr>
        <p:spPr>
          <a:xfrm rot="20377627">
            <a:off x="10678141" y="849218"/>
            <a:ext cx="316887" cy="233554"/>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6" name="Ελεύθερη σχεδίαση: Σχήμα 25">
            <a:extLst>
              <a:ext uri="{FF2B5EF4-FFF2-40B4-BE49-F238E27FC236}">
                <a16:creationId xmlns:a16="http://schemas.microsoft.com/office/drawing/2014/main" id="{EECD958F-56E9-4A3B-9C25-D5970592C848}"/>
              </a:ext>
            </a:extLst>
          </p:cNvPr>
          <p:cNvSpPr/>
          <p:nvPr userDrawn="1"/>
        </p:nvSpPr>
        <p:spPr>
          <a:xfrm rot="19260823">
            <a:off x="10717367" y="620572"/>
            <a:ext cx="250689" cy="184764"/>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7" name="Ελεύθερη σχεδίαση: Σχήμα 26">
            <a:extLst>
              <a:ext uri="{FF2B5EF4-FFF2-40B4-BE49-F238E27FC236}">
                <a16:creationId xmlns:a16="http://schemas.microsoft.com/office/drawing/2014/main" id="{72F4FF18-9272-43AF-912E-B1CF8BF148D4}"/>
              </a:ext>
            </a:extLst>
          </p:cNvPr>
          <p:cNvSpPr/>
          <p:nvPr userDrawn="1"/>
        </p:nvSpPr>
        <p:spPr>
          <a:xfrm rot="19810388">
            <a:off x="11064926" y="781602"/>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8" name="Ελεύθερη σχεδίαση: Σχήμα 27">
            <a:extLst>
              <a:ext uri="{FF2B5EF4-FFF2-40B4-BE49-F238E27FC236}">
                <a16:creationId xmlns:a16="http://schemas.microsoft.com/office/drawing/2014/main" id="{AE9C7EB4-9E81-4394-8C2C-A54BBD15B51D}"/>
              </a:ext>
            </a:extLst>
          </p:cNvPr>
          <p:cNvSpPr/>
          <p:nvPr userDrawn="1"/>
        </p:nvSpPr>
        <p:spPr>
          <a:xfrm rot="18277851">
            <a:off x="11152527" y="382052"/>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9" name="Ελεύθερη σχεδίαση: Σχήμα 28">
            <a:extLst>
              <a:ext uri="{FF2B5EF4-FFF2-40B4-BE49-F238E27FC236}">
                <a16:creationId xmlns:a16="http://schemas.microsoft.com/office/drawing/2014/main" id="{FE681EC0-A139-4B14-89E8-F237CB63D4C9}"/>
              </a:ext>
            </a:extLst>
          </p:cNvPr>
          <p:cNvSpPr/>
          <p:nvPr userDrawn="1"/>
        </p:nvSpPr>
        <p:spPr>
          <a:xfrm rot="20761418">
            <a:off x="11545452" y="1030689"/>
            <a:ext cx="162256" cy="119587"/>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0" name="Ελεύθερη σχεδίαση: Σχήμα 29">
            <a:extLst>
              <a:ext uri="{FF2B5EF4-FFF2-40B4-BE49-F238E27FC236}">
                <a16:creationId xmlns:a16="http://schemas.microsoft.com/office/drawing/2014/main" id="{87F87648-ABB4-4C97-BB6D-58342407E9DF}"/>
              </a:ext>
            </a:extLst>
          </p:cNvPr>
          <p:cNvSpPr/>
          <p:nvPr userDrawn="1"/>
        </p:nvSpPr>
        <p:spPr>
          <a:xfrm rot="17315293">
            <a:off x="11756248" y="247552"/>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1" name="Ελεύθερη σχεδίαση: Σχήμα 30">
            <a:extLst>
              <a:ext uri="{FF2B5EF4-FFF2-40B4-BE49-F238E27FC236}">
                <a16:creationId xmlns:a16="http://schemas.microsoft.com/office/drawing/2014/main" id="{0802EFEB-F4DF-4501-91AA-173B60EBBBAA}"/>
              </a:ext>
            </a:extLst>
          </p:cNvPr>
          <p:cNvSpPr/>
          <p:nvPr userDrawn="1"/>
        </p:nvSpPr>
        <p:spPr>
          <a:xfrm rot="20082236">
            <a:off x="11448108" y="631127"/>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2" name="Ελεύθερη σχεδίαση: Σχήμα 31">
            <a:extLst>
              <a:ext uri="{FF2B5EF4-FFF2-40B4-BE49-F238E27FC236}">
                <a16:creationId xmlns:a16="http://schemas.microsoft.com/office/drawing/2014/main" id="{109FE51D-8E02-4ED7-862B-5CF838F7F77F}"/>
              </a:ext>
            </a:extLst>
          </p:cNvPr>
          <p:cNvSpPr/>
          <p:nvPr userDrawn="1"/>
        </p:nvSpPr>
        <p:spPr>
          <a:xfrm rot="19879732">
            <a:off x="11668879" y="824433"/>
            <a:ext cx="216995" cy="159931"/>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3" name="Ελεύθερη σχεδίαση: Σχήμα 32">
            <a:extLst>
              <a:ext uri="{FF2B5EF4-FFF2-40B4-BE49-F238E27FC236}">
                <a16:creationId xmlns:a16="http://schemas.microsoft.com/office/drawing/2014/main" id="{4ECB9E40-5923-4571-9C8E-D7412C1283B2}"/>
              </a:ext>
            </a:extLst>
          </p:cNvPr>
          <p:cNvSpPr/>
          <p:nvPr userDrawn="1"/>
        </p:nvSpPr>
        <p:spPr>
          <a:xfrm rot="328041">
            <a:off x="10094502" y="901548"/>
            <a:ext cx="579699" cy="606799"/>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 name="connsiteX0" fmla="*/ 487806 w 487806"/>
              <a:gd name="connsiteY0" fmla="*/ 171848 h 510610"/>
              <a:gd name="connsiteX1" fmla="*/ 308036 w 487806"/>
              <a:gd name="connsiteY1" fmla="*/ 510610 h 510610"/>
              <a:gd name="connsiteX2" fmla="*/ 0 w 487806"/>
              <a:gd name="connsiteY2" fmla="*/ 0 h 510610"/>
              <a:gd name="connsiteX3" fmla="*/ 487806 w 487806"/>
              <a:gd name="connsiteY3" fmla="*/ 171848 h 510610"/>
            </a:gdLst>
            <a:ahLst/>
            <a:cxnLst>
              <a:cxn ang="0">
                <a:pos x="connsiteX0" y="connsiteY0"/>
              </a:cxn>
              <a:cxn ang="0">
                <a:pos x="connsiteX1" y="connsiteY1"/>
              </a:cxn>
              <a:cxn ang="0">
                <a:pos x="connsiteX2" y="connsiteY2"/>
              </a:cxn>
              <a:cxn ang="0">
                <a:pos x="connsiteX3" y="connsiteY3"/>
              </a:cxn>
            </a:cxnLst>
            <a:rect l="l" t="t" r="r" b="b"/>
            <a:pathLst>
              <a:path w="487806" h="510610">
                <a:moveTo>
                  <a:pt x="487806" y="171848"/>
                </a:moveTo>
                <a:lnTo>
                  <a:pt x="308036" y="510610"/>
                </a:lnTo>
                <a:lnTo>
                  <a:pt x="0" y="0"/>
                </a:lnTo>
                <a:lnTo>
                  <a:pt x="487806" y="171848"/>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4" name="Ελεύθερη σχεδίαση: Σχήμα 33">
            <a:extLst>
              <a:ext uri="{FF2B5EF4-FFF2-40B4-BE49-F238E27FC236}">
                <a16:creationId xmlns:a16="http://schemas.microsoft.com/office/drawing/2014/main" id="{E46052C9-826B-47AC-9F6B-3078D4F43748}"/>
              </a:ext>
            </a:extLst>
          </p:cNvPr>
          <p:cNvSpPr/>
          <p:nvPr userDrawn="1"/>
        </p:nvSpPr>
        <p:spPr>
          <a:xfrm>
            <a:off x="10871770" y="1202556"/>
            <a:ext cx="316887" cy="233554"/>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5" name="Ελεύθερη σχεδίαση: Σχήμα 34">
            <a:extLst>
              <a:ext uri="{FF2B5EF4-FFF2-40B4-BE49-F238E27FC236}">
                <a16:creationId xmlns:a16="http://schemas.microsoft.com/office/drawing/2014/main" id="{0C3867F5-4C6F-48BE-9DFF-9046D1FE6771}"/>
              </a:ext>
            </a:extLst>
          </p:cNvPr>
          <p:cNvSpPr/>
          <p:nvPr userDrawn="1"/>
        </p:nvSpPr>
        <p:spPr>
          <a:xfrm rot="20761418">
            <a:off x="11512604" y="1484835"/>
            <a:ext cx="162256" cy="119587"/>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6" name="Ελεύθερη σχεδίαση: Σχήμα 35">
            <a:extLst>
              <a:ext uri="{FF2B5EF4-FFF2-40B4-BE49-F238E27FC236}">
                <a16:creationId xmlns:a16="http://schemas.microsoft.com/office/drawing/2014/main" id="{7B0CB40F-9E6F-457D-9C1F-9769BC3AE13E}"/>
              </a:ext>
            </a:extLst>
          </p:cNvPr>
          <p:cNvSpPr/>
          <p:nvPr userDrawn="1"/>
        </p:nvSpPr>
        <p:spPr>
          <a:xfrm rot="1160487">
            <a:off x="10291662" y="1614015"/>
            <a:ext cx="316887" cy="233554"/>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 name="connsiteX0" fmla="*/ 692798 w 692798"/>
              <a:gd name="connsiteY0" fmla="*/ 224339 h 510610"/>
              <a:gd name="connsiteX1" fmla="*/ 308036 w 692798"/>
              <a:gd name="connsiteY1" fmla="*/ 510610 h 510610"/>
              <a:gd name="connsiteX2" fmla="*/ 0 w 692798"/>
              <a:gd name="connsiteY2" fmla="*/ 0 h 510610"/>
              <a:gd name="connsiteX3" fmla="*/ 692798 w 692798"/>
              <a:gd name="connsiteY3" fmla="*/ 224339 h 510610"/>
            </a:gdLst>
            <a:ahLst/>
            <a:cxnLst>
              <a:cxn ang="0">
                <a:pos x="connsiteX0" y="connsiteY0"/>
              </a:cxn>
              <a:cxn ang="0">
                <a:pos x="connsiteX1" y="connsiteY1"/>
              </a:cxn>
              <a:cxn ang="0">
                <a:pos x="connsiteX2" y="connsiteY2"/>
              </a:cxn>
              <a:cxn ang="0">
                <a:pos x="connsiteX3" y="connsiteY3"/>
              </a:cxn>
            </a:cxnLst>
            <a:rect l="l" t="t" r="r" b="b"/>
            <a:pathLst>
              <a:path w="692798" h="510610">
                <a:moveTo>
                  <a:pt x="692798" y="224339"/>
                </a:moveTo>
                <a:lnTo>
                  <a:pt x="308036" y="510610"/>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7" name="Ελεύθερη σχεδίαση: Σχήμα 36">
            <a:extLst>
              <a:ext uri="{FF2B5EF4-FFF2-40B4-BE49-F238E27FC236}">
                <a16:creationId xmlns:a16="http://schemas.microsoft.com/office/drawing/2014/main" id="{0FCD03E7-2128-4C04-A914-409506646A76}"/>
              </a:ext>
            </a:extLst>
          </p:cNvPr>
          <p:cNvSpPr/>
          <p:nvPr userDrawn="1"/>
        </p:nvSpPr>
        <p:spPr>
          <a:xfrm rot="803026">
            <a:off x="11586107" y="2015428"/>
            <a:ext cx="162256" cy="119587"/>
          </a:xfrm>
          <a:custGeom>
            <a:avLst/>
            <a:gdLst>
              <a:gd name="connsiteX0" fmla="*/ 692798 w 692798"/>
              <a:gd name="connsiteY0" fmla="*/ 224339 h 510610"/>
              <a:gd name="connsiteX1" fmla="*/ 308036 w 692798"/>
              <a:gd name="connsiteY1" fmla="*/ 510610 h 510610"/>
              <a:gd name="connsiteX2" fmla="*/ 64876 w 692798"/>
              <a:gd name="connsiteY2" fmla="*/ 168539 h 510610"/>
              <a:gd name="connsiteX3" fmla="*/ 0 w 692798"/>
              <a:gd name="connsiteY3" fmla="*/ 0 h 510610"/>
              <a:gd name="connsiteX4" fmla="*/ 692798 w 692798"/>
              <a:gd name="connsiteY4" fmla="*/ 224339 h 510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798" h="510610">
                <a:moveTo>
                  <a:pt x="692798" y="224339"/>
                </a:moveTo>
                <a:lnTo>
                  <a:pt x="308036" y="510610"/>
                </a:lnTo>
                <a:lnTo>
                  <a:pt x="64876" y="168539"/>
                </a:lnTo>
                <a:lnTo>
                  <a:pt x="0" y="0"/>
                </a:lnTo>
                <a:lnTo>
                  <a:pt x="692798" y="22433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Tree>
    <p:extLst>
      <p:ext uri="{BB962C8B-B14F-4D97-AF65-F5344CB8AC3E}">
        <p14:creationId xmlns:p14="http://schemas.microsoft.com/office/powerpoint/2010/main" val="1734501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EE479C-D1F6-4BAC-80D2-90EF74E3261A}"/>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3" name="Θέση περιεχομένου 2">
            <a:extLst>
              <a:ext uri="{FF2B5EF4-FFF2-40B4-BE49-F238E27FC236}">
                <a16:creationId xmlns:a16="http://schemas.microsoft.com/office/drawing/2014/main" id="{A22238F2-C6EC-476F-8371-119AECBA5622}"/>
              </a:ext>
            </a:extLst>
          </p:cNvPr>
          <p:cNvSpPr>
            <a:spLocks noGrp="1"/>
          </p:cNvSpPr>
          <p:nvPr>
            <p:ph sz="half" idx="1"/>
          </p:nvPr>
        </p:nvSpPr>
        <p:spPr>
          <a:xfrm>
            <a:off x="432000" y="1152000"/>
            <a:ext cx="5472000" cy="504000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8" name="Θέση υποσέλιδου 7">
            <a:extLst>
              <a:ext uri="{FF2B5EF4-FFF2-40B4-BE49-F238E27FC236}">
                <a16:creationId xmlns:a16="http://schemas.microsoft.com/office/drawing/2014/main" id="{C9E47D86-FD0D-44D0-9B7F-9EDEBD11F9D6}"/>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a:t>Προσθέστε υποσέλιδο</a:t>
            </a:r>
            <a:endParaRPr lang="el-GR" dirty="0"/>
          </a:p>
        </p:txBody>
      </p:sp>
      <p:sp>
        <p:nvSpPr>
          <p:cNvPr id="9" name="Θέση αριθμού διαφάνειας 8">
            <a:extLst>
              <a:ext uri="{FF2B5EF4-FFF2-40B4-BE49-F238E27FC236}">
                <a16:creationId xmlns:a16="http://schemas.microsoft.com/office/drawing/2014/main" id="{0A29F8B3-4723-4928-83E5-76C29D05F2FE}"/>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6" name="Θέση κειμένου 5">
            <a:extLst>
              <a:ext uri="{FF2B5EF4-FFF2-40B4-BE49-F238E27FC236}">
                <a16:creationId xmlns:a16="http://schemas.microsoft.com/office/drawing/2014/main" id="{7867C73D-EE16-41D1-B7CE-A35C765E3B8D}"/>
              </a:ext>
            </a:extLst>
          </p:cNvPr>
          <p:cNvSpPr>
            <a:spLocks noGrp="1"/>
          </p:cNvSpPr>
          <p:nvPr>
            <p:ph type="body" sz="quarter" idx="12"/>
          </p:nvPr>
        </p:nvSpPr>
        <p:spPr>
          <a:xfrm>
            <a:off x="6299887" y="1152525"/>
            <a:ext cx="5472113" cy="5038725"/>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Tree>
    <p:extLst>
      <p:ext uri="{BB962C8B-B14F-4D97-AF65-F5344CB8AC3E}">
        <p14:creationId xmlns:p14="http://schemas.microsoft.com/office/powerpoint/2010/main" val="891552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 στηλών">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3" name="Θέση περιεχομένου 2">
            <a:extLst>
              <a:ext uri="{FF2B5EF4-FFF2-40B4-BE49-F238E27FC236}">
                <a16:creationId xmlns:a16="http://schemas.microsoft.com/office/drawing/2014/main" id="{B1948E38-8FB0-4E51-A01C-C88794372E50}"/>
              </a:ext>
            </a:extLst>
          </p:cNvPr>
          <p:cNvSpPr>
            <a:spLocks noGrp="1"/>
          </p:cNvSpPr>
          <p:nvPr>
            <p:ph idx="1"/>
          </p:nvPr>
        </p:nvSpPr>
        <p:spPr>
          <a:xfrm>
            <a:off x="432000" y="1152000"/>
            <a:ext cx="3600000" cy="503925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8" name="Σύμβολο κράτησης αριθμού διαφάνειας 7">
            <a:extLst>
              <a:ext uri="{FF2B5EF4-FFF2-40B4-BE49-F238E27FC236}">
                <a16:creationId xmlns:a16="http://schemas.microsoft.com/office/drawing/2014/main" id="{86E99B1E-D08C-46BA-9D27-9ED02F4C9B6C}"/>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5" name="Θέση κειμένου 4">
            <a:extLst>
              <a:ext uri="{FF2B5EF4-FFF2-40B4-BE49-F238E27FC236}">
                <a16:creationId xmlns:a16="http://schemas.microsoft.com/office/drawing/2014/main" id="{16A38E24-EB1C-472F-B631-5DF32F9C4CF5}"/>
              </a:ext>
            </a:extLst>
          </p:cNvPr>
          <p:cNvSpPr>
            <a:spLocks noGrp="1"/>
          </p:cNvSpPr>
          <p:nvPr>
            <p:ph type="body" sz="quarter" idx="12"/>
          </p:nvPr>
        </p:nvSpPr>
        <p:spPr>
          <a:xfrm>
            <a:off x="4301550" y="1152000"/>
            <a:ext cx="3600450" cy="5038725"/>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11" name="Θέση κειμένου 10">
            <a:extLst>
              <a:ext uri="{FF2B5EF4-FFF2-40B4-BE49-F238E27FC236}">
                <a16:creationId xmlns:a16="http://schemas.microsoft.com/office/drawing/2014/main" id="{5B4A252E-78C9-4F76-98A4-A4B580AD072A}"/>
              </a:ext>
            </a:extLst>
          </p:cNvPr>
          <p:cNvSpPr>
            <a:spLocks noGrp="1"/>
          </p:cNvSpPr>
          <p:nvPr>
            <p:ph type="body" sz="quarter" idx="13"/>
          </p:nvPr>
        </p:nvSpPr>
        <p:spPr>
          <a:xfrm>
            <a:off x="8171550" y="1152000"/>
            <a:ext cx="3600450" cy="5038725"/>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Tree>
    <p:extLst>
      <p:ext uri="{BB962C8B-B14F-4D97-AF65-F5344CB8AC3E}">
        <p14:creationId xmlns:p14="http://schemas.microsoft.com/office/powerpoint/2010/main" val="2654388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 στηλών">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3" name="Θέση περιεχομένου 2">
            <a:extLst>
              <a:ext uri="{FF2B5EF4-FFF2-40B4-BE49-F238E27FC236}">
                <a16:creationId xmlns:a16="http://schemas.microsoft.com/office/drawing/2014/main" id="{B1948E38-8FB0-4E51-A01C-C88794372E50}"/>
              </a:ext>
            </a:extLst>
          </p:cNvPr>
          <p:cNvSpPr>
            <a:spLocks noGrp="1"/>
          </p:cNvSpPr>
          <p:nvPr>
            <p:ph idx="1"/>
          </p:nvPr>
        </p:nvSpPr>
        <p:spPr>
          <a:xfrm>
            <a:off x="432000" y="1152000"/>
            <a:ext cx="2160000" cy="503925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8" name="Σύμβολο κράτησης αριθμού διαφάνειας 7">
            <a:extLst>
              <a:ext uri="{FF2B5EF4-FFF2-40B4-BE49-F238E27FC236}">
                <a16:creationId xmlns:a16="http://schemas.microsoft.com/office/drawing/2014/main" id="{86E99B1E-D08C-46BA-9D27-9ED02F4C9B6C}"/>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5" name="Θέση κειμένου 4">
            <a:extLst>
              <a:ext uri="{FF2B5EF4-FFF2-40B4-BE49-F238E27FC236}">
                <a16:creationId xmlns:a16="http://schemas.microsoft.com/office/drawing/2014/main" id="{1F5B3657-F2AE-455A-BF81-1A0C2ACECD20}"/>
              </a:ext>
            </a:extLst>
          </p:cNvPr>
          <p:cNvSpPr>
            <a:spLocks noGrp="1"/>
          </p:cNvSpPr>
          <p:nvPr>
            <p:ph type="body" sz="quarter" idx="12"/>
          </p:nvPr>
        </p:nvSpPr>
        <p:spPr>
          <a:xfrm>
            <a:off x="2726412" y="1152525"/>
            <a:ext cx="2160588" cy="5038725"/>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13" name="Θέση κειμένου 12">
            <a:extLst>
              <a:ext uri="{FF2B5EF4-FFF2-40B4-BE49-F238E27FC236}">
                <a16:creationId xmlns:a16="http://schemas.microsoft.com/office/drawing/2014/main" id="{6A983D98-E0AB-429A-9EC2-B50D4216D691}"/>
              </a:ext>
            </a:extLst>
          </p:cNvPr>
          <p:cNvSpPr>
            <a:spLocks noGrp="1"/>
          </p:cNvSpPr>
          <p:nvPr>
            <p:ph type="body" sz="quarter" idx="13"/>
          </p:nvPr>
        </p:nvSpPr>
        <p:spPr>
          <a:xfrm>
            <a:off x="5021412" y="1152525"/>
            <a:ext cx="2160588" cy="5038725"/>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15" name="Θέση κειμένου 14">
            <a:extLst>
              <a:ext uri="{FF2B5EF4-FFF2-40B4-BE49-F238E27FC236}">
                <a16:creationId xmlns:a16="http://schemas.microsoft.com/office/drawing/2014/main" id="{755213BF-EF6D-45DC-A01B-DE6C2F23A6D2}"/>
              </a:ext>
            </a:extLst>
          </p:cNvPr>
          <p:cNvSpPr>
            <a:spLocks noGrp="1"/>
          </p:cNvSpPr>
          <p:nvPr>
            <p:ph type="body" sz="quarter" idx="14"/>
          </p:nvPr>
        </p:nvSpPr>
        <p:spPr>
          <a:xfrm>
            <a:off x="7316412" y="1148060"/>
            <a:ext cx="2160588" cy="5038725"/>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
        <p:nvSpPr>
          <p:cNvPr id="17" name="Θέση κειμένου 16">
            <a:extLst>
              <a:ext uri="{FF2B5EF4-FFF2-40B4-BE49-F238E27FC236}">
                <a16:creationId xmlns:a16="http://schemas.microsoft.com/office/drawing/2014/main" id="{77D6BBBA-F4A3-45D4-91BC-A405FFDC7C3D}"/>
              </a:ext>
            </a:extLst>
          </p:cNvPr>
          <p:cNvSpPr>
            <a:spLocks noGrp="1"/>
          </p:cNvSpPr>
          <p:nvPr>
            <p:ph type="body" sz="quarter" idx="15"/>
          </p:nvPr>
        </p:nvSpPr>
        <p:spPr>
          <a:xfrm>
            <a:off x="9611412" y="1152525"/>
            <a:ext cx="2160588" cy="5038725"/>
          </a:xfrm>
        </p:spPr>
        <p:txBody>
          <a:bodyPr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l-GR" dirty="0"/>
          </a:p>
        </p:txBody>
      </p:sp>
    </p:spTree>
    <p:extLst>
      <p:ext uri="{BB962C8B-B14F-4D97-AF65-F5344CB8AC3E}">
        <p14:creationId xmlns:p14="http://schemas.microsoft.com/office/powerpoint/2010/main" val="97483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Κουκκίδες εικόνων">
    <p:spTree>
      <p:nvGrpSpPr>
        <p:cNvPr id="1" name=""/>
        <p:cNvGrpSpPr/>
        <p:nvPr/>
      </p:nvGrpSpPr>
      <p:grpSpPr>
        <a:xfrm>
          <a:off x="0" y="0"/>
          <a:ext cx="0" cy="0"/>
          <a:chOff x="0" y="0"/>
          <a:chExt cx="0" cy="0"/>
        </a:xfrm>
      </p:grpSpPr>
      <p:sp>
        <p:nvSpPr>
          <p:cNvPr id="28" name="Έλλειψη 27">
            <a:extLst>
              <a:ext uri="{FF2B5EF4-FFF2-40B4-BE49-F238E27FC236}">
                <a16:creationId xmlns:a16="http://schemas.microsoft.com/office/drawing/2014/main" id="{2041BFF2-BC3B-3145-940D-004809E5A80A}"/>
              </a:ext>
            </a:extLst>
          </p:cNvPr>
          <p:cNvSpPr>
            <a:spLocks noChangeAspect="1"/>
          </p:cNvSpPr>
          <p:nvPr userDrawn="1"/>
        </p:nvSpPr>
        <p:spPr>
          <a:xfrm>
            <a:off x="3050592"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9" name="Έλλειψη 28">
            <a:extLst>
              <a:ext uri="{FF2B5EF4-FFF2-40B4-BE49-F238E27FC236}">
                <a16:creationId xmlns:a16="http://schemas.microsoft.com/office/drawing/2014/main" id="{A9906F5C-A183-DF45-AE48-C1D611CDC98D}"/>
              </a:ext>
            </a:extLst>
          </p:cNvPr>
          <p:cNvSpPr>
            <a:spLocks noChangeAspect="1"/>
          </p:cNvSpPr>
          <p:nvPr userDrawn="1"/>
        </p:nvSpPr>
        <p:spPr>
          <a:xfrm>
            <a:off x="5345060"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0" name="Έλλειψη 29">
            <a:extLst>
              <a:ext uri="{FF2B5EF4-FFF2-40B4-BE49-F238E27FC236}">
                <a16:creationId xmlns:a16="http://schemas.microsoft.com/office/drawing/2014/main" id="{C9CFF2EB-CD95-EA4D-810E-C9F8127071FE}"/>
              </a:ext>
            </a:extLst>
          </p:cNvPr>
          <p:cNvSpPr>
            <a:spLocks noChangeAspect="1"/>
          </p:cNvSpPr>
          <p:nvPr userDrawn="1"/>
        </p:nvSpPr>
        <p:spPr>
          <a:xfrm>
            <a:off x="7639529"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31" name="Έλλειψη 30">
            <a:extLst>
              <a:ext uri="{FF2B5EF4-FFF2-40B4-BE49-F238E27FC236}">
                <a16:creationId xmlns:a16="http://schemas.microsoft.com/office/drawing/2014/main" id="{EE120266-68E0-504A-B1C8-F3369F5AF7C0}"/>
              </a:ext>
            </a:extLst>
          </p:cNvPr>
          <p:cNvSpPr>
            <a:spLocks noChangeAspect="1"/>
          </p:cNvSpPr>
          <p:nvPr userDrawn="1"/>
        </p:nvSpPr>
        <p:spPr>
          <a:xfrm>
            <a:off x="9933998"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9" name="Έλλειψη 8">
            <a:extLst>
              <a:ext uri="{FF2B5EF4-FFF2-40B4-BE49-F238E27FC236}">
                <a16:creationId xmlns:a16="http://schemas.microsoft.com/office/drawing/2014/main" id="{4FB4A810-8614-AD44-B362-CE45C8C679CE}"/>
              </a:ext>
            </a:extLst>
          </p:cNvPr>
          <p:cNvSpPr>
            <a:spLocks noChangeAspect="1"/>
          </p:cNvSpPr>
          <p:nvPr userDrawn="1"/>
        </p:nvSpPr>
        <p:spPr>
          <a:xfrm>
            <a:off x="759111"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8" name="Σύμβολο κράτησης αριθμού διαφάνειας 7">
            <a:extLst>
              <a:ext uri="{FF2B5EF4-FFF2-40B4-BE49-F238E27FC236}">
                <a16:creationId xmlns:a16="http://schemas.microsoft.com/office/drawing/2014/main" id="{86E99B1E-D08C-46BA-9D27-9ED02F4C9B6C}"/>
              </a:ext>
            </a:extLst>
          </p:cNvPr>
          <p:cNvSpPr>
            <a:spLocks noGrp="1"/>
          </p:cNvSpPr>
          <p:nvPr>
            <p:ph type="sldNum" sz="quarter" idx="11"/>
          </p:nvPr>
        </p:nvSpPr>
        <p:spPr/>
        <p:txBody>
          <a:bodyPr rtlCol="0"/>
          <a:lstStyle>
            <a:lvl1pPr>
              <a:defRPr>
                <a:solidFill>
                  <a:schemeClr val="tx1">
                    <a:lumMod val="75000"/>
                    <a:lumOff val="25000"/>
                  </a:schemeClr>
                </a:solidFill>
              </a:defRPr>
            </a:lvl1pPr>
          </a:lstStyle>
          <a:p>
            <a:pPr rtl="0"/>
            <a:fld id="{19B51A1E-902D-48AF-9020-955120F399B6}" type="slidenum">
              <a:rPr lang="el-GR" smtClean="0"/>
              <a:pPr/>
              <a:t>‹#›</a:t>
            </a:fld>
            <a:endParaRPr lang="el-GR" dirty="0"/>
          </a:p>
        </p:txBody>
      </p:sp>
      <p:sp>
        <p:nvSpPr>
          <p:cNvPr id="5" name="Θέση κειμένου 4">
            <a:extLst>
              <a:ext uri="{FF2B5EF4-FFF2-40B4-BE49-F238E27FC236}">
                <a16:creationId xmlns:a16="http://schemas.microsoft.com/office/drawing/2014/main" id="{1F5B3657-F2AE-455A-BF81-1A0C2ACECD20}"/>
              </a:ext>
            </a:extLst>
          </p:cNvPr>
          <p:cNvSpPr>
            <a:spLocks noGrp="1"/>
          </p:cNvSpPr>
          <p:nvPr>
            <p:ph type="body" sz="quarter" idx="12" hasCustomPrompt="1"/>
          </p:nvPr>
        </p:nvSpPr>
        <p:spPr>
          <a:xfrm>
            <a:off x="2726075" y="4688112"/>
            <a:ext cx="2160588" cy="900000"/>
          </a:xfrm>
        </p:spPr>
        <p:txBody>
          <a:bodyPr rtlCol="0"/>
          <a:lstStyle>
            <a:lvl1pPr marL="0" indent="0" algn="ctr">
              <a:buNone/>
              <a:defRPr sz="1600"/>
            </a:lvl1pPr>
          </a:lstStyle>
          <a:p>
            <a:pPr lvl="0" rtl="0"/>
            <a:r>
              <a:rPr lang="el-GR" dirty="0"/>
              <a:t>Περιγραφή κουκκίδας</a:t>
            </a:r>
          </a:p>
        </p:txBody>
      </p:sp>
      <p:sp>
        <p:nvSpPr>
          <p:cNvPr id="13" name="Θέση κειμένου 12">
            <a:extLst>
              <a:ext uri="{FF2B5EF4-FFF2-40B4-BE49-F238E27FC236}">
                <a16:creationId xmlns:a16="http://schemas.microsoft.com/office/drawing/2014/main" id="{6A983D98-E0AB-429A-9EC2-B50D4216D691}"/>
              </a:ext>
            </a:extLst>
          </p:cNvPr>
          <p:cNvSpPr>
            <a:spLocks noGrp="1"/>
          </p:cNvSpPr>
          <p:nvPr>
            <p:ph type="body" sz="quarter" idx="13" hasCustomPrompt="1"/>
          </p:nvPr>
        </p:nvSpPr>
        <p:spPr>
          <a:xfrm>
            <a:off x="5020543" y="4688112"/>
            <a:ext cx="2160588" cy="900000"/>
          </a:xfrm>
        </p:spPr>
        <p:txBody>
          <a:bodyPr rtlCol="0"/>
          <a:lstStyle>
            <a:lvl1pPr marL="0" indent="0" algn="ctr">
              <a:buNone/>
              <a:defRPr sz="1600"/>
            </a:lvl1pPr>
          </a:lstStyle>
          <a:p>
            <a:pPr lvl="0" rtl="0"/>
            <a:r>
              <a:rPr lang="el-GR" dirty="0"/>
              <a:t>Περιγραφή κουκκίδας</a:t>
            </a:r>
          </a:p>
        </p:txBody>
      </p:sp>
      <p:sp>
        <p:nvSpPr>
          <p:cNvPr id="15" name="Θέση κειμένου 14">
            <a:extLst>
              <a:ext uri="{FF2B5EF4-FFF2-40B4-BE49-F238E27FC236}">
                <a16:creationId xmlns:a16="http://schemas.microsoft.com/office/drawing/2014/main" id="{755213BF-EF6D-45DC-A01B-DE6C2F23A6D2}"/>
              </a:ext>
            </a:extLst>
          </p:cNvPr>
          <p:cNvSpPr>
            <a:spLocks noGrp="1"/>
          </p:cNvSpPr>
          <p:nvPr>
            <p:ph type="body" sz="quarter" idx="14" hasCustomPrompt="1"/>
          </p:nvPr>
        </p:nvSpPr>
        <p:spPr>
          <a:xfrm>
            <a:off x="7315012" y="4683647"/>
            <a:ext cx="2160588" cy="900000"/>
          </a:xfrm>
        </p:spPr>
        <p:txBody>
          <a:bodyPr rtlCol="0"/>
          <a:lstStyle>
            <a:lvl1pPr marL="0" indent="0" algn="ctr">
              <a:buNone/>
              <a:defRPr sz="1600"/>
            </a:lvl1pPr>
          </a:lstStyle>
          <a:p>
            <a:pPr lvl="0" rtl="0"/>
            <a:r>
              <a:rPr lang="el-GR" dirty="0"/>
              <a:t>Περιγραφή κουκκίδας</a:t>
            </a:r>
          </a:p>
        </p:txBody>
      </p:sp>
      <p:sp>
        <p:nvSpPr>
          <p:cNvPr id="17" name="Θέση κειμένου 16">
            <a:extLst>
              <a:ext uri="{FF2B5EF4-FFF2-40B4-BE49-F238E27FC236}">
                <a16:creationId xmlns:a16="http://schemas.microsoft.com/office/drawing/2014/main" id="{77D6BBBA-F4A3-45D4-91BC-A405FFDC7C3D}"/>
              </a:ext>
            </a:extLst>
          </p:cNvPr>
          <p:cNvSpPr>
            <a:spLocks noGrp="1"/>
          </p:cNvSpPr>
          <p:nvPr>
            <p:ph type="body" sz="quarter" idx="15" hasCustomPrompt="1"/>
          </p:nvPr>
        </p:nvSpPr>
        <p:spPr>
          <a:xfrm>
            <a:off x="9609481" y="4688112"/>
            <a:ext cx="2160588" cy="900000"/>
          </a:xfrm>
        </p:spPr>
        <p:txBody>
          <a:bodyPr rtlCol="0"/>
          <a:lstStyle>
            <a:lvl1pPr marL="0" indent="0" algn="ctr">
              <a:buNone/>
              <a:defRPr sz="1600"/>
            </a:lvl1pPr>
          </a:lstStyle>
          <a:p>
            <a:pPr lvl="0" rtl="0"/>
            <a:r>
              <a:rPr lang="el-GR" dirty="0"/>
              <a:t>Περιγραφή κουκκίδας</a:t>
            </a:r>
          </a:p>
        </p:txBody>
      </p:sp>
      <p:sp>
        <p:nvSpPr>
          <p:cNvPr id="6" name="Θέση κειμένου 5">
            <a:extLst>
              <a:ext uri="{FF2B5EF4-FFF2-40B4-BE49-F238E27FC236}">
                <a16:creationId xmlns:a16="http://schemas.microsoft.com/office/drawing/2014/main" id="{EB3F7825-EB73-4976-9D8D-BAD8C8FCEA82}"/>
              </a:ext>
            </a:extLst>
          </p:cNvPr>
          <p:cNvSpPr>
            <a:spLocks noGrp="1"/>
          </p:cNvSpPr>
          <p:nvPr>
            <p:ph type="body" sz="quarter" idx="16" hasCustomPrompt="1"/>
          </p:nvPr>
        </p:nvSpPr>
        <p:spPr>
          <a:xfrm>
            <a:off x="431800" y="3926334"/>
            <a:ext cx="2160000" cy="504000"/>
          </a:xfrm>
        </p:spPr>
        <p:txBody>
          <a:bodyPr rtlCol="0"/>
          <a:lstStyle>
            <a:lvl1pPr marL="0" indent="0" algn="ctr">
              <a:buNone/>
              <a:defRPr b="1">
                <a:latin typeface="+mj-lt"/>
              </a:defRPr>
            </a:lvl1pPr>
          </a:lstStyle>
          <a:p>
            <a:pPr lvl="0" rtl="0"/>
            <a:r>
              <a:rPr lang="el-GR" dirty="0"/>
              <a:t>Κουκκίδα 1</a:t>
            </a:r>
          </a:p>
        </p:txBody>
      </p:sp>
      <p:sp>
        <p:nvSpPr>
          <p:cNvPr id="10" name="Θέση κειμένου 9">
            <a:extLst>
              <a:ext uri="{FF2B5EF4-FFF2-40B4-BE49-F238E27FC236}">
                <a16:creationId xmlns:a16="http://schemas.microsoft.com/office/drawing/2014/main" id="{6D972951-9088-4993-8DED-9DA3B6B08CF2}"/>
              </a:ext>
            </a:extLst>
          </p:cNvPr>
          <p:cNvSpPr>
            <a:spLocks noGrp="1"/>
          </p:cNvSpPr>
          <p:nvPr>
            <p:ph type="body" sz="quarter" idx="17" hasCustomPrompt="1"/>
          </p:nvPr>
        </p:nvSpPr>
        <p:spPr>
          <a:xfrm>
            <a:off x="2726076" y="3926335"/>
            <a:ext cx="2160587" cy="504000"/>
          </a:xfrm>
        </p:spPr>
        <p:txBody>
          <a:bodyPr rtlCol="0"/>
          <a:lstStyle>
            <a:lvl1pPr marL="0" indent="0" algn="ctr">
              <a:buNone/>
              <a:defRPr b="1">
                <a:latin typeface="+mj-lt"/>
              </a:defRPr>
            </a:lvl1pPr>
          </a:lstStyle>
          <a:p>
            <a:pPr lvl="0" rtl="0"/>
            <a:r>
              <a:rPr lang="el-GR" dirty="0"/>
              <a:t>Κουκκίδα 2</a:t>
            </a:r>
          </a:p>
        </p:txBody>
      </p:sp>
      <p:sp>
        <p:nvSpPr>
          <p:cNvPr id="12" name="Θέση κειμένου 11">
            <a:extLst>
              <a:ext uri="{FF2B5EF4-FFF2-40B4-BE49-F238E27FC236}">
                <a16:creationId xmlns:a16="http://schemas.microsoft.com/office/drawing/2014/main" id="{48424FDD-507C-4199-BFC6-8BC01D8992B6}"/>
              </a:ext>
            </a:extLst>
          </p:cNvPr>
          <p:cNvSpPr>
            <a:spLocks noGrp="1"/>
          </p:cNvSpPr>
          <p:nvPr>
            <p:ph type="body" sz="quarter" idx="18" hasCustomPrompt="1"/>
          </p:nvPr>
        </p:nvSpPr>
        <p:spPr>
          <a:xfrm>
            <a:off x="5020543" y="3926335"/>
            <a:ext cx="2160588" cy="504000"/>
          </a:xfrm>
        </p:spPr>
        <p:txBody>
          <a:bodyPr rtlCol="0"/>
          <a:lstStyle>
            <a:lvl1pPr marL="0" indent="0" algn="ctr">
              <a:buNone/>
              <a:defRPr b="1">
                <a:latin typeface="+mj-lt"/>
              </a:defRPr>
            </a:lvl1pPr>
          </a:lstStyle>
          <a:p>
            <a:pPr lvl="0" rtl="0"/>
            <a:r>
              <a:rPr lang="el-GR" dirty="0"/>
              <a:t>Κουκκίδα 3</a:t>
            </a:r>
          </a:p>
        </p:txBody>
      </p:sp>
      <p:sp>
        <p:nvSpPr>
          <p:cNvPr id="16" name="Θέση κειμένου 15">
            <a:extLst>
              <a:ext uri="{FF2B5EF4-FFF2-40B4-BE49-F238E27FC236}">
                <a16:creationId xmlns:a16="http://schemas.microsoft.com/office/drawing/2014/main" id="{33DAFB20-1343-4578-8AA0-0378B674F1B1}"/>
              </a:ext>
            </a:extLst>
          </p:cNvPr>
          <p:cNvSpPr>
            <a:spLocks noGrp="1"/>
          </p:cNvSpPr>
          <p:nvPr>
            <p:ph type="body" sz="quarter" idx="19" hasCustomPrompt="1"/>
          </p:nvPr>
        </p:nvSpPr>
        <p:spPr>
          <a:xfrm>
            <a:off x="7315013" y="3926335"/>
            <a:ext cx="2160587" cy="504000"/>
          </a:xfrm>
        </p:spPr>
        <p:txBody>
          <a:bodyPr rtlCol="0"/>
          <a:lstStyle>
            <a:lvl1pPr marL="0" indent="0" algn="ctr">
              <a:buNone/>
              <a:defRPr b="1">
                <a:latin typeface="+mj-lt"/>
              </a:defRPr>
            </a:lvl1pPr>
          </a:lstStyle>
          <a:p>
            <a:pPr lvl="0" rtl="0"/>
            <a:r>
              <a:rPr lang="el-GR" dirty="0"/>
              <a:t>Κουκκίδα 4</a:t>
            </a:r>
          </a:p>
        </p:txBody>
      </p:sp>
      <p:sp>
        <p:nvSpPr>
          <p:cNvPr id="19" name="Θέση κειμένου 18">
            <a:extLst>
              <a:ext uri="{FF2B5EF4-FFF2-40B4-BE49-F238E27FC236}">
                <a16:creationId xmlns:a16="http://schemas.microsoft.com/office/drawing/2014/main" id="{B01E9EA3-8BD6-4531-812C-663C75428B76}"/>
              </a:ext>
            </a:extLst>
          </p:cNvPr>
          <p:cNvSpPr>
            <a:spLocks noGrp="1"/>
          </p:cNvSpPr>
          <p:nvPr>
            <p:ph type="body" sz="quarter" idx="20" hasCustomPrompt="1"/>
          </p:nvPr>
        </p:nvSpPr>
        <p:spPr>
          <a:xfrm>
            <a:off x="9609481" y="3926335"/>
            <a:ext cx="2160588" cy="504000"/>
          </a:xfrm>
        </p:spPr>
        <p:txBody>
          <a:bodyPr rtlCol="0"/>
          <a:lstStyle>
            <a:lvl1pPr marL="0" indent="0" algn="ctr">
              <a:buNone/>
              <a:defRPr b="1">
                <a:latin typeface="+mj-lt"/>
              </a:defRPr>
            </a:lvl1pPr>
          </a:lstStyle>
          <a:p>
            <a:pPr lvl="0" rtl="0"/>
            <a:r>
              <a:rPr lang="el-GR" dirty="0"/>
              <a:t>Κουκκίδα 5</a:t>
            </a:r>
          </a:p>
        </p:txBody>
      </p:sp>
      <p:sp>
        <p:nvSpPr>
          <p:cNvPr id="21" name="Θέση κειμένου 20">
            <a:extLst>
              <a:ext uri="{FF2B5EF4-FFF2-40B4-BE49-F238E27FC236}">
                <a16:creationId xmlns:a16="http://schemas.microsoft.com/office/drawing/2014/main" id="{DA4566DA-C848-4A27-BBC8-722932FFD7F6}"/>
              </a:ext>
            </a:extLst>
          </p:cNvPr>
          <p:cNvSpPr>
            <a:spLocks noGrp="1"/>
          </p:cNvSpPr>
          <p:nvPr>
            <p:ph type="body" sz="quarter" idx="21" hasCustomPrompt="1"/>
          </p:nvPr>
        </p:nvSpPr>
        <p:spPr>
          <a:xfrm>
            <a:off x="432094" y="4683350"/>
            <a:ext cx="2160000" cy="900000"/>
          </a:xfrm>
        </p:spPr>
        <p:txBody>
          <a:bodyPr rtlCol="0"/>
          <a:lstStyle>
            <a:lvl1pPr marL="0" indent="0" algn="ctr">
              <a:buNone/>
              <a:defRPr sz="1600"/>
            </a:lvl1pPr>
          </a:lstStyle>
          <a:p>
            <a:pPr lvl="0" rtl="0"/>
            <a:r>
              <a:rPr lang="el-GR" dirty="0"/>
              <a:t>Περιγραφή κουκκίδας</a:t>
            </a:r>
          </a:p>
        </p:txBody>
      </p:sp>
      <p:sp>
        <p:nvSpPr>
          <p:cNvPr id="4" name="Θέση εικόνας 3">
            <a:extLst>
              <a:ext uri="{FF2B5EF4-FFF2-40B4-BE49-F238E27FC236}">
                <a16:creationId xmlns:a16="http://schemas.microsoft.com/office/drawing/2014/main" id="{B0B1F8F6-73A5-F142-8A28-094DA998B5F5}"/>
              </a:ext>
            </a:extLst>
          </p:cNvPr>
          <p:cNvSpPr>
            <a:spLocks noGrp="1"/>
          </p:cNvSpPr>
          <p:nvPr>
            <p:ph type="pic" sz="quarter" idx="27"/>
          </p:nvPr>
        </p:nvSpPr>
        <p:spPr>
          <a:xfrm>
            <a:off x="1086454" y="2358091"/>
            <a:ext cx="854075" cy="854075"/>
          </a:xfrm>
        </p:spPr>
        <p:txBody>
          <a:bodyPr rtlCol="0"/>
          <a:lstStyle>
            <a:lvl1pPr marL="0" indent="0">
              <a:buNone/>
              <a:defRPr sz="1200"/>
            </a:lvl1pPr>
          </a:lstStyle>
          <a:p>
            <a:pPr rtl="0"/>
            <a:r>
              <a:rPr lang="en-US"/>
              <a:t>Click icon to add picture</a:t>
            </a:r>
            <a:endParaRPr lang="el-GR" dirty="0"/>
          </a:p>
        </p:txBody>
      </p:sp>
      <p:sp>
        <p:nvSpPr>
          <p:cNvPr id="32" name="Θέση εικόνας 3">
            <a:extLst>
              <a:ext uri="{FF2B5EF4-FFF2-40B4-BE49-F238E27FC236}">
                <a16:creationId xmlns:a16="http://schemas.microsoft.com/office/drawing/2014/main" id="{F78A887E-89A6-244C-8AA4-484FE5358768}"/>
              </a:ext>
            </a:extLst>
          </p:cNvPr>
          <p:cNvSpPr>
            <a:spLocks noGrp="1"/>
          </p:cNvSpPr>
          <p:nvPr>
            <p:ph type="pic" sz="quarter" idx="28"/>
          </p:nvPr>
        </p:nvSpPr>
        <p:spPr>
          <a:xfrm>
            <a:off x="3380176" y="2358091"/>
            <a:ext cx="854075" cy="854075"/>
          </a:xfrm>
        </p:spPr>
        <p:txBody>
          <a:bodyPr rtlCol="0"/>
          <a:lstStyle>
            <a:lvl1pPr marL="0" indent="0">
              <a:buNone/>
              <a:defRPr sz="1200"/>
            </a:lvl1pPr>
          </a:lstStyle>
          <a:p>
            <a:pPr rtl="0"/>
            <a:r>
              <a:rPr lang="en-US"/>
              <a:t>Click icon to add picture</a:t>
            </a:r>
            <a:endParaRPr lang="el-GR" dirty="0"/>
          </a:p>
        </p:txBody>
      </p:sp>
      <p:sp>
        <p:nvSpPr>
          <p:cNvPr id="33" name="Θέση εικόνας 3">
            <a:extLst>
              <a:ext uri="{FF2B5EF4-FFF2-40B4-BE49-F238E27FC236}">
                <a16:creationId xmlns:a16="http://schemas.microsoft.com/office/drawing/2014/main" id="{52B18661-99A8-214A-A089-09F11F1EB5C4}"/>
              </a:ext>
            </a:extLst>
          </p:cNvPr>
          <p:cNvSpPr>
            <a:spLocks noGrp="1"/>
          </p:cNvSpPr>
          <p:nvPr>
            <p:ph type="pic" sz="quarter" idx="29"/>
          </p:nvPr>
        </p:nvSpPr>
        <p:spPr>
          <a:xfrm>
            <a:off x="5673898" y="2358091"/>
            <a:ext cx="854075" cy="854075"/>
          </a:xfrm>
        </p:spPr>
        <p:txBody>
          <a:bodyPr rtlCol="0"/>
          <a:lstStyle>
            <a:lvl1pPr marL="0" indent="0">
              <a:buNone/>
              <a:defRPr sz="1200"/>
            </a:lvl1pPr>
          </a:lstStyle>
          <a:p>
            <a:pPr rtl="0"/>
            <a:r>
              <a:rPr lang="en-US"/>
              <a:t>Click icon to add picture</a:t>
            </a:r>
            <a:endParaRPr lang="el-GR" dirty="0"/>
          </a:p>
        </p:txBody>
      </p:sp>
      <p:sp>
        <p:nvSpPr>
          <p:cNvPr id="34" name="Θέση εικόνας 3">
            <a:extLst>
              <a:ext uri="{FF2B5EF4-FFF2-40B4-BE49-F238E27FC236}">
                <a16:creationId xmlns:a16="http://schemas.microsoft.com/office/drawing/2014/main" id="{69D5F0B5-DE10-D646-9244-6B4289E7793E}"/>
              </a:ext>
            </a:extLst>
          </p:cNvPr>
          <p:cNvSpPr>
            <a:spLocks noGrp="1"/>
          </p:cNvSpPr>
          <p:nvPr>
            <p:ph type="pic" sz="quarter" idx="30"/>
          </p:nvPr>
        </p:nvSpPr>
        <p:spPr>
          <a:xfrm>
            <a:off x="7967620" y="2358091"/>
            <a:ext cx="854075" cy="854075"/>
          </a:xfrm>
        </p:spPr>
        <p:txBody>
          <a:bodyPr rtlCol="0"/>
          <a:lstStyle>
            <a:lvl1pPr marL="0" indent="0">
              <a:buNone/>
              <a:defRPr sz="1200"/>
            </a:lvl1pPr>
          </a:lstStyle>
          <a:p>
            <a:pPr rtl="0"/>
            <a:r>
              <a:rPr lang="en-US"/>
              <a:t>Click icon to add picture</a:t>
            </a:r>
            <a:endParaRPr lang="el-GR" dirty="0"/>
          </a:p>
        </p:txBody>
      </p:sp>
      <p:sp>
        <p:nvSpPr>
          <p:cNvPr id="35" name="Θέση εικόνας 3">
            <a:extLst>
              <a:ext uri="{FF2B5EF4-FFF2-40B4-BE49-F238E27FC236}">
                <a16:creationId xmlns:a16="http://schemas.microsoft.com/office/drawing/2014/main" id="{72B87CCD-6D17-844B-87EF-F8BC69D79B06}"/>
              </a:ext>
            </a:extLst>
          </p:cNvPr>
          <p:cNvSpPr>
            <a:spLocks noGrp="1"/>
          </p:cNvSpPr>
          <p:nvPr>
            <p:ph type="pic" sz="quarter" idx="31"/>
          </p:nvPr>
        </p:nvSpPr>
        <p:spPr>
          <a:xfrm>
            <a:off x="10261341" y="2358091"/>
            <a:ext cx="854075" cy="854075"/>
          </a:xfrm>
        </p:spPr>
        <p:txBody>
          <a:bodyPr rtlCol="0"/>
          <a:lstStyle>
            <a:lvl1pPr marL="0" indent="0">
              <a:buNone/>
              <a:defRPr sz="1200"/>
            </a:lvl1pPr>
          </a:lstStyle>
          <a:p>
            <a:pPr rtl="0"/>
            <a:r>
              <a:rPr lang="en-US"/>
              <a:t>Click icon to add picture</a:t>
            </a:r>
            <a:endParaRPr lang="el-GR" dirty="0"/>
          </a:p>
        </p:txBody>
      </p:sp>
    </p:spTree>
    <p:extLst>
      <p:ext uri="{BB962C8B-B14F-4D97-AF65-F5344CB8AC3E}">
        <p14:creationId xmlns:p14="http://schemas.microsoft.com/office/powerpoint/2010/main" val="3030849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κουκκίδες εικόνων αριστερά">
    <p:spTree>
      <p:nvGrpSpPr>
        <p:cNvPr id="1" name=""/>
        <p:cNvGrpSpPr/>
        <p:nvPr/>
      </p:nvGrpSpPr>
      <p:grpSpPr>
        <a:xfrm>
          <a:off x="0" y="0"/>
          <a:ext cx="0" cy="0"/>
          <a:chOff x="0" y="0"/>
          <a:chExt cx="0" cy="0"/>
        </a:xfrm>
      </p:grpSpPr>
      <p:sp>
        <p:nvSpPr>
          <p:cNvPr id="20" name="Έλλειψη 19">
            <a:extLst>
              <a:ext uri="{FF2B5EF4-FFF2-40B4-BE49-F238E27FC236}">
                <a16:creationId xmlns:a16="http://schemas.microsoft.com/office/drawing/2014/main" id="{019D3C0C-316D-A045-BC1B-D508718E47A9}"/>
              </a:ext>
            </a:extLst>
          </p:cNvPr>
          <p:cNvSpPr>
            <a:spLocks noChangeAspect="1"/>
          </p:cNvSpPr>
          <p:nvPr userDrawn="1"/>
        </p:nvSpPr>
        <p:spPr>
          <a:xfrm>
            <a:off x="3050592"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2" name="Έλλειψη 21">
            <a:extLst>
              <a:ext uri="{FF2B5EF4-FFF2-40B4-BE49-F238E27FC236}">
                <a16:creationId xmlns:a16="http://schemas.microsoft.com/office/drawing/2014/main" id="{56D90BAC-4672-454F-9B98-7A6F31D7B3F7}"/>
              </a:ext>
            </a:extLst>
          </p:cNvPr>
          <p:cNvSpPr>
            <a:spLocks noChangeAspect="1"/>
          </p:cNvSpPr>
          <p:nvPr userDrawn="1"/>
        </p:nvSpPr>
        <p:spPr>
          <a:xfrm>
            <a:off x="5345060"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6" name="Έλλειψη 25">
            <a:extLst>
              <a:ext uri="{FF2B5EF4-FFF2-40B4-BE49-F238E27FC236}">
                <a16:creationId xmlns:a16="http://schemas.microsoft.com/office/drawing/2014/main" id="{21146660-9CB0-D241-ACBC-5C0A9FC8AD1A}"/>
              </a:ext>
            </a:extLst>
          </p:cNvPr>
          <p:cNvSpPr>
            <a:spLocks noChangeAspect="1"/>
          </p:cNvSpPr>
          <p:nvPr userDrawn="1"/>
        </p:nvSpPr>
        <p:spPr>
          <a:xfrm>
            <a:off x="759111" y="2030748"/>
            <a:ext cx="1508760" cy="150876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7" name="Θέση εικόνας 3">
            <a:extLst>
              <a:ext uri="{FF2B5EF4-FFF2-40B4-BE49-F238E27FC236}">
                <a16:creationId xmlns:a16="http://schemas.microsoft.com/office/drawing/2014/main" id="{831AC394-0DDA-6F4A-B2D3-6D95CD866486}"/>
              </a:ext>
            </a:extLst>
          </p:cNvPr>
          <p:cNvSpPr>
            <a:spLocks noGrp="1"/>
          </p:cNvSpPr>
          <p:nvPr>
            <p:ph type="pic" sz="quarter" idx="27"/>
          </p:nvPr>
        </p:nvSpPr>
        <p:spPr>
          <a:xfrm>
            <a:off x="1086454" y="2358091"/>
            <a:ext cx="854075" cy="854075"/>
          </a:xfrm>
        </p:spPr>
        <p:txBody>
          <a:bodyPr rtlCol="0"/>
          <a:lstStyle>
            <a:lvl1pPr marL="0" indent="0">
              <a:buNone/>
              <a:defRPr sz="1200"/>
            </a:lvl1pPr>
          </a:lstStyle>
          <a:p>
            <a:pPr rtl="0"/>
            <a:r>
              <a:rPr lang="en-US"/>
              <a:t>Click icon to add picture</a:t>
            </a:r>
            <a:endParaRPr lang="el-GR" dirty="0"/>
          </a:p>
        </p:txBody>
      </p:sp>
      <p:sp>
        <p:nvSpPr>
          <p:cNvPr id="28" name="Θέση εικόνας 3">
            <a:extLst>
              <a:ext uri="{FF2B5EF4-FFF2-40B4-BE49-F238E27FC236}">
                <a16:creationId xmlns:a16="http://schemas.microsoft.com/office/drawing/2014/main" id="{B1A58D5B-A4BA-F446-90DA-1B6B207869A8}"/>
              </a:ext>
            </a:extLst>
          </p:cNvPr>
          <p:cNvSpPr>
            <a:spLocks noGrp="1"/>
          </p:cNvSpPr>
          <p:nvPr>
            <p:ph type="pic" sz="quarter" idx="28"/>
          </p:nvPr>
        </p:nvSpPr>
        <p:spPr>
          <a:xfrm>
            <a:off x="3380176" y="2358091"/>
            <a:ext cx="854075" cy="854075"/>
          </a:xfrm>
        </p:spPr>
        <p:txBody>
          <a:bodyPr rtlCol="0"/>
          <a:lstStyle>
            <a:lvl1pPr marL="0" indent="0">
              <a:buNone/>
              <a:defRPr sz="1200"/>
            </a:lvl1pPr>
          </a:lstStyle>
          <a:p>
            <a:pPr rtl="0"/>
            <a:r>
              <a:rPr lang="en-US"/>
              <a:t>Click icon to add picture</a:t>
            </a:r>
            <a:endParaRPr lang="el-GR" dirty="0"/>
          </a:p>
        </p:txBody>
      </p:sp>
      <p:sp>
        <p:nvSpPr>
          <p:cNvPr id="29" name="Θέση εικόνας 3">
            <a:extLst>
              <a:ext uri="{FF2B5EF4-FFF2-40B4-BE49-F238E27FC236}">
                <a16:creationId xmlns:a16="http://schemas.microsoft.com/office/drawing/2014/main" id="{7912C149-C249-1940-AF83-360853E78C26}"/>
              </a:ext>
            </a:extLst>
          </p:cNvPr>
          <p:cNvSpPr>
            <a:spLocks noGrp="1"/>
          </p:cNvSpPr>
          <p:nvPr>
            <p:ph type="pic" sz="quarter" idx="29"/>
          </p:nvPr>
        </p:nvSpPr>
        <p:spPr>
          <a:xfrm>
            <a:off x="5673898" y="2358091"/>
            <a:ext cx="854075" cy="854075"/>
          </a:xfrm>
        </p:spPr>
        <p:txBody>
          <a:bodyPr rtlCol="0"/>
          <a:lstStyle>
            <a:lvl1pPr marL="0" indent="0">
              <a:buNone/>
              <a:defRPr sz="1200"/>
            </a:lvl1pPr>
          </a:lstStyle>
          <a:p>
            <a:pPr rtl="0"/>
            <a:r>
              <a:rPr lang="en-US"/>
              <a:t>Click icon to add picture</a:t>
            </a:r>
            <a:endParaRPr lang="el-GR" dirty="0"/>
          </a:p>
        </p:txBody>
      </p:sp>
      <p:sp>
        <p:nvSpPr>
          <p:cNvPr id="42" name="Ορθογώνιο 41">
            <a:extLst>
              <a:ext uri="{FF2B5EF4-FFF2-40B4-BE49-F238E27FC236}">
                <a16:creationId xmlns:a16="http://schemas.microsoft.com/office/drawing/2014/main" id="{D24854E3-04DE-4154-AD8A-9F8AC3E4EE33}"/>
              </a:ext>
            </a:extLst>
          </p:cNvPr>
          <p:cNvSpPr/>
          <p:nvPr userDrawn="1"/>
        </p:nvSpPr>
        <p:spPr>
          <a:xfrm>
            <a:off x="7632650" y="86714"/>
            <a:ext cx="4472635" cy="6684572"/>
          </a:xfrm>
          <a:prstGeom prst="rect">
            <a:avLst/>
          </a:prstGeom>
          <a:gradFill>
            <a:gsLst>
              <a:gs pos="0">
                <a:schemeClr val="tx1">
                  <a:alpha val="0"/>
                </a:schemeClr>
              </a:gs>
              <a:gs pos="100000">
                <a:schemeClr val="tx1">
                  <a:alpha val="31000"/>
                </a:schemeClr>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41" name="Θέση εικόνας 40">
            <a:extLst>
              <a:ext uri="{FF2B5EF4-FFF2-40B4-BE49-F238E27FC236}">
                <a16:creationId xmlns:a16="http://schemas.microsoft.com/office/drawing/2014/main" id="{5BDD2BB3-B6A3-404C-846E-13E06B2F1662}"/>
              </a:ext>
            </a:extLst>
          </p:cNvPr>
          <p:cNvSpPr>
            <a:spLocks noGrp="1"/>
          </p:cNvSpPr>
          <p:nvPr>
            <p:ph type="pic" sz="quarter" idx="25" hasCustomPrompt="1"/>
          </p:nvPr>
        </p:nvSpPr>
        <p:spPr>
          <a:xfrm>
            <a:off x="7632650" y="86714"/>
            <a:ext cx="4472635" cy="6478538"/>
          </a:xfrm>
          <a:custGeom>
            <a:avLst/>
            <a:gdLst>
              <a:gd name="connsiteX0" fmla="*/ 376782 w 4559351"/>
              <a:gd name="connsiteY0" fmla="*/ 5927210 h 6604145"/>
              <a:gd name="connsiteX1" fmla="*/ 1519837 w 4559351"/>
              <a:gd name="connsiteY1" fmla="*/ 6224579 h 6604145"/>
              <a:gd name="connsiteX2" fmla="*/ 1067656 w 4559351"/>
              <a:gd name="connsiteY2" fmla="*/ 6604145 h 6604145"/>
              <a:gd name="connsiteX3" fmla="*/ 567431 w 4559351"/>
              <a:gd name="connsiteY3" fmla="*/ 6347235 h 6604145"/>
              <a:gd name="connsiteX4" fmla="*/ 3770030 w 4559351"/>
              <a:gd name="connsiteY4" fmla="*/ 4729122 h 6604145"/>
              <a:gd name="connsiteX5" fmla="*/ 3830234 w 4559351"/>
              <a:gd name="connsiteY5" fmla="*/ 4893659 h 6604145"/>
              <a:gd name="connsiteX6" fmla="*/ 3125854 w 4559351"/>
              <a:gd name="connsiteY6" fmla="*/ 4949110 h 6604145"/>
              <a:gd name="connsiteX7" fmla="*/ 3170574 w 4559351"/>
              <a:gd name="connsiteY7" fmla="*/ 4030224 h 6604145"/>
              <a:gd name="connsiteX8" fmla="*/ 3437863 w 4559351"/>
              <a:gd name="connsiteY8" fmla="*/ 4760691 h 6604145"/>
              <a:gd name="connsiteX9" fmla="*/ 2793688 w 4559351"/>
              <a:gd name="connsiteY9" fmla="*/ 4980680 h 6604145"/>
              <a:gd name="connsiteX10" fmla="*/ 2501683 w 4559351"/>
              <a:gd name="connsiteY10" fmla="*/ 5003670 h 6604145"/>
              <a:gd name="connsiteX11" fmla="*/ 0 w 4559351"/>
              <a:gd name="connsiteY11" fmla="*/ 3396395 h 6604145"/>
              <a:gd name="connsiteX12" fmla="*/ 3032435 w 4559351"/>
              <a:gd name="connsiteY12" fmla="*/ 3966867 h 6604145"/>
              <a:gd name="connsiteX13" fmla="*/ 1101460 w 4559351"/>
              <a:gd name="connsiteY13" fmla="*/ 6039845 h 6604145"/>
              <a:gd name="connsiteX14" fmla="*/ 10881 w 4559351"/>
              <a:gd name="connsiteY14" fmla="*/ 5508230 h 6604145"/>
              <a:gd name="connsiteX15" fmla="*/ 0 w 4559351"/>
              <a:gd name="connsiteY15" fmla="*/ 5475113 h 6604145"/>
              <a:gd name="connsiteX16" fmla="*/ 0 w 4559351"/>
              <a:gd name="connsiteY16" fmla="*/ 2843941 h 6604145"/>
              <a:gd name="connsiteX17" fmla="*/ 1605508 w 4559351"/>
              <a:gd name="connsiteY17" fmla="*/ 3374908 h 6604145"/>
              <a:gd name="connsiteX18" fmla="*/ 1482045 w 4559351"/>
              <a:gd name="connsiteY18" fmla="*/ 3547687 h 6604145"/>
              <a:gd name="connsiteX19" fmla="*/ 0 w 4559351"/>
              <a:gd name="connsiteY19" fmla="*/ 3206607 h 6604145"/>
              <a:gd name="connsiteX20" fmla="*/ 0 w 4559351"/>
              <a:gd name="connsiteY20" fmla="*/ 0 h 6604145"/>
              <a:gd name="connsiteX21" fmla="*/ 4559351 w 4559351"/>
              <a:gd name="connsiteY21" fmla="*/ 0 h 6604145"/>
              <a:gd name="connsiteX22" fmla="*/ 4559351 w 4559351"/>
              <a:gd name="connsiteY22" fmla="*/ 4284646 h 6604145"/>
              <a:gd name="connsiteX23" fmla="*/ 0 w 4559351"/>
              <a:gd name="connsiteY23" fmla="*/ 2645102 h 6604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559351" h="6604145">
                <a:moveTo>
                  <a:pt x="376782" y="5927210"/>
                </a:moveTo>
                <a:lnTo>
                  <a:pt x="1519837" y="6224579"/>
                </a:lnTo>
                <a:lnTo>
                  <a:pt x="1067656" y="6604145"/>
                </a:lnTo>
                <a:lnTo>
                  <a:pt x="567431" y="6347235"/>
                </a:lnTo>
                <a:close/>
                <a:moveTo>
                  <a:pt x="3770030" y="4729122"/>
                </a:moveTo>
                <a:lnTo>
                  <a:pt x="3830234" y="4893659"/>
                </a:lnTo>
                <a:lnTo>
                  <a:pt x="3125854" y="4949110"/>
                </a:lnTo>
                <a:close/>
                <a:moveTo>
                  <a:pt x="3170574" y="4030224"/>
                </a:moveTo>
                <a:lnTo>
                  <a:pt x="3437863" y="4760691"/>
                </a:lnTo>
                <a:lnTo>
                  <a:pt x="2793688" y="4980680"/>
                </a:lnTo>
                <a:lnTo>
                  <a:pt x="2501683" y="5003670"/>
                </a:lnTo>
                <a:close/>
                <a:moveTo>
                  <a:pt x="0" y="3396395"/>
                </a:moveTo>
                <a:lnTo>
                  <a:pt x="3032435" y="3966867"/>
                </a:lnTo>
                <a:lnTo>
                  <a:pt x="1101460" y="6039845"/>
                </a:lnTo>
                <a:lnTo>
                  <a:pt x="10881" y="5508230"/>
                </a:lnTo>
                <a:lnTo>
                  <a:pt x="0" y="5475113"/>
                </a:lnTo>
                <a:close/>
                <a:moveTo>
                  <a:pt x="0" y="2843941"/>
                </a:moveTo>
                <a:lnTo>
                  <a:pt x="1605508" y="3374908"/>
                </a:lnTo>
                <a:lnTo>
                  <a:pt x="1482045" y="3547687"/>
                </a:lnTo>
                <a:lnTo>
                  <a:pt x="0" y="3206607"/>
                </a:lnTo>
                <a:close/>
                <a:moveTo>
                  <a:pt x="0" y="0"/>
                </a:moveTo>
                <a:lnTo>
                  <a:pt x="4559351" y="0"/>
                </a:lnTo>
                <a:lnTo>
                  <a:pt x="4559351" y="4284646"/>
                </a:lnTo>
                <a:lnTo>
                  <a:pt x="0" y="2645102"/>
                </a:lnTo>
                <a:close/>
              </a:path>
            </a:pathLst>
          </a:custGeom>
          <a:solidFill>
            <a:schemeClr val="bg1">
              <a:lumMod val="95000"/>
            </a:schemeClr>
          </a:solidFill>
        </p:spPr>
        <p:txBody>
          <a:bodyPr wrap="square"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100" i="1">
                <a:latin typeface="Times New Roman" panose="02020603050405020304" pitchFamily="18" charset="0"/>
                <a:cs typeface="Times New Roman" panose="02020603050405020304" pitchFamily="18" charset="0"/>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l-GR" dirty="0"/>
              <a:t>Εισαγωγή ή μεταφορά και απόθεση εικόνας εδώ</a:t>
            </a:r>
          </a:p>
        </p:txBody>
      </p:sp>
      <p:sp>
        <p:nvSpPr>
          <p:cNvPr id="2" name="Τίτλος 1">
            <a:extLst>
              <a:ext uri="{FF2B5EF4-FFF2-40B4-BE49-F238E27FC236}">
                <a16:creationId xmlns:a16="http://schemas.microsoft.com/office/drawing/2014/main" id="{5CFF4C50-933F-41F9-AD11-BD02410AA7D5}"/>
              </a:ext>
            </a:extLst>
          </p:cNvPr>
          <p:cNvSpPr>
            <a:spLocks noGrp="1"/>
          </p:cNvSpPr>
          <p:nvPr>
            <p:ph type="title"/>
          </p:nvPr>
        </p:nvSpPr>
        <p:spPr>
          <a:xfrm>
            <a:off x="432000" y="432000"/>
            <a:ext cx="11340000" cy="432000"/>
          </a:xfrm>
        </p:spPr>
        <p:txBody>
          <a:bodyPr rtlCol="0"/>
          <a:lstStyle>
            <a:lvl1pPr>
              <a:defRPr>
                <a:solidFill>
                  <a:schemeClr val="tx1">
                    <a:lumMod val="75000"/>
                    <a:lumOff val="25000"/>
                  </a:schemeClr>
                </a:solidFill>
              </a:defRPr>
            </a:lvl1pPr>
          </a:lstStyle>
          <a:p>
            <a:pPr rtl="0"/>
            <a:r>
              <a:rPr lang="en-US"/>
              <a:t>Click to edit Master title style</a:t>
            </a:r>
            <a:endParaRPr lang="el-GR" dirty="0"/>
          </a:p>
        </p:txBody>
      </p:sp>
      <p:sp>
        <p:nvSpPr>
          <p:cNvPr id="7" name="Θέση υποσέλιδου 6">
            <a:extLst>
              <a:ext uri="{FF2B5EF4-FFF2-40B4-BE49-F238E27FC236}">
                <a16:creationId xmlns:a16="http://schemas.microsoft.com/office/drawing/2014/main" id="{19F419B1-164A-4B7A-BBEC-47B6151ECB05}"/>
              </a:ext>
            </a:extLst>
          </p:cNvPr>
          <p:cNvSpPr>
            <a:spLocks noGrp="1"/>
          </p:cNvSpPr>
          <p:nvPr>
            <p:ph type="ftr" sz="quarter" idx="10"/>
          </p:nvPr>
        </p:nvSpPr>
        <p:spPr/>
        <p:txBody>
          <a:bodyPr rtlCol="0"/>
          <a:lstStyle>
            <a:lvl1pPr>
              <a:defRPr>
                <a:solidFill>
                  <a:schemeClr val="tx1">
                    <a:lumMod val="75000"/>
                    <a:lumOff val="25000"/>
                  </a:schemeClr>
                </a:solidFill>
              </a:defRPr>
            </a:lvl1pPr>
          </a:lstStyle>
          <a:p>
            <a:pPr rtl="0"/>
            <a:r>
              <a:rPr lang="el-GR" dirty="0"/>
              <a:t>Προσθέστε υποσέλιδο</a:t>
            </a:r>
          </a:p>
        </p:txBody>
      </p:sp>
      <p:sp>
        <p:nvSpPr>
          <p:cNvPr id="5" name="Θέση κειμένου 4">
            <a:extLst>
              <a:ext uri="{FF2B5EF4-FFF2-40B4-BE49-F238E27FC236}">
                <a16:creationId xmlns:a16="http://schemas.microsoft.com/office/drawing/2014/main" id="{1F5B3657-F2AE-455A-BF81-1A0C2ACECD20}"/>
              </a:ext>
            </a:extLst>
          </p:cNvPr>
          <p:cNvSpPr>
            <a:spLocks noGrp="1"/>
          </p:cNvSpPr>
          <p:nvPr>
            <p:ph type="body" sz="quarter" idx="12" hasCustomPrompt="1"/>
          </p:nvPr>
        </p:nvSpPr>
        <p:spPr>
          <a:xfrm>
            <a:off x="2726075" y="4688112"/>
            <a:ext cx="2160588" cy="900000"/>
          </a:xfrm>
        </p:spPr>
        <p:txBody>
          <a:bodyPr rtlCol="0"/>
          <a:lstStyle>
            <a:lvl1pPr marL="0" indent="0" algn="ctr">
              <a:buNone/>
              <a:defRPr sz="1600"/>
            </a:lvl1pPr>
          </a:lstStyle>
          <a:p>
            <a:pPr lvl="0" rtl="0"/>
            <a:r>
              <a:rPr lang="el-GR" dirty="0"/>
              <a:t>Περιγραφή κουκκίδας</a:t>
            </a:r>
          </a:p>
        </p:txBody>
      </p:sp>
      <p:sp>
        <p:nvSpPr>
          <p:cNvPr id="13" name="Θέση κειμένου 12">
            <a:extLst>
              <a:ext uri="{FF2B5EF4-FFF2-40B4-BE49-F238E27FC236}">
                <a16:creationId xmlns:a16="http://schemas.microsoft.com/office/drawing/2014/main" id="{6A983D98-E0AB-429A-9EC2-B50D4216D691}"/>
              </a:ext>
            </a:extLst>
          </p:cNvPr>
          <p:cNvSpPr>
            <a:spLocks noGrp="1"/>
          </p:cNvSpPr>
          <p:nvPr>
            <p:ph type="body" sz="quarter" idx="13" hasCustomPrompt="1"/>
          </p:nvPr>
        </p:nvSpPr>
        <p:spPr>
          <a:xfrm>
            <a:off x="5020543" y="4688112"/>
            <a:ext cx="2160588" cy="900000"/>
          </a:xfrm>
        </p:spPr>
        <p:txBody>
          <a:bodyPr rtlCol="0"/>
          <a:lstStyle>
            <a:lvl1pPr marL="0" indent="0" algn="ctr">
              <a:buNone/>
              <a:defRPr sz="1600"/>
            </a:lvl1pPr>
          </a:lstStyle>
          <a:p>
            <a:pPr lvl="0" rtl="0"/>
            <a:r>
              <a:rPr lang="el-GR" dirty="0"/>
              <a:t>Περιγραφή κουκκίδας</a:t>
            </a:r>
          </a:p>
        </p:txBody>
      </p:sp>
      <p:sp>
        <p:nvSpPr>
          <p:cNvPr id="6" name="Θέση κειμένου 5">
            <a:extLst>
              <a:ext uri="{FF2B5EF4-FFF2-40B4-BE49-F238E27FC236}">
                <a16:creationId xmlns:a16="http://schemas.microsoft.com/office/drawing/2014/main" id="{EB3F7825-EB73-4976-9D8D-BAD8C8FCEA82}"/>
              </a:ext>
            </a:extLst>
          </p:cNvPr>
          <p:cNvSpPr>
            <a:spLocks noGrp="1"/>
          </p:cNvSpPr>
          <p:nvPr>
            <p:ph type="body" sz="quarter" idx="16" hasCustomPrompt="1"/>
          </p:nvPr>
        </p:nvSpPr>
        <p:spPr>
          <a:xfrm>
            <a:off x="431800" y="3926334"/>
            <a:ext cx="2160000" cy="504000"/>
          </a:xfrm>
        </p:spPr>
        <p:txBody>
          <a:bodyPr rtlCol="0"/>
          <a:lstStyle>
            <a:lvl1pPr marL="0" indent="0" algn="ctr">
              <a:buNone/>
              <a:defRPr b="1">
                <a:latin typeface="+mj-lt"/>
              </a:defRPr>
            </a:lvl1pPr>
          </a:lstStyle>
          <a:p>
            <a:pPr lvl="0" rtl="0"/>
            <a:r>
              <a:rPr lang="el-GR" dirty="0"/>
              <a:t>Κουκκίδα 1</a:t>
            </a:r>
          </a:p>
        </p:txBody>
      </p:sp>
      <p:sp>
        <p:nvSpPr>
          <p:cNvPr id="10" name="Θέση κειμένου 9">
            <a:extLst>
              <a:ext uri="{FF2B5EF4-FFF2-40B4-BE49-F238E27FC236}">
                <a16:creationId xmlns:a16="http://schemas.microsoft.com/office/drawing/2014/main" id="{6D972951-9088-4993-8DED-9DA3B6B08CF2}"/>
              </a:ext>
            </a:extLst>
          </p:cNvPr>
          <p:cNvSpPr>
            <a:spLocks noGrp="1"/>
          </p:cNvSpPr>
          <p:nvPr>
            <p:ph type="body" sz="quarter" idx="17" hasCustomPrompt="1"/>
          </p:nvPr>
        </p:nvSpPr>
        <p:spPr>
          <a:xfrm>
            <a:off x="2726076" y="3926335"/>
            <a:ext cx="2160587" cy="504000"/>
          </a:xfrm>
        </p:spPr>
        <p:txBody>
          <a:bodyPr rtlCol="0"/>
          <a:lstStyle>
            <a:lvl1pPr marL="0" indent="0" algn="ctr">
              <a:buNone/>
              <a:defRPr b="1">
                <a:latin typeface="+mj-lt"/>
              </a:defRPr>
            </a:lvl1pPr>
          </a:lstStyle>
          <a:p>
            <a:pPr lvl="0" rtl="0"/>
            <a:r>
              <a:rPr lang="el-GR" dirty="0"/>
              <a:t>Κουκκίδα 2</a:t>
            </a:r>
          </a:p>
        </p:txBody>
      </p:sp>
      <p:sp>
        <p:nvSpPr>
          <p:cNvPr id="12" name="Θέση κειμένου 11">
            <a:extLst>
              <a:ext uri="{FF2B5EF4-FFF2-40B4-BE49-F238E27FC236}">
                <a16:creationId xmlns:a16="http://schemas.microsoft.com/office/drawing/2014/main" id="{48424FDD-507C-4199-BFC6-8BC01D8992B6}"/>
              </a:ext>
            </a:extLst>
          </p:cNvPr>
          <p:cNvSpPr>
            <a:spLocks noGrp="1"/>
          </p:cNvSpPr>
          <p:nvPr>
            <p:ph type="body" sz="quarter" idx="18" hasCustomPrompt="1"/>
          </p:nvPr>
        </p:nvSpPr>
        <p:spPr>
          <a:xfrm>
            <a:off x="5020543" y="3926335"/>
            <a:ext cx="2160588" cy="504000"/>
          </a:xfrm>
        </p:spPr>
        <p:txBody>
          <a:bodyPr rtlCol="0"/>
          <a:lstStyle>
            <a:lvl1pPr marL="0" indent="0" algn="ctr">
              <a:buNone/>
              <a:defRPr b="1">
                <a:latin typeface="+mj-lt"/>
              </a:defRPr>
            </a:lvl1pPr>
          </a:lstStyle>
          <a:p>
            <a:pPr lvl="0" rtl="0"/>
            <a:r>
              <a:rPr lang="el-GR" dirty="0"/>
              <a:t>Κουκκίδα 3</a:t>
            </a:r>
          </a:p>
        </p:txBody>
      </p:sp>
      <p:sp>
        <p:nvSpPr>
          <p:cNvPr id="21" name="Θέση κειμένου 20">
            <a:extLst>
              <a:ext uri="{FF2B5EF4-FFF2-40B4-BE49-F238E27FC236}">
                <a16:creationId xmlns:a16="http://schemas.microsoft.com/office/drawing/2014/main" id="{DA4566DA-C848-4A27-BBC8-722932FFD7F6}"/>
              </a:ext>
            </a:extLst>
          </p:cNvPr>
          <p:cNvSpPr>
            <a:spLocks noGrp="1"/>
          </p:cNvSpPr>
          <p:nvPr>
            <p:ph type="body" sz="quarter" idx="21" hasCustomPrompt="1"/>
          </p:nvPr>
        </p:nvSpPr>
        <p:spPr>
          <a:xfrm>
            <a:off x="432094" y="4683350"/>
            <a:ext cx="2160000" cy="900000"/>
          </a:xfrm>
        </p:spPr>
        <p:txBody>
          <a:bodyPr rtlCol="0"/>
          <a:lstStyle>
            <a:lvl1pPr marL="0" indent="0" algn="ctr">
              <a:buNone/>
              <a:defRPr sz="1600"/>
            </a:lvl1pPr>
          </a:lstStyle>
          <a:p>
            <a:pPr lvl="0" rtl="0"/>
            <a:r>
              <a:rPr lang="el-GR" dirty="0"/>
              <a:t>Περιγραφή κουκκίδας</a:t>
            </a:r>
          </a:p>
        </p:txBody>
      </p:sp>
      <p:sp>
        <p:nvSpPr>
          <p:cNvPr id="51" name="Οκτάγωνο 50">
            <a:extLst>
              <a:ext uri="{FF2B5EF4-FFF2-40B4-BE49-F238E27FC236}">
                <a16:creationId xmlns:a16="http://schemas.microsoft.com/office/drawing/2014/main" id="{758B0359-60B9-4D73-825D-ACE303A61C50}"/>
              </a:ext>
            </a:extLst>
          </p:cNvPr>
          <p:cNvSpPr/>
          <p:nvPr userDrawn="1"/>
        </p:nvSpPr>
        <p:spPr>
          <a:xfrm rot="1361022">
            <a:off x="11394972" y="6053793"/>
            <a:ext cx="634795" cy="634795"/>
          </a:xfrm>
          <a:prstGeom prst="octagon">
            <a:avLst/>
          </a:prstGeom>
          <a:noFill/>
          <a:ln w="3175">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52" name="Έλλειψη 51">
            <a:extLst>
              <a:ext uri="{FF2B5EF4-FFF2-40B4-BE49-F238E27FC236}">
                <a16:creationId xmlns:a16="http://schemas.microsoft.com/office/drawing/2014/main" id="{09921541-DECE-43BB-BF92-A4B5D5EE5469}"/>
              </a:ext>
            </a:extLst>
          </p:cNvPr>
          <p:cNvSpPr/>
          <p:nvPr userDrawn="1"/>
        </p:nvSpPr>
        <p:spPr>
          <a:xfrm>
            <a:off x="11533871" y="6185902"/>
            <a:ext cx="73515" cy="735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solidFill>
                <a:schemeClr val="accent1"/>
              </a:solidFill>
            </a:endParaRPr>
          </a:p>
        </p:txBody>
      </p:sp>
      <p:sp>
        <p:nvSpPr>
          <p:cNvPr id="53" name="Έλλειψη 52">
            <a:extLst>
              <a:ext uri="{FF2B5EF4-FFF2-40B4-BE49-F238E27FC236}">
                <a16:creationId xmlns:a16="http://schemas.microsoft.com/office/drawing/2014/main" id="{83095B3B-1284-4E49-BE50-9C84BE7E58B6}"/>
              </a:ext>
            </a:extLst>
          </p:cNvPr>
          <p:cNvSpPr/>
          <p:nvPr userDrawn="1"/>
        </p:nvSpPr>
        <p:spPr>
          <a:xfrm>
            <a:off x="11892084" y="6561525"/>
            <a:ext cx="100439" cy="100439"/>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54" name="Έλλειψη 53">
            <a:extLst>
              <a:ext uri="{FF2B5EF4-FFF2-40B4-BE49-F238E27FC236}">
                <a16:creationId xmlns:a16="http://schemas.microsoft.com/office/drawing/2014/main" id="{7491DD10-64CD-40CA-A0BB-397696C0C168}"/>
              </a:ext>
            </a:extLst>
          </p:cNvPr>
          <p:cNvSpPr/>
          <p:nvPr userDrawn="1"/>
        </p:nvSpPr>
        <p:spPr>
          <a:xfrm>
            <a:off x="11342875" y="5990144"/>
            <a:ext cx="260512" cy="26051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solidFill>
                <a:schemeClr val="accent1"/>
              </a:solidFill>
            </a:endParaRPr>
          </a:p>
        </p:txBody>
      </p:sp>
      <p:sp>
        <p:nvSpPr>
          <p:cNvPr id="55" name="Θέση αριθμού διαφάνειας 54">
            <a:extLst>
              <a:ext uri="{FF2B5EF4-FFF2-40B4-BE49-F238E27FC236}">
                <a16:creationId xmlns:a16="http://schemas.microsoft.com/office/drawing/2014/main" id="{8702E81C-40F0-489E-8339-0139157E6327}"/>
              </a:ext>
            </a:extLst>
          </p:cNvPr>
          <p:cNvSpPr>
            <a:spLocks noGrp="1"/>
          </p:cNvSpPr>
          <p:nvPr>
            <p:ph type="sldNum" sz="quarter" idx="26"/>
          </p:nvPr>
        </p:nvSpPr>
        <p:spPr/>
        <p:txBody>
          <a:bodyPr rtlCol="0"/>
          <a:lstStyle/>
          <a:p>
            <a:pPr rtl="0"/>
            <a:fld id="{19B51A1E-902D-48AF-9020-955120F399B6}" type="slidenum">
              <a:rPr lang="el-GR" smtClean="0"/>
              <a:pPr/>
              <a:t>‹#›</a:t>
            </a:fld>
            <a:endParaRPr lang="el-GR" dirty="0"/>
          </a:p>
        </p:txBody>
      </p:sp>
    </p:spTree>
    <p:extLst>
      <p:ext uri="{BB962C8B-B14F-4D97-AF65-F5344CB8AC3E}">
        <p14:creationId xmlns:p14="http://schemas.microsoft.com/office/powerpoint/2010/main" val="2229663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Οκτάγωνο 6">
            <a:extLst>
              <a:ext uri="{FF2B5EF4-FFF2-40B4-BE49-F238E27FC236}">
                <a16:creationId xmlns:a16="http://schemas.microsoft.com/office/drawing/2014/main" id="{12B87281-2FCA-44C5-BFC9-FD653787EFC4}"/>
              </a:ext>
            </a:extLst>
          </p:cNvPr>
          <p:cNvSpPr/>
          <p:nvPr userDrawn="1"/>
        </p:nvSpPr>
        <p:spPr>
          <a:xfrm rot="1361022">
            <a:off x="11394972" y="6053793"/>
            <a:ext cx="634795" cy="634795"/>
          </a:xfrm>
          <a:prstGeom prst="octagon">
            <a:avLst/>
          </a:prstGeom>
          <a:noFill/>
          <a:ln w="3175">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 name="Θέση τίτλου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11340000" cy="432000"/>
          </a:xfrm>
          <a:prstGeom prst="rect">
            <a:avLst/>
          </a:prstGeom>
        </p:spPr>
        <p:txBody>
          <a:bodyPr vert="horz" lIns="0" tIns="0" rIns="0" bIns="0" rtlCol="0" anchor="ctr">
            <a:noAutofit/>
          </a:bodyPr>
          <a:lstStyle/>
          <a:p>
            <a:pPr rtl="0"/>
            <a:r>
              <a:rPr lang="el-GR" dirty="0"/>
              <a:t>Κάντε κλικ για να επεξεργαστείτε το Στυλ κύριου τίτλου</a:t>
            </a:r>
          </a:p>
        </p:txBody>
      </p:sp>
      <p:sp>
        <p:nvSpPr>
          <p:cNvPr id="3" name="Θέση κειμένου 2">
            <a:extLst>
              <a:ext uri="{FF2B5EF4-FFF2-40B4-BE49-F238E27FC236}">
                <a16:creationId xmlns:a16="http://schemas.microsoft.com/office/drawing/2014/main" id="{213AB95C-7DD4-4796-80E4-1B7466A2A037}"/>
              </a:ext>
            </a:extLst>
          </p:cNvPr>
          <p:cNvSpPr>
            <a:spLocks noGrp="1"/>
          </p:cNvSpPr>
          <p:nvPr>
            <p:ph type="body" idx="1"/>
          </p:nvPr>
        </p:nvSpPr>
        <p:spPr>
          <a:xfrm>
            <a:off x="432000" y="1152000"/>
            <a:ext cx="11340000" cy="4680000"/>
          </a:xfrm>
          <a:prstGeom prst="rect">
            <a:avLst/>
          </a:prstGeom>
        </p:spPr>
        <p:txBody>
          <a:bodyPr vert="horz" lIns="0" tIns="0" rIns="0" bIns="0" rtlCol="0">
            <a:noAutofit/>
          </a:bodyPr>
          <a:lstStyle/>
          <a:p>
            <a:pPr lvl="0" rtl="0"/>
            <a:r>
              <a:rPr lang="el-GR" noProof="0" dirty="0"/>
              <a:t>Επεξεργασία στυλ κειμένου υποδείγματος</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5" name="Θέση υποσέλιδου 4">
            <a:extLst>
              <a:ext uri="{FF2B5EF4-FFF2-40B4-BE49-F238E27FC236}">
                <a16:creationId xmlns:a16="http://schemas.microsoft.com/office/drawing/2014/main" id="{58879C91-B77F-4273-9A27-A3535FB889DB}"/>
              </a:ext>
            </a:extLst>
          </p:cNvPr>
          <p:cNvSpPr>
            <a:spLocks noGrp="1"/>
          </p:cNvSpPr>
          <p:nvPr>
            <p:ph type="ftr" sz="quarter" idx="3"/>
          </p:nvPr>
        </p:nvSpPr>
        <p:spPr>
          <a:xfrm>
            <a:off x="431999" y="6188628"/>
            <a:ext cx="8784941" cy="365125"/>
          </a:xfrm>
          <a:prstGeom prst="rect">
            <a:avLst/>
          </a:prstGeom>
        </p:spPr>
        <p:txBody>
          <a:bodyPr vert="horz" lIns="0" tIns="0" rIns="0" bIns="0" rtlCol="0" anchor="ctr"/>
          <a:lstStyle>
            <a:lvl1pPr algn="l">
              <a:defRPr sz="1200">
                <a:solidFill>
                  <a:schemeClr val="tx1">
                    <a:lumMod val="75000"/>
                    <a:lumOff val="25000"/>
                  </a:schemeClr>
                </a:solidFill>
              </a:defRPr>
            </a:lvl1pPr>
          </a:lstStyle>
          <a:p>
            <a:pPr rtl="0"/>
            <a:r>
              <a:rPr lang="el-GR" dirty="0"/>
              <a:t>Προσθέστε υποσέλιδο</a:t>
            </a:r>
          </a:p>
        </p:txBody>
      </p:sp>
      <p:sp>
        <p:nvSpPr>
          <p:cNvPr id="6" name="Θέση αριθμού διαφάνειας 5">
            <a:extLst>
              <a:ext uri="{FF2B5EF4-FFF2-40B4-BE49-F238E27FC236}">
                <a16:creationId xmlns:a16="http://schemas.microsoft.com/office/drawing/2014/main" id="{5ECA3099-A94F-4C3E-BC29-780EDD38F722}"/>
              </a:ext>
            </a:extLst>
          </p:cNvPr>
          <p:cNvSpPr>
            <a:spLocks noGrp="1"/>
          </p:cNvSpPr>
          <p:nvPr>
            <p:ph type="sldNum" sz="quarter" idx="4"/>
          </p:nvPr>
        </p:nvSpPr>
        <p:spPr>
          <a:xfrm>
            <a:off x="11496369" y="6155190"/>
            <a:ext cx="432000" cy="432000"/>
          </a:xfrm>
          <a:prstGeom prst="ellipse">
            <a:avLst/>
          </a:prstGeom>
          <a:noFill/>
          <a:ln w="3175">
            <a:solidFill>
              <a:schemeClr val="accent1"/>
            </a:solidFill>
          </a:ln>
        </p:spPr>
        <p:txBody>
          <a:bodyPr vert="horz" lIns="0" tIns="0" rIns="0" bIns="0" rtlCol="0" anchor="ctr"/>
          <a:lstStyle>
            <a:lvl1pPr algn="ctr">
              <a:defRPr sz="1200" b="1" i="1">
                <a:solidFill>
                  <a:schemeClr val="tx1"/>
                </a:solidFill>
                <a:latin typeface="+mj-lt"/>
              </a:defRPr>
            </a:lvl1pPr>
          </a:lstStyle>
          <a:p>
            <a:pPr rtl="0"/>
            <a:fld id="{19B51A1E-902D-48AF-9020-955120F399B6}" type="slidenum">
              <a:rPr lang="el-GR" smtClean="0"/>
              <a:pPr/>
              <a:t>‹#›</a:t>
            </a:fld>
            <a:endParaRPr lang="el-GR" dirty="0"/>
          </a:p>
        </p:txBody>
      </p:sp>
      <p:sp>
        <p:nvSpPr>
          <p:cNvPr id="9" name="Έλλειψη 8">
            <a:extLst>
              <a:ext uri="{FF2B5EF4-FFF2-40B4-BE49-F238E27FC236}">
                <a16:creationId xmlns:a16="http://schemas.microsoft.com/office/drawing/2014/main" id="{B66BF03E-F48E-4C0A-9078-07AC4DDF896A}"/>
              </a:ext>
            </a:extLst>
          </p:cNvPr>
          <p:cNvSpPr/>
          <p:nvPr userDrawn="1"/>
        </p:nvSpPr>
        <p:spPr>
          <a:xfrm>
            <a:off x="11533871" y="6185902"/>
            <a:ext cx="73515" cy="735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solidFill>
                <a:schemeClr val="accent1"/>
              </a:solidFill>
            </a:endParaRPr>
          </a:p>
        </p:txBody>
      </p:sp>
      <p:sp>
        <p:nvSpPr>
          <p:cNvPr id="10" name="Έλλειψη 9">
            <a:extLst>
              <a:ext uri="{FF2B5EF4-FFF2-40B4-BE49-F238E27FC236}">
                <a16:creationId xmlns:a16="http://schemas.microsoft.com/office/drawing/2014/main" id="{9F827500-FC74-463C-9312-BC59104AEBD6}"/>
              </a:ext>
            </a:extLst>
          </p:cNvPr>
          <p:cNvSpPr/>
          <p:nvPr userDrawn="1"/>
        </p:nvSpPr>
        <p:spPr>
          <a:xfrm>
            <a:off x="11892084" y="6561525"/>
            <a:ext cx="100439" cy="100439"/>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1" name="Πλαίσιο κειμένου 10">
            <a:extLst>
              <a:ext uri="{FF2B5EF4-FFF2-40B4-BE49-F238E27FC236}">
                <a16:creationId xmlns:a16="http://schemas.microsoft.com/office/drawing/2014/main" id="{110EE18F-610D-4230-BA82-4E5007401ADD}"/>
              </a:ext>
            </a:extLst>
          </p:cNvPr>
          <p:cNvSpPr txBox="1"/>
          <p:nvPr userDrawn="1"/>
        </p:nvSpPr>
        <p:spPr>
          <a:xfrm>
            <a:off x="8734570" y="6278857"/>
            <a:ext cx="2510557" cy="184666"/>
          </a:xfrm>
          <a:prstGeom prst="rect">
            <a:avLst/>
          </a:prstGeom>
          <a:noFill/>
        </p:spPr>
        <p:txBody>
          <a:bodyPr wrap="square" lIns="0" tIns="0" rIns="0" bIns="0" rtlCol="0">
            <a:noAutofit/>
          </a:bodyPr>
          <a:lstStyle/>
          <a:p>
            <a:pPr algn="r" rtl="0"/>
            <a:r>
              <a:rPr lang="el-GR" sz="1200" dirty="0">
                <a:solidFill>
                  <a:schemeClr val="tx2"/>
                </a:solidFill>
                <a:latin typeface="+mj-lt"/>
              </a:rPr>
              <a:t>Το λογότυπο ή το όνομά σας εδώ</a:t>
            </a:r>
          </a:p>
        </p:txBody>
      </p:sp>
      <p:sp>
        <p:nvSpPr>
          <p:cNvPr id="14" name="Έλλειψη 13">
            <a:extLst>
              <a:ext uri="{FF2B5EF4-FFF2-40B4-BE49-F238E27FC236}">
                <a16:creationId xmlns:a16="http://schemas.microsoft.com/office/drawing/2014/main" id="{2AF375EA-F235-4EAA-A52F-D6BF0D6EDDCA}"/>
              </a:ext>
            </a:extLst>
          </p:cNvPr>
          <p:cNvSpPr/>
          <p:nvPr userDrawn="1"/>
        </p:nvSpPr>
        <p:spPr>
          <a:xfrm>
            <a:off x="11342875" y="5990144"/>
            <a:ext cx="260512" cy="26051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solidFill>
                <a:schemeClr val="accent1"/>
              </a:solidFill>
            </a:endParaRPr>
          </a:p>
        </p:txBody>
      </p:sp>
      <p:sp>
        <p:nvSpPr>
          <p:cNvPr id="18" name="Ορθογώνιο 17">
            <a:extLst>
              <a:ext uri="{FF2B5EF4-FFF2-40B4-BE49-F238E27FC236}">
                <a16:creationId xmlns:a16="http://schemas.microsoft.com/office/drawing/2014/main" id="{7E3C8C5B-6356-4B7C-887C-A436D7DB4059}"/>
              </a:ext>
            </a:extLst>
          </p:cNvPr>
          <p:cNvSpPr/>
          <p:nvPr userDrawn="1"/>
        </p:nvSpPr>
        <p:spPr>
          <a:xfrm>
            <a:off x="0" y="6771286"/>
            <a:ext cx="12192000" cy="867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9" name="Ορθογώνιο 18">
            <a:extLst>
              <a:ext uri="{FF2B5EF4-FFF2-40B4-BE49-F238E27FC236}">
                <a16:creationId xmlns:a16="http://schemas.microsoft.com/office/drawing/2014/main" id="{13120C00-0FF6-411F-B2D6-C625ED6BD241}"/>
              </a:ext>
            </a:extLst>
          </p:cNvPr>
          <p:cNvSpPr/>
          <p:nvPr userDrawn="1"/>
        </p:nvSpPr>
        <p:spPr>
          <a:xfrm>
            <a:off x="0" y="0"/>
            <a:ext cx="12192000" cy="867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0" name="Ορθογώνιο 19">
            <a:extLst>
              <a:ext uri="{FF2B5EF4-FFF2-40B4-BE49-F238E27FC236}">
                <a16:creationId xmlns:a16="http://schemas.microsoft.com/office/drawing/2014/main" id="{2D142C1D-78E5-4AD5-BEF3-C015D6E3FEBD}"/>
              </a:ext>
            </a:extLst>
          </p:cNvPr>
          <p:cNvSpPr/>
          <p:nvPr userDrawn="1"/>
        </p:nvSpPr>
        <p:spPr>
          <a:xfrm rot="5400000">
            <a:off x="-3385643" y="3385642"/>
            <a:ext cx="6858001" cy="867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21" name="Ορθογώνιο 20">
            <a:extLst>
              <a:ext uri="{FF2B5EF4-FFF2-40B4-BE49-F238E27FC236}">
                <a16:creationId xmlns:a16="http://schemas.microsoft.com/office/drawing/2014/main" id="{300D9306-2240-47FF-AA2F-DC7C26A008A4}"/>
              </a:ext>
            </a:extLst>
          </p:cNvPr>
          <p:cNvSpPr/>
          <p:nvPr userDrawn="1"/>
        </p:nvSpPr>
        <p:spPr>
          <a:xfrm rot="5400000">
            <a:off x="8719643" y="3385643"/>
            <a:ext cx="6858000" cy="867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50" r:id="rId4"/>
    <p:sldLayoutId id="2147483652" r:id="rId5"/>
    <p:sldLayoutId id="2147483656" r:id="rId6"/>
    <p:sldLayoutId id="2147483657" r:id="rId7"/>
    <p:sldLayoutId id="2147483665" r:id="rId8"/>
    <p:sldLayoutId id="2147483666" r:id="rId9"/>
    <p:sldLayoutId id="2147483667" r:id="rId10"/>
    <p:sldLayoutId id="2147483668" r:id="rId11"/>
    <p:sldLayoutId id="2147483669" r:id="rId12"/>
    <p:sldLayoutId id="2147483671" r:id="rId13"/>
    <p:sldLayoutId id="2147483653" r:id="rId14"/>
    <p:sldLayoutId id="2147483672" r:id="rId15"/>
    <p:sldLayoutId id="2147483673" r:id="rId16"/>
    <p:sldLayoutId id="2147483674" r:id="rId17"/>
    <p:sldLayoutId id="2147483677" r:id="rId18"/>
    <p:sldLayoutId id="2147483654" r:id="rId19"/>
    <p:sldLayoutId id="2147483660" r:id="rId20"/>
    <p:sldLayoutId id="2147483661" r:id="rId21"/>
  </p:sldLayoutIdLst>
  <p:hf hdr="0" ftr="0" dt="0"/>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4" name="Θέση εικόνας 43" descr="Κοντινό πλάνο λουλουδιού&#10;&#10;Περιγραφή που δημιουργήθηκε με πολύ υψηλή αξιοπιστία">
            <a:extLst>
              <a:ext uri="{FF2B5EF4-FFF2-40B4-BE49-F238E27FC236}">
                <a16:creationId xmlns:a16="http://schemas.microsoft.com/office/drawing/2014/main" id="{1583F255-AF13-4756-96C9-236AB3183BB1}"/>
              </a:ext>
            </a:extLst>
          </p:cNvPr>
          <p:cNvPicPr>
            <a:picLocks noGrp="1" noChangeAspect="1"/>
          </p:cNvPicPr>
          <p:nvPr>
            <p:ph type="pic" sz="quarter" idx="12"/>
          </p:nvPr>
        </p:nvPicPr>
        <p:blipFill>
          <a:blip r:embed="rId3" cstate="screen">
            <a:extLst>
              <a:ext uri="{28A0092B-C50C-407E-A947-70E740481C1C}">
                <a14:useLocalDpi xmlns:a14="http://schemas.microsoft.com/office/drawing/2010/main"/>
              </a:ext>
            </a:extLst>
          </a:blip>
          <a:srcRect l="12" r="12"/>
          <a:stretch>
            <a:fillRect/>
          </a:stretch>
        </p:blipFill>
        <p:spPr/>
      </p:pic>
      <p:sp>
        <p:nvSpPr>
          <p:cNvPr id="6" name="Τίτλος 5">
            <a:extLst>
              <a:ext uri="{FF2B5EF4-FFF2-40B4-BE49-F238E27FC236}">
                <a16:creationId xmlns:a16="http://schemas.microsoft.com/office/drawing/2014/main" id="{2E3EA56B-BEB0-4656-A20B-D15F03B7ACA1}"/>
              </a:ext>
            </a:extLst>
          </p:cNvPr>
          <p:cNvSpPr>
            <a:spLocks noGrp="1"/>
          </p:cNvSpPr>
          <p:nvPr>
            <p:ph type="ctrTitle"/>
          </p:nvPr>
        </p:nvSpPr>
        <p:spPr/>
        <p:txBody>
          <a:bodyPr rtlCol="0"/>
          <a:lstStyle/>
          <a:p>
            <a:pPr algn="l" rtl="0"/>
            <a:r>
              <a:rPr lang="el-GR" sz="2800" dirty="0"/>
              <a:t>Οι βιολογικές συνέπειες της γεωργίας και της κτηνοτροφίας</a:t>
            </a:r>
          </a:p>
        </p:txBody>
      </p:sp>
      <p:cxnSp>
        <p:nvCxnSpPr>
          <p:cNvPr id="15" name="Ευθεία γραμμή σύνδεσης 14" descr="Διαχωριστική γραμμή">
            <a:extLst>
              <a:ext uri="{FF2B5EF4-FFF2-40B4-BE49-F238E27FC236}">
                <a16:creationId xmlns:a16="http://schemas.microsoft.com/office/drawing/2014/main" id="{E99227BA-E7FE-418C-A9C9-21C49E9DFD38}"/>
              </a:ext>
              <a:ext uri="{C183D7F6-B498-43B3-948B-1728B52AA6E4}">
                <adec:decorative xmlns:adec="http://schemas.microsoft.com/office/drawing/2017/decorative" val="1"/>
              </a:ext>
            </a:extLst>
          </p:cNvPr>
          <p:cNvCxnSpPr>
            <a:cxnSpLocks/>
          </p:cNvCxnSpPr>
          <p:nvPr/>
        </p:nvCxnSpPr>
        <p:spPr>
          <a:xfrm>
            <a:off x="7777113" y="2407072"/>
            <a:ext cx="0" cy="1100190"/>
          </a:xfrm>
          <a:prstGeom prst="line">
            <a:avLst/>
          </a:prstGeom>
        </p:spPr>
        <p:style>
          <a:lnRef idx="1">
            <a:schemeClr val="accent1"/>
          </a:lnRef>
          <a:fillRef idx="0">
            <a:schemeClr val="accent1"/>
          </a:fillRef>
          <a:effectRef idx="0">
            <a:schemeClr val="accent1"/>
          </a:effectRef>
          <a:fontRef idx="minor">
            <a:schemeClr val="tx1"/>
          </a:fontRef>
        </p:style>
      </p:cxnSp>
      <p:sp>
        <p:nvSpPr>
          <p:cNvPr id="7" name="Υπότιτλος 6">
            <a:extLst>
              <a:ext uri="{FF2B5EF4-FFF2-40B4-BE49-F238E27FC236}">
                <a16:creationId xmlns:a16="http://schemas.microsoft.com/office/drawing/2014/main" id="{DA0FE6D5-D475-4CBB-A6C2-E3D991A36891}"/>
              </a:ext>
            </a:extLst>
          </p:cNvPr>
          <p:cNvSpPr>
            <a:spLocks noGrp="1"/>
          </p:cNvSpPr>
          <p:nvPr>
            <p:ph type="subTitle" idx="1"/>
          </p:nvPr>
        </p:nvSpPr>
        <p:spPr/>
        <p:txBody>
          <a:bodyPr rtlCol="0"/>
          <a:lstStyle/>
          <a:p>
            <a:pPr rtl="0"/>
            <a:endParaRPr lang="el-GR" dirty="0"/>
          </a:p>
        </p:txBody>
      </p:sp>
      <p:grpSp>
        <p:nvGrpSpPr>
          <p:cNvPr id="34" name="Ομάδα 33" title="γεωμετρικό σχήμα">
            <a:extLst>
              <a:ext uri="{FF2B5EF4-FFF2-40B4-BE49-F238E27FC236}">
                <a16:creationId xmlns:a16="http://schemas.microsoft.com/office/drawing/2014/main" id="{F83DDF3D-91CE-40FB-BC3D-FFB1B5D89E47}"/>
              </a:ext>
            </a:extLst>
          </p:cNvPr>
          <p:cNvGrpSpPr/>
          <p:nvPr/>
        </p:nvGrpSpPr>
        <p:grpSpPr>
          <a:xfrm rot="14400000">
            <a:off x="2652367" y="2055974"/>
            <a:ext cx="1166491" cy="1379850"/>
            <a:chOff x="2451164" y="891257"/>
            <a:chExt cx="2066510" cy="2444489"/>
          </a:xfrm>
        </p:grpSpPr>
        <p:sp>
          <p:nvSpPr>
            <p:cNvPr id="47" name="Ελεύθερη σχεδίαση: Σχήμα 46">
              <a:extLst>
                <a:ext uri="{FF2B5EF4-FFF2-40B4-BE49-F238E27FC236}">
                  <a16:creationId xmlns:a16="http://schemas.microsoft.com/office/drawing/2014/main" id="{B6D0B8EE-8E06-4051-87BF-62C153F3FBBB}"/>
                </a:ext>
              </a:extLst>
            </p:cNvPr>
            <p:cNvSpPr/>
            <p:nvPr/>
          </p:nvSpPr>
          <p:spPr>
            <a:xfrm rot="4308689">
              <a:off x="2494071" y="848350"/>
              <a:ext cx="1980696" cy="2066510"/>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Lst>
              <a:ahLst/>
              <a:cxnLst>
                <a:cxn ang="0">
                  <a:pos x="connsiteX0" y="connsiteY0"/>
                </a:cxn>
                <a:cxn ang="0">
                  <a:pos x="connsiteX1" y="connsiteY1"/>
                </a:cxn>
                <a:cxn ang="0">
                  <a:pos x="connsiteX2" y="connsiteY2"/>
                </a:cxn>
                <a:cxn ang="0">
                  <a:pos x="connsiteX3" y="connsiteY3"/>
                </a:cxn>
              </a:cxnLst>
              <a:rect l="l" t="t" r="r" b="b"/>
              <a:pathLst>
                <a:path w="1980696" h="2066510">
                  <a:moveTo>
                    <a:pt x="0" y="2066510"/>
                  </a:moveTo>
                  <a:lnTo>
                    <a:pt x="1138078" y="0"/>
                  </a:lnTo>
                  <a:lnTo>
                    <a:pt x="1980696" y="1530016"/>
                  </a:lnTo>
                  <a:lnTo>
                    <a:pt x="1459417" y="2066510"/>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2" name="Ελεύθερη σχεδίαση: Σχήμα 11">
              <a:extLst>
                <a:ext uri="{FF2B5EF4-FFF2-40B4-BE49-F238E27FC236}">
                  <a16:creationId xmlns:a16="http://schemas.microsoft.com/office/drawing/2014/main" id="{298CE312-D679-4677-A70A-DD8680158C70}"/>
                </a:ext>
              </a:extLst>
            </p:cNvPr>
            <p:cNvSpPr/>
            <p:nvPr/>
          </p:nvSpPr>
          <p:spPr>
            <a:xfrm rot="17100000">
              <a:off x="2845997" y="2637537"/>
              <a:ext cx="749854" cy="646563"/>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Lst>
              <a:ahLst/>
              <a:cxnLst>
                <a:cxn ang="0">
                  <a:pos x="connsiteX0" y="connsiteY0"/>
                </a:cxn>
                <a:cxn ang="0">
                  <a:pos x="connsiteX1" y="connsiteY1"/>
                </a:cxn>
                <a:cxn ang="0">
                  <a:pos x="connsiteX2" y="connsiteY2"/>
                </a:cxn>
                <a:cxn ang="0">
                  <a:pos x="connsiteX3" y="connsiteY3"/>
                </a:cxn>
              </a:cxnLst>
              <a:rect l="l" t="t" r="r" b="b"/>
              <a:pathLst>
                <a:path w="1980696" h="2066510">
                  <a:moveTo>
                    <a:pt x="0" y="2066510"/>
                  </a:moveTo>
                  <a:lnTo>
                    <a:pt x="1138078" y="0"/>
                  </a:lnTo>
                  <a:lnTo>
                    <a:pt x="1980696" y="1530016"/>
                  </a:lnTo>
                  <a:lnTo>
                    <a:pt x="1459417" y="2066510"/>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grpSp>
    </p:spTree>
    <p:extLst>
      <p:ext uri="{BB962C8B-B14F-4D97-AF65-F5344CB8AC3E}">
        <p14:creationId xmlns:p14="http://schemas.microsoft.com/office/powerpoint/2010/main" val="4026287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4" name="Θέση εικόνας 43" descr="Κοντινό πλάνο λουλουδιού&#10;&#10;Περιγραφή που δημιουργήθηκε με πολύ υψηλή αξιοπιστία">
            <a:extLst>
              <a:ext uri="{FF2B5EF4-FFF2-40B4-BE49-F238E27FC236}">
                <a16:creationId xmlns:a16="http://schemas.microsoft.com/office/drawing/2014/main" id="{1583F255-AF13-4756-96C9-236AB3183BB1}"/>
              </a:ext>
            </a:extLst>
          </p:cNvPr>
          <p:cNvPicPr>
            <a:picLocks noGrp="1" noChangeAspect="1"/>
          </p:cNvPicPr>
          <p:nvPr>
            <p:ph type="pic" sz="quarter" idx="12"/>
          </p:nvPr>
        </p:nvPicPr>
        <p:blipFill>
          <a:blip r:embed="rId3" cstate="screen">
            <a:extLst>
              <a:ext uri="{28A0092B-C50C-407E-A947-70E740481C1C}">
                <a14:useLocalDpi xmlns:a14="http://schemas.microsoft.com/office/drawing/2010/main"/>
              </a:ext>
            </a:extLst>
          </a:blip>
          <a:srcRect l="12" r="12"/>
          <a:stretch>
            <a:fillRect/>
          </a:stretch>
        </p:blipFill>
        <p:spPr/>
      </p:pic>
      <p:sp>
        <p:nvSpPr>
          <p:cNvPr id="6" name="Τίτλος 5">
            <a:extLst>
              <a:ext uri="{FF2B5EF4-FFF2-40B4-BE49-F238E27FC236}">
                <a16:creationId xmlns:a16="http://schemas.microsoft.com/office/drawing/2014/main" id="{2E3EA56B-BEB0-4656-A20B-D15F03B7ACA1}"/>
              </a:ext>
            </a:extLst>
          </p:cNvPr>
          <p:cNvSpPr>
            <a:spLocks noGrp="1"/>
          </p:cNvSpPr>
          <p:nvPr>
            <p:ph type="ctrTitle"/>
          </p:nvPr>
        </p:nvSpPr>
        <p:spPr/>
        <p:txBody>
          <a:bodyPr rtlCol="0"/>
          <a:lstStyle/>
          <a:p>
            <a:pPr algn="just" rtl="0"/>
            <a:r>
              <a:rPr lang="el-GR" sz="1600" dirty="0"/>
              <a:t>Οι παρούσες σημειώσεις (αφορούν το μάθημα Εισαγωγή στις Γεωπονικές Επιστήμες - Ιστορία της Γεωπονίας)</a:t>
            </a:r>
            <a:br>
              <a:rPr lang="el-GR" sz="1600" dirty="0"/>
            </a:br>
            <a:r>
              <a:rPr lang="el-GR" sz="1600" dirty="0"/>
              <a:t> βασίζονται στο βιβλίο του Γιάννη Μανέτα «Η συμβιωτική περιπέτεια» των Πανεπιστημιακών Εκδόσεων Κρήτης</a:t>
            </a:r>
          </a:p>
        </p:txBody>
      </p:sp>
      <p:cxnSp>
        <p:nvCxnSpPr>
          <p:cNvPr id="15" name="Ευθεία γραμμή σύνδεσης 14" descr="Διαχωριστική γραμμή">
            <a:extLst>
              <a:ext uri="{FF2B5EF4-FFF2-40B4-BE49-F238E27FC236}">
                <a16:creationId xmlns:a16="http://schemas.microsoft.com/office/drawing/2014/main" id="{E99227BA-E7FE-418C-A9C9-21C49E9DFD38}"/>
              </a:ext>
              <a:ext uri="{C183D7F6-B498-43B3-948B-1728B52AA6E4}">
                <adec:decorative xmlns:adec="http://schemas.microsoft.com/office/drawing/2017/decorative" val="1"/>
              </a:ext>
            </a:extLst>
          </p:cNvPr>
          <p:cNvCxnSpPr>
            <a:cxnSpLocks/>
          </p:cNvCxnSpPr>
          <p:nvPr/>
        </p:nvCxnSpPr>
        <p:spPr>
          <a:xfrm>
            <a:off x="7777113" y="2407072"/>
            <a:ext cx="0" cy="1100190"/>
          </a:xfrm>
          <a:prstGeom prst="line">
            <a:avLst/>
          </a:prstGeom>
        </p:spPr>
        <p:style>
          <a:lnRef idx="1">
            <a:schemeClr val="accent1"/>
          </a:lnRef>
          <a:fillRef idx="0">
            <a:schemeClr val="accent1"/>
          </a:fillRef>
          <a:effectRef idx="0">
            <a:schemeClr val="accent1"/>
          </a:effectRef>
          <a:fontRef idx="minor">
            <a:schemeClr val="tx1"/>
          </a:fontRef>
        </p:style>
      </p:cxnSp>
      <p:sp>
        <p:nvSpPr>
          <p:cNvPr id="7" name="Υπότιτλος 6">
            <a:extLst>
              <a:ext uri="{FF2B5EF4-FFF2-40B4-BE49-F238E27FC236}">
                <a16:creationId xmlns:a16="http://schemas.microsoft.com/office/drawing/2014/main" id="{DA0FE6D5-D475-4CBB-A6C2-E3D991A36891}"/>
              </a:ext>
            </a:extLst>
          </p:cNvPr>
          <p:cNvSpPr>
            <a:spLocks noGrp="1"/>
          </p:cNvSpPr>
          <p:nvPr>
            <p:ph type="subTitle" idx="1"/>
          </p:nvPr>
        </p:nvSpPr>
        <p:spPr/>
        <p:txBody>
          <a:bodyPr rtlCol="0"/>
          <a:lstStyle/>
          <a:p>
            <a:pPr rtl="0"/>
            <a:endParaRPr lang="el-GR" dirty="0"/>
          </a:p>
        </p:txBody>
      </p:sp>
      <p:grpSp>
        <p:nvGrpSpPr>
          <p:cNvPr id="34" name="Ομάδα 33" title="γεωμετρικό σχήμα">
            <a:extLst>
              <a:ext uri="{FF2B5EF4-FFF2-40B4-BE49-F238E27FC236}">
                <a16:creationId xmlns:a16="http://schemas.microsoft.com/office/drawing/2014/main" id="{F83DDF3D-91CE-40FB-BC3D-FFB1B5D89E47}"/>
              </a:ext>
            </a:extLst>
          </p:cNvPr>
          <p:cNvGrpSpPr/>
          <p:nvPr/>
        </p:nvGrpSpPr>
        <p:grpSpPr>
          <a:xfrm rot="14400000">
            <a:off x="2703641" y="2098704"/>
            <a:ext cx="1166491" cy="1379850"/>
            <a:chOff x="2451164" y="891257"/>
            <a:chExt cx="2066510" cy="2444489"/>
          </a:xfrm>
        </p:grpSpPr>
        <p:sp>
          <p:nvSpPr>
            <p:cNvPr id="47" name="Ελεύθερη σχεδίαση: Σχήμα 46">
              <a:extLst>
                <a:ext uri="{FF2B5EF4-FFF2-40B4-BE49-F238E27FC236}">
                  <a16:creationId xmlns:a16="http://schemas.microsoft.com/office/drawing/2014/main" id="{B6D0B8EE-8E06-4051-87BF-62C153F3FBBB}"/>
                </a:ext>
              </a:extLst>
            </p:cNvPr>
            <p:cNvSpPr/>
            <p:nvPr/>
          </p:nvSpPr>
          <p:spPr>
            <a:xfrm rot="4308689">
              <a:off x="2494071" y="848350"/>
              <a:ext cx="1980696" cy="2066510"/>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Lst>
              <a:ahLst/>
              <a:cxnLst>
                <a:cxn ang="0">
                  <a:pos x="connsiteX0" y="connsiteY0"/>
                </a:cxn>
                <a:cxn ang="0">
                  <a:pos x="connsiteX1" y="connsiteY1"/>
                </a:cxn>
                <a:cxn ang="0">
                  <a:pos x="connsiteX2" y="connsiteY2"/>
                </a:cxn>
                <a:cxn ang="0">
                  <a:pos x="connsiteX3" y="connsiteY3"/>
                </a:cxn>
              </a:cxnLst>
              <a:rect l="l" t="t" r="r" b="b"/>
              <a:pathLst>
                <a:path w="1980696" h="2066510">
                  <a:moveTo>
                    <a:pt x="0" y="2066510"/>
                  </a:moveTo>
                  <a:lnTo>
                    <a:pt x="1138078" y="0"/>
                  </a:lnTo>
                  <a:lnTo>
                    <a:pt x="1980696" y="1530016"/>
                  </a:lnTo>
                  <a:lnTo>
                    <a:pt x="1459417" y="2066510"/>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sp>
          <p:nvSpPr>
            <p:cNvPr id="12" name="Ελεύθερη σχεδίαση: Σχήμα 11">
              <a:extLst>
                <a:ext uri="{FF2B5EF4-FFF2-40B4-BE49-F238E27FC236}">
                  <a16:creationId xmlns:a16="http://schemas.microsoft.com/office/drawing/2014/main" id="{298CE312-D679-4677-A70A-DD8680158C70}"/>
                </a:ext>
              </a:extLst>
            </p:cNvPr>
            <p:cNvSpPr/>
            <p:nvPr/>
          </p:nvSpPr>
          <p:spPr>
            <a:xfrm rot="17100000">
              <a:off x="2845997" y="2637537"/>
              <a:ext cx="749854" cy="646563"/>
            </a:xfrm>
            <a:custGeom>
              <a:avLst/>
              <a:gdLst>
                <a:gd name="connsiteX0" fmla="*/ 0 w 1980696"/>
                <a:gd name="connsiteY0" fmla="*/ 2066510 h 2066510"/>
                <a:gd name="connsiteX1" fmla="*/ 1138078 w 1980696"/>
                <a:gd name="connsiteY1" fmla="*/ 0 h 2066510"/>
                <a:gd name="connsiteX2" fmla="*/ 1980696 w 1980696"/>
                <a:gd name="connsiteY2" fmla="*/ 1530016 h 2066510"/>
                <a:gd name="connsiteX3" fmla="*/ 1459417 w 1980696"/>
                <a:gd name="connsiteY3" fmla="*/ 2066510 h 2066510"/>
              </a:gdLst>
              <a:ahLst/>
              <a:cxnLst>
                <a:cxn ang="0">
                  <a:pos x="connsiteX0" y="connsiteY0"/>
                </a:cxn>
                <a:cxn ang="0">
                  <a:pos x="connsiteX1" y="connsiteY1"/>
                </a:cxn>
                <a:cxn ang="0">
                  <a:pos x="connsiteX2" y="connsiteY2"/>
                </a:cxn>
                <a:cxn ang="0">
                  <a:pos x="connsiteX3" y="connsiteY3"/>
                </a:cxn>
              </a:cxnLst>
              <a:rect l="l" t="t" r="r" b="b"/>
              <a:pathLst>
                <a:path w="1980696" h="2066510">
                  <a:moveTo>
                    <a:pt x="0" y="2066510"/>
                  </a:moveTo>
                  <a:lnTo>
                    <a:pt x="1138078" y="0"/>
                  </a:lnTo>
                  <a:lnTo>
                    <a:pt x="1980696" y="1530016"/>
                  </a:lnTo>
                  <a:lnTo>
                    <a:pt x="1459417" y="2066510"/>
                  </a:ln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grpSp>
    </p:spTree>
    <p:extLst>
      <p:ext uri="{BB962C8B-B14F-4D97-AF65-F5344CB8AC3E}">
        <p14:creationId xmlns:p14="http://schemas.microsoft.com/office/powerpoint/2010/main" val="2844947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24E6C1-B1C5-40C3-9B90-EF2666FB1C28}"/>
              </a:ext>
            </a:extLst>
          </p:cNvPr>
          <p:cNvSpPr>
            <a:spLocks noGrp="1"/>
          </p:cNvSpPr>
          <p:nvPr>
            <p:ph type="title"/>
          </p:nvPr>
        </p:nvSpPr>
        <p:spPr/>
        <p:txBody>
          <a:bodyPr rtlCol="0"/>
          <a:lstStyle/>
          <a:p>
            <a:pPr rtl="0"/>
            <a:r>
              <a:rPr kumimoji="0" lang="el-GR" sz="2000" b="0" i="0" u="none" strike="noStrike" kern="1200" cap="none" spc="0" normalizeH="0" baseline="0" noProof="0" dirty="0">
                <a:ln>
                  <a:noFill/>
                </a:ln>
                <a:solidFill>
                  <a:prstClr val="black">
                    <a:lumMod val="75000"/>
                    <a:lumOff val="25000"/>
                  </a:prstClr>
                </a:solidFill>
                <a:effectLst/>
                <a:uLnTx/>
                <a:uFillTx/>
                <a:ea typeface="+mj-ea"/>
                <a:cs typeface="+mj-cs"/>
              </a:rPr>
              <a:t>Έγινε ο άνθρωπος υγιέστερος μετά την εμφάνιση της γεωργίας και της κτηνοτροφίας;</a:t>
            </a:r>
            <a:endParaRPr lang="el-GR" dirty="0"/>
          </a:p>
        </p:txBody>
      </p:sp>
      <p:sp>
        <p:nvSpPr>
          <p:cNvPr id="3" name="Θέση περιεχομένου 2">
            <a:extLst>
              <a:ext uri="{FF2B5EF4-FFF2-40B4-BE49-F238E27FC236}">
                <a16:creationId xmlns:a16="http://schemas.microsoft.com/office/drawing/2014/main" id="{F350F641-F6F8-461C-9C2D-07E416875818}"/>
              </a:ext>
            </a:extLst>
          </p:cNvPr>
          <p:cNvSpPr>
            <a:spLocks noGrp="1"/>
          </p:cNvSpPr>
          <p:nvPr>
            <p:ph idx="1"/>
          </p:nvPr>
        </p:nvSpPr>
        <p:spPr/>
        <p:txBody>
          <a:bodyPr rtlCol="0"/>
          <a:lstStyle/>
          <a:p>
            <a:pPr algn="just" rtl="0"/>
            <a:r>
              <a:rPr lang="el-GR" sz="1200" dirty="0"/>
              <a:t>Η καλλιέργεια φυτών και η εκτροφή ζώων έχει μεγαλύτερη απόδοση από τη συλλογή τροφής και το κυνήγι.</a:t>
            </a:r>
          </a:p>
          <a:p>
            <a:pPr algn="just" rtl="0"/>
            <a:r>
              <a:rPr lang="el-GR" sz="1200" dirty="0"/>
              <a:t>Σημαντικά στοιχεία για την απάντηση παίρνουμε από τη μελέτη των σκελετών στα νεκροταφεία τόσο της Παλαιολιθικής όσο και της Νεολιθικής εποχής.</a:t>
            </a:r>
          </a:p>
          <a:p>
            <a:pPr algn="just" rtl="0"/>
            <a:r>
              <a:rPr lang="el-GR" sz="1200" dirty="0"/>
              <a:t>Με την εμφάνιση της γεωργίας και της κτηνοτροφίας το μέσο ανάστημα του ανθρώπου μειώνεται κατά 15 </a:t>
            </a:r>
            <a:r>
              <a:rPr lang="el-GR" sz="1200" dirty="0" err="1"/>
              <a:t>cm</a:t>
            </a:r>
            <a:r>
              <a:rPr lang="el-GR" sz="1200" dirty="0"/>
              <a:t>.</a:t>
            </a:r>
          </a:p>
          <a:p>
            <a:pPr algn="just" rtl="0"/>
            <a:r>
              <a:rPr lang="el-GR" sz="1200" dirty="0"/>
              <a:t>Αρχίζει σταδιακά να αυξάνεται αλλά μόνο στις αρχές του 20ου αιώνα φτάνουμε στο μέσο ύψος του παλαιολιθικού ανθρώπου.</a:t>
            </a:r>
          </a:p>
          <a:p>
            <a:pPr marL="0" indent="0" algn="just" rtl="0">
              <a:buNone/>
            </a:pPr>
            <a:endParaRPr lang="el-GR" sz="1200" dirty="0"/>
          </a:p>
          <a:p>
            <a:pPr algn="just" rtl="0"/>
            <a:endParaRPr lang="el-GR" sz="1200" dirty="0"/>
          </a:p>
        </p:txBody>
      </p:sp>
      <p:sp>
        <p:nvSpPr>
          <p:cNvPr id="5" name="Θέση κειμένου 4">
            <a:extLst>
              <a:ext uri="{FF2B5EF4-FFF2-40B4-BE49-F238E27FC236}">
                <a16:creationId xmlns:a16="http://schemas.microsoft.com/office/drawing/2014/main" id="{1B9D7DA5-9DA5-4EDA-AAC1-B5A593D730C3}"/>
              </a:ext>
            </a:extLst>
          </p:cNvPr>
          <p:cNvSpPr>
            <a:spLocks noGrp="1"/>
          </p:cNvSpPr>
          <p:nvPr>
            <p:ph type="body" sz="quarter" idx="12"/>
          </p:nvPr>
        </p:nvSpPr>
        <p:spPr/>
        <p:txBody>
          <a:bodyPr rtlCol="0"/>
          <a:lstStyle/>
          <a:p>
            <a:pPr algn="just" rtl="0"/>
            <a:r>
              <a:rPr lang="el-GR" sz="1200" dirty="0"/>
              <a:t>Με την εμφάνιση της γεωργίας και  το μέσο προσδόκιμο ηλικίας του ανθρώπου (κατά την Παλαιολιθική εποχή ήταν μόλις 33 έτη) σε πολλές περιπτώσεις μειώνεται ακόμα και κατά 7 έτη.</a:t>
            </a:r>
          </a:p>
          <a:p>
            <a:pPr algn="just" rtl="0"/>
            <a:r>
              <a:rPr lang="el-GR" sz="1200" dirty="0"/>
              <a:t>Αρχίζει και αυτό να αυξάνεται αλλά μόνο στις αρχές του 20ου αιώνα φτάνουμε στο μέσο προσδόκιμο ηλικίας του παλαιολιθικού ανθρώπου (το 1900 μ.Χ. ήταν 31 έτη ενώ το 1950 ήταν 48 έτη).</a:t>
            </a:r>
          </a:p>
          <a:p>
            <a:pPr marL="0" indent="0" algn="just" rtl="0">
              <a:buNone/>
            </a:pPr>
            <a:endParaRPr lang="el-GR" sz="1200" dirty="0"/>
          </a:p>
        </p:txBody>
      </p:sp>
      <p:sp>
        <p:nvSpPr>
          <p:cNvPr id="6" name="Θέση κειμένου 5">
            <a:extLst>
              <a:ext uri="{FF2B5EF4-FFF2-40B4-BE49-F238E27FC236}">
                <a16:creationId xmlns:a16="http://schemas.microsoft.com/office/drawing/2014/main" id="{4B29415E-FF87-4959-B427-0EA155C16B64}"/>
              </a:ext>
            </a:extLst>
          </p:cNvPr>
          <p:cNvSpPr>
            <a:spLocks noGrp="1"/>
          </p:cNvSpPr>
          <p:nvPr>
            <p:ph type="body" sz="quarter" idx="13"/>
          </p:nvPr>
        </p:nvSpPr>
        <p:spPr/>
        <p:txBody>
          <a:bodyPr rtlCol="0"/>
          <a:lstStyle/>
          <a:p>
            <a:pPr algn="just" rtl="0"/>
            <a:r>
              <a:rPr lang="el-GR" sz="1200" dirty="0"/>
              <a:t>Με την εμφάνιση της γεωργίας και της κτηνοτροφίας έχουμε και αύξηση της νοσηρότητας.</a:t>
            </a:r>
          </a:p>
          <a:p>
            <a:pPr algn="just" rtl="0"/>
            <a:r>
              <a:rPr lang="el-GR" sz="1200" dirty="0"/>
              <a:t>Εμφανίστηκαν και καινούργιες ασθένειες.</a:t>
            </a:r>
          </a:p>
          <a:p>
            <a:pPr algn="just" rtl="0"/>
            <a:r>
              <a:rPr lang="el-GR" sz="1200" dirty="0"/>
              <a:t>Όσοι συνέχισαν τη νομαδική ζωή δεν είχαν αντίστοιχα προβλήματα.</a:t>
            </a:r>
          </a:p>
          <a:p>
            <a:pPr marL="0" indent="0" algn="just" rtl="0">
              <a:buNone/>
            </a:pPr>
            <a:endParaRPr lang="el-GR" sz="1200" dirty="0"/>
          </a:p>
        </p:txBody>
      </p:sp>
      <p:sp>
        <p:nvSpPr>
          <p:cNvPr id="4" name="Θέση αριθμού διαφάνειας 3">
            <a:extLst>
              <a:ext uri="{FF2B5EF4-FFF2-40B4-BE49-F238E27FC236}">
                <a16:creationId xmlns:a16="http://schemas.microsoft.com/office/drawing/2014/main" id="{81B23B52-8351-4A05-ABAB-5A128EE6896F}"/>
              </a:ext>
            </a:extLst>
          </p:cNvPr>
          <p:cNvSpPr>
            <a:spLocks noGrp="1"/>
          </p:cNvSpPr>
          <p:nvPr>
            <p:ph type="sldNum" sz="quarter" idx="11"/>
          </p:nvPr>
        </p:nvSpPr>
        <p:spPr/>
        <p:txBody>
          <a:bodyPr rtlCol="0"/>
          <a:lstStyle/>
          <a:p>
            <a:pPr rtl="0"/>
            <a:fld id="{19B51A1E-902D-48AF-9020-955120F399B6}" type="slidenum">
              <a:rPr lang="el-GR" smtClean="0"/>
              <a:pPr rtl="0"/>
              <a:t>3</a:t>
            </a:fld>
            <a:endParaRPr lang="el-GR" dirty="0"/>
          </a:p>
        </p:txBody>
      </p:sp>
    </p:spTree>
    <p:extLst>
      <p:ext uri="{BB962C8B-B14F-4D97-AF65-F5344CB8AC3E}">
        <p14:creationId xmlns:p14="http://schemas.microsoft.com/office/powerpoint/2010/main" val="3635933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24E6C1-B1C5-40C3-9B90-EF2666FB1C28}"/>
              </a:ext>
            </a:extLst>
          </p:cNvPr>
          <p:cNvSpPr>
            <a:spLocks noGrp="1"/>
          </p:cNvSpPr>
          <p:nvPr>
            <p:ph type="title"/>
          </p:nvPr>
        </p:nvSpPr>
        <p:spPr/>
        <p:txBody>
          <a:bodyPr rtlCol="0"/>
          <a:lstStyle/>
          <a:p>
            <a:pPr rtl="0"/>
            <a:r>
              <a:rPr kumimoji="0" lang="el-GR" sz="2000" b="0" i="0" u="none" strike="noStrike" kern="1200" cap="none" spc="0" normalizeH="0" baseline="0" noProof="0" dirty="0">
                <a:ln>
                  <a:noFill/>
                </a:ln>
                <a:solidFill>
                  <a:prstClr val="black">
                    <a:lumMod val="75000"/>
                    <a:lumOff val="25000"/>
                  </a:prstClr>
                </a:solidFill>
                <a:effectLst/>
                <a:uLnTx/>
                <a:uFillTx/>
                <a:ea typeface="+mj-ea"/>
                <a:cs typeface="+mj-cs"/>
              </a:rPr>
              <a:t>Γιατί οι γεωργοί και οι κτηνοτρόφοι απέκτησαν χειρότερη υγεία;</a:t>
            </a:r>
            <a:endParaRPr lang="el-GR" dirty="0"/>
          </a:p>
        </p:txBody>
      </p:sp>
      <p:sp>
        <p:nvSpPr>
          <p:cNvPr id="3" name="Θέση περιεχομένου 2">
            <a:extLst>
              <a:ext uri="{FF2B5EF4-FFF2-40B4-BE49-F238E27FC236}">
                <a16:creationId xmlns:a16="http://schemas.microsoft.com/office/drawing/2014/main" id="{F350F641-F6F8-461C-9C2D-07E416875818}"/>
              </a:ext>
            </a:extLst>
          </p:cNvPr>
          <p:cNvSpPr>
            <a:spLocks noGrp="1"/>
          </p:cNvSpPr>
          <p:nvPr>
            <p:ph idx="1"/>
          </p:nvPr>
        </p:nvSpPr>
        <p:spPr/>
        <p:txBody>
          <a:bodyPr rtlCol="0"/>
          <a:lstStyle/>
          <a:p>
            <a:pPr algn="just" rtl="0"/>
            <a:r>
              <a:rPr lang="el-GR" sz="1200" dirty="0"/>
              <a:t>Η μονότονη διατροφή.</a:t>
            </a:r>
          </a:p>
          <a:p>
            <a:pPr algn="just" rtl="0"/>
            <a:r>
              <a:rPr lang="el-GR" sz="1200" dirty="0"/>
              <a:t>Ο παλαιολιθικός άνθρωπος, ειδικά με τη χρήση της φωτιάς για το μαγείρεμα, είχε μεγάλη ποικιλία τροφών.</a:t>
            </a:r>
          </a:p>
          <a:p>
            <a:pPr algn="just" rtl="0"/>
            <a:r>
              <a:rPr lang="el-GR" sz="1200" dirty="0"/>
              <a:t>Με την επέκταση της σκληρής και επίπονης μονοκαλλιέργειας των αρδευόμενων δημητριακών και τη συστηματική διατροφή με αυτά, οι πληθυσμοί έπασχαν πλέον από έλλειψη βιταμινών και ιχνοστοιχείων.</a:t>
            </a:r>
          </a:p>
          <a:p>
            <a:pPr algn="just" rtl="0"/>
            <a:r>
              <a:rPr lang="el-GR" sz="1200" dirty="0"/>
              <a:t>Συνεπώς, κακή διατροφή και μεγαλύτερη κούραση.</a:t>
            </a:r>
          </a:p>
        </p:txBody>
      </p:sp>
      <p:sp>
        <p:nvSpPr>
          <p:cNvPr id="5" name="Θέση κειμένου 4">
            <a:extLst>
              <a:ext uri="{FF2B5EF4-FFF2-40B4-BE49-F238E27FC236}">
                <a16:creationId xmlns:a16="http://schemas.microsoft.com/office/drawing/2014/main" id="{1B9D7DA5-9DA5-4EDA-AAC1-B5A593D730C3}"/>
              </a:ext>
            </a:extLst>
          </p:cNvPr>
          <p:cNvSpPr>
            <a:spLocks noGrp="1"/>
          </p:cNvSpPr>
          <p:nvPr>
            <p:ph type="body" sz="quarter" idx="12"/>
          </p:nvPr>
        </p:nvSpPr>
        <p:spPr/>
        <p:txBody>
          <a:bodyPr rtlCol="0"/>
          <a:lstStyle/>
          <a:p>
            <a:pPr algn="just" rtl="0"/>
            <a:r>
              <a:rPr lang="el-GR" sz="1200" dirty="0"/>
              <a:t>Ο συνωστισμός στις πόλεις.</a:t>
            </a:r>
          </a:p>
          <a:p>
            <a:pPr algn="just" rtl="0"/>
            <a:r>
              <a:rPr lang="el-GR" sz="1200" dirty="0"/>
              <a:t>Η έλλειψη στοιχειώδους υγιεινής οδηγούσε σε ξέσπασμα επιδημιών π.χ. τύφου.</a:t>
            </a:r>
          </a:p>
          <a:p>
            <a:pPr algn="just" rtl="0"/>
            <a:r>
              <a:rPr lang="el-GR" sz="1200" dirty="0"/>
              <a:t>Αύξηση της νοσηρότητας των εξημερωμένων ζώων και φυτών.</a:t>
            </a:r>
            <a:endParaRPr lang="en-US" sz="1200" dirty="0"/>
          </a:p>
        </p:txBody>
      </p:sp>
      <p:sp>
        <p:nvSpPr>
          <p:cNvPr id="6" name="Θέση κειμένου 5">
            <a:extLst>
              <a:ext uri="{FF2B5EF4-FFF2-40B4-BE49-F238E27FC236}">
                <a16:creationId xmlns:a16="http://schemas.microsoft.com/office/drawing/2014/main" id="{4B29415E-FF87-4959-B427-0EA155C16B64}"/>
              </a:ext>
            </a:extLst>
          </p:cNvPr>
          <p:cNvSpPr>
            <a:spLocks noGrp="1"/>
          </p:cNvSpPr>
          <p:nvPr>
            <p:ph type="body" sz="quarter" idx="13"/>
          </p:nvPr>
        </p:nvSpPr>
        <p:spPr/>
        <p:txBody>
          <a:bodyPr rtlCol="0"/>
          <a:lstStyle/>
          <a:p>
            <a:pPr algn="just" rtl="0"/>
            <a:r>
              <a:rPr lang="el-GR" sz="1200" dirty="0"/>
              <a:t>Ο συγχρωτισμός με τα εξημερωμένα ζώα.</a:t>
            </a:r>
          </a:p>
          <a:p>
            <a:pPr algn="just" rtl="0"/>
            <a:r>
              <a:rPr lang="el-GR" sz="1200" dirty="0"/>
              <a:t>Εμφάνιση νέων, άγνωστων ασθενειών όπως φυματίωση, ιλαρά, ευλογιά, γρίπη, </a:t>
            </a:r>
            <a:r>
              <a:rPr lang="el-GR" sz="1200" dirty="0" err="1"/>
              <a:t>βρουκέλωση</a:t>
            </a:r>
            <a:r>
              <a:rPr lang="el-GR" sz="1200" dirty="0"/>
              <a:t> κ.ά. που προέρχονται από τα ζώα αλλά και το αντίστροφο.</a:t>
            </a:r>
          </a:p>
          <a:p>
            <a:pPr algn="just" rtl="0"/>
            <a:r>
              <a:rPr lang="el-GR" sz="1200" dirty="0"/>
              <a:t>‘Έτσι, αρχικά οι πληθυσμοί αποδεκατίζονται μέχρι να έρθει η φυσική ανοσία.</a:t>
            </a:r>
          </a:p>
          <a:p>
            <a:pPr algn="just" rtl="0"/>
            <a:r>
              <a:rPr lang="el-GR" sz="1200" dirty="0"/>
              <a:t>Η άγνοια της πηγής προέλευσης του κακού οδηγούσε σε δοξασίες (αποδιοπομπαίος τράγος).</a:t>
            </a:r>
            <a:endParaRPr lang="en-US" sz="1200" dirty="0"/>
          </a:p>
        </p:txBody>
      </p:sp>
      <p:sp>
        <p:nvSpPr>
          <p:cNvPr id="4" name="Θέση αριθμού διαφάνειας 3">
            <a:extLst>
              <a:ext uri="{FF2B5EF4-FFF2-40B4-BE49-F238E27FC236}">
                <a16:creationId xmlns:a16="http://schemas.microsoft.com/office/drawing/2014/main" id="{81B23B52-8351-4A05-ABAB-5A128EE6896F}"/>
              </a:ext>
            </a:extLst>
          </p:cNvPr>
          <p:cNvSpPr>
            <a:spLocks noGrp="1"/>
          </p:cNvSpPr>
          <p:nvPr>
            <p:ph type="sldNum" sz="quarter" idx="11"/>
          </p:nvPr>
        </p:nvSpPr>
        <p:spPr/>
        <p:txBody>
          <a:bodyPr rtlCol="0"/>
          <a:lstStyle/>
          <a:p>
            <a:pPr rtl="0"/>
            <a:fld id="{19B51A1E-902D-48AF-9020-955120F399B6}" type="slidenum">
              <a:rPr lang="el-GR" smtClean="0"/>
              <a:pPr rtl="0"/>
              <a:t>4</a:t>
            </a:fld>
            <a:endParaRPr lang="el-GR" dirty="0"/>
          </a:p>
        </p:txBody>
      </p:sp>
    </p:spTree>
    <p:extLst>
      <p:ext uri="{BB962C8B-B14F-4D97-AF65-F5344CB8AC3E}">
        <p14:creationId xmlns:p14="http://schemas.microsoft.com/office/powerpoint/2010/main" val="2291680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24E6C1-B1C5-40C3-9B90-EF2666FB1C28}"/>
              </a:ext>
            </a:extLst>
          </p:cNvPr>
          <p:cNvSpPr>
            <a:spLocks noGrp="1"/>
          </p:cNvSpPr>
          <p:nvPr>
            <p:ph type="title"/>
          </p:nvPr>
        </p:nvSpPr>
        <p:spPr/>
        <p:txBody>
          <a:bodyPr rtlCol="0"/>
          <a:lstStyle/>
          <a:p>
            <a:pPr rtl="0"/>
            <a:r>
              <a:rPr kumimoji="0" lang="el-GR" sz="2000" b="0" i="0" u="none" strike="noStrike" kern="1200" cap="none" spc="0" normalizeH="0" baseline="0" noProof="0" dirty="0">
                <a:ln>
                  <a:noFill/>
                </a:ln>
                <a:solidFill>
                  <a:prstClr val="black">
                    <a:lumMod val="75000"/>
                    <a:lumOff val="25000"/>
                  </a:prstClr>
                </a:solidFill>
                <a:effectLst/>
                <a:uLnTx/>
                <a:uFillTx/>
                <a:ea typeface="+mj-ea"/>
                <a:cs typeface="+mj-cs"/>
              </a:rPr>
              <a:t>Παραδόξως, οι πληθυσμοί των εδραίων κοινωνιών αυξήθηκαν</a:t>
            </a:r>
            <a:endParaRPr lang="el-GR" dirty="0"/>
          </a:p>
        </p:txBody>
      </p:sp>
      <p:sp>
        <p:nvSpPr>
          <p:cNvPr id="3" name="Θέση περιεχομένου 2">
            <a:extLst>
              <a:ext uri="{FF2B5EF4-FFF2-40B4-BE49-F238E27FC236}">
                <a16:creationId xmlns:a16="http://schemas.microsoft.com/office/drawing/2014/main" id="{F350F641-F6F8-461C-9C2D-07E416875818}"/>
              </a:ext>
            </a:extLst>
          </p:cNvPr>
          <p:cNvSpPr>
            <a:spLocks noGrp="1"/>
          </p:cNvSpPr>
          <p:nvPr>
            <p:ph idx="1"/>
          </p:nvPr>
        </p:nvSpPr>
        <p:spPr/>
        <p:txBody>
          <a:bodyPr rtlCol="0"/>
          <a:lstStyle/>
          <a:p>
            <a:pPr algn="just" rtl="0"/>
            <a:r>
              <a:rPr lang="el-GR" sz="1200" dirty="0"/>
              <a:t>Η συχνότητα των γεννήσεων.</a:t>
            </a:r>
          </a:p>
          <a:p>
            <a:pPr algn="just" rtl="0"/>
            <a:r>
              <a:rPr lang="el-GR" sz="1200" dirty="0"/>
              <a:t>Ο πληθυσμός των παλαιολιθικών ανθρώπων ήταν σταθερός.</a:t>
            </a:r>
          </a:p>
          <a:p>
            <a:pPr algn="just" rtl="0"/>
            <a:r>
              <a:rPr lang="el-GR" sz="1200" dirty="0"/>
              <a:t>Η ζωή ήταν νομαδική και κάθε γυναίκα μπορούσε να κουβαλάει μόνο ένα μωρό.</a:t>
            </a:r>
          </a:p>
          <a:p>
            <a:pPr algn="just" rtl="0"/>
            <a:r>
              <a:rPr lang="el-GR" sz="1200" dirty="0"/>
              <a:t>Μία γέννα ανά 4-5 χρόνια ανά γυναίκα.</a:t>
            </a:r>
          </a:p>
        </p:txBody>
      </p:sp>
      <p:sp>
        <p:nvSpPr>
          <p:cNvPr id="5" name="Θέση κειμένου 4">
            <a:extLst>
              <a:ext uri="{FF2B5EF4-FFF2-40B4-BE49-F238E27FC236}">
                <a16:creationId xmlns:a16="http://schemas.microsoft.com/office/drawing/2014/main" id="{1B9D7DA5-9DA5-4EDA-AAC1-B5A593D730C3}"/>
              </a:ext>
            </a:extLst>
          </p:cNvPr>
          <p:cNvSpPr>
            <a:spLocks noGrp="1"/>
          </p:cNvSpPr>
          <p:nvPr>
            <p:ph type="body" sz="quarter" idx="12"/>
          </p:nvPr>
        </p:nvSpPr>
        <p:spPr/>
        <p:txBody>
          <a:bodyPr rtlCol="0"/>
          <a:lstStyle/>
          <a:p>
            <a:pPr algn="just" rtl="0"/>
            <a:r>
              <a:rPr lang="el-GR" sz="1200" dirty="0"/>
              <a:t>Περισσότερη τροφή.</a:t>
            </a:r>
          </a:p>
          <a:p>
            <a:pPr algn="just" rtl="0"/>
            <a:r>
              <a:rPr lang="el-GR" sz="1200" dirty="0"/>
              <a:t>Σύντομος απογαλακτισμός λόγω μαλακών τροφών (εξημέρωση των δημητριακών, καρποί με πιο μαλακά περιβλήματα.</a:t>
            </a:r>
            <a:endParaRPr lang="en-US" sz="1200" dirty="0"/>
          </a:p>
        </p:txBody>
      </p:sp>
      <p:sp>
        <p:nvSpPr>
          <p:cNvPr id="6" name="Θέση κειμένου 5">
            <a:extLst>
              <a:ext uri="{FF2B5EF4-FFF2-40B4-BE49-F238E27FC236}">
                <a16:creationId xmlns:a16="http://schemas.microsoft.com/office/drawing/2014/main" id="{4B29415E-FF87-4959-B427-0EA155C16B64}"/>
              </a:ext>
            </a:extLst>
          </p:cNvPr>
          <p:cNvSpPr>
            <a:spLocks noGrp="1"/>
          </p:cNvSpPr>
          <p:nvPr>
            <p:ph type="body" sz="quarter" idx="13"/>
          </p:nvPr>
        </p:nvSpPr>
        <p:spPr/>
        <p:txBody>
          <a:bodyPr rtlCol="0"/>
          <a:lstStyle/>
          <a:p>
            <a:pPr algn="just" rtl="0"/>
            <a:r>
              <a:rPr lang="el-GR" sz="1200" dirty="0"/>
              <a:t>Ανάγκη για περισσότερα χέρια για εργασία.</a:t>
            </a:r>
          </a:p>
          <a:p>
            <a:pPr algn="just" rtl="0"/>
            <a:r>
              <a:rPr lang="el-GR" sz="1200" dirty="0"/>
              <a:t>Οι γυναίκες από συλλέκτριες τροφής έγιναν εργατικό δυναμικό.</a:t>
            </a:r>
            <a:endParaRPr lang="en-US" sz="1200" dirty="0"/>
          </a:p>
        </p:txBody>
      </p:sp>
      <p:sp>
        <p:nvSpPr>
          <p:cNvPr id="4" name="Θέση αριθμού διαφάνειας 3">
            <a:extLst>
              <a:ext uri="{FF2B5EF4-FFF2-40B4-BE49-F238E27FC236}">
                <a16:creationId xmlns:a16="http://schemas.microsoft.com/office/drawing/2014/main" id="{81B23B52-8351-4A05-ABAB-5A128EE6896F}"/>
              </a:ext>
            </a:extLst>
          </p:cNvPr>
          <p:cNvSpPr>
            <a:spLocks noGrp="1"/>
          </p:cNvSpPr>
          <p:nvPr>
            <p:ph type="sldNum" sz="quarter" idx="11"/>
          </p:nvPr>
        </p:nvSpPr>
        <p:spPr/>
        <p:txBody>
          <a:bodyPr rtlCol="0"/>
          <a:lstStyle/>
          <a:p>
            <a:pPr rtl="0"/>
            <a:fld id="{19B51A1E-902D-48AF-9020-955120F399B6}" type="slidenum">
              <a:rPr lang="el-GR" smtClean="0"/>
              <a:pPr rtl="0"/>
              <a:t>5</a:t>
            </a:fld>
            <a:endParaRPr lang="el-GR" dirty="0"/>
          </a:p>
        </p:txBody>
      </p:sp>
    </p:spTree>
    <p:extLst>
      <p:ext uri="{BB962C8B-B14F-4D97-AF65-F5344CB8AC3E}">
        <p14:creationId xmlns:p14="http://schemas.microsoft.com/office/powerpoint/2010/main" val="1892996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24E6C1-B1C5-40C3-9B90-EF2666FB1C28}"/>
              </a:ext>
            </a:extLst>
          </p:cNvPr>
          <p:cNvSpPr>
            <a:spLocks noGrp="1"/>
          </p:cNvSpPr>
          <p:nvPr>
            <p:ph type="title"/>
          </p:nvPr>
        </p:nvSpPr>
        <p:spPr/>
        <p:txBody>
          <a:bodyPr rtlCol="0"/>
          <a:lstStyle/>
          <a:p>
            <a:pPr rtl="0"/>
            <a:r>
              <a:rPr kumimoji="0" lang="el-GR" sz="2000" b="0" i="0" u="none" strike="noStrike" kern="1200" cap="none" spc="0" normalizeH="0" baseline="0" noProof="0" dirty="0">
                <a:ln>
                  <a:noFill/>
                </a:ln>
                <a:solidFill>
                  <a:prstClr val="black">
                    <a:lumMod val="75000"/>
                    <a:lumOff val="25000"/>
                  </a:prstClr>
                </a:solidFill>
                <a:effectLst/>
                <a:uLnTx/>
                <a:uFillTx/>
                <a:ea typeface="+mj-ea"/>
                <a:cs typeface="+mj-cs"/>
              </a:rPr>
              <a:t>Η γεωργία και η κτηνοτροφία ως εξελικτικές δυνάμεις επιλογής για το ανθρώπινο είδος</a:t>
            </a:r>
            <a:endParaRPr lang="el-GR" dirty="0"/>
          </a:p>
        </p:txBody>
      </p:sp>
      <p:sp>
        <p:nvSpPr>
          <p:cNvPr id="3" name="Θέση περιεχομένου 2">
            <a:extLst>
              <a:ext uri="{FF2B5EF4-FFF2-40B4-BE49-F238E27FC236}">
                <a16:creationId xmlns:a16="http://schemas.microsoft.com/office/drawing/2014/main" id="{F350F641-F6F8-461C-9C2D-07E416875818}"/>
              </a:ext>
            </a:extLst>
          </p:cNvPr>
          <p:cNvSpPr>
            <a:spLocks noGrp="1"/>
          </p:cNvSpPr>
          <p:nvPr>
            <p:ph idx="1"/>
          </p:nvPr>
        </p:nvSpPr>
        <p:spPr/>
        <p:txBody>
          <a:bodyPr rtlCol="0"/>
          <a:lstStyle/>
          <a:p>
            <a:pPr algn="just" rtl="0"/>
            <a:r>
              <a:rPr lang="el-GR" sz="1200" dirty="0"/>
              <a:t>Αποτρίχωση, χρώμα δέρματος, βιταμίνη </a:t>
            </a:r>
            <a:r>
              <a:rPr lang="en-US" sz="1200" dirty="0"/>
              <a:t>D.</a:t>
            </a:r>
          </a:p>
          <a:p>
            <a:pPr algn="just" rtl="0"/>
            <a:r>
              <a:rPr lang="el-GR" sz="1200" dirty="0"/>
              <a:t>Απογαλακτισμός, κτηνοτροφία και ανοχή στη λακτόζη.</a:t>
            </a:r>
          </a:p>
          <a:p>
            <a:pPr marL="0" indent="0" algn="just" rtl="0">
              <a:buNone/>
            </a:pPr>
            <a:endParaRPr lang="el-GR" sz="1200" dirty="0"/>
          </a:p>
          <a:p>
            <a:pPr algn="just" rtl="0"/>
            <a:endParaRPr lang="el-GR" sz="1200" dirty="0"/>
          </a:p>
        </p:txBody>
      </p:sp>
      <p:sp>
        <p:nvSpPr>
          <p:cNvPr id="5" name="Θέση κειμένου 4">
            <a:extLst>
              <a:ext uri="{FF2B5EF4-FFF2-40B4-BE49-F238E27FC236}">
                <a16:creationId xmlns:a16="http://schemas.microsoft.com/office/drawing/2014/main" id="{1B9D7DA5-9DA5-4EDA-AAC1-B5A593D730C3}"/>
              </a:ext>
            </a:extLst>
          </p:cNvPr>
          <p:cNvSpPr>
            <a:spLocks noGrp="1"/>
          </p:cNvSpPr>
          <p:nvPr>
            <p:ph type="body" sz="quarter" idx="12"/>
          </p:nvPr>
        </p:nvSpPr>
        <p:spPr/>
        <p:txBody>
          <a:bodyPr rtlCol="0"/>
          <a:lstStyle/>
          <a:p>
            <a:pPr algn="just" rtl="0"/>
            <a:r>
              <a:rPr lang="el-GR" sz="1200" dirty="0"/>
              <a:t>Εκχέρσωση, άρδευση.</a:t>
            </a:r>
          </a:p>
          <a:p>
            <a:pPr algn="just" rtl="0"/>
            <a:r>
              <a:rPr lang="el-GR" sz="1200" dirty="0"/>
              <a:t>Ελονοσία, δρεπανοκυτταρική αναιμία και το πλεονέκτημα του </a:t>
            </a:r>
            <a:r>
              <a:rPr lang="el-GR" sz="1200" dirty="0" err="1"/>
              <a:t>ετεροζυγώτη</a:t>
            </a:r>
            <a:r>
              <a:rPr lang="el-GR" sz="1200" dirty="0"/>
              <a:t>.</a:t>
            </a:r>
            <a:endParaRPr lang="en-US" sz="1200" dirty="0"/>
          </a:p>
        </p:txBody>
      </p:sp>
      <p:sp>
        <p:nvSpPr>
          <p:cNvPr id="6" name="Θέση κειμένου 5">
            <a:extLst>
              <a:ext uri="{FF2B5EF4-FFF2-40B4-BE49-F238E27FC236}">
                <a16:creationId xmlns:a16="http://schemas.microsoft.com/office/drawing/2014/main" id="{4B29415E-FF87-4959-B427-0EA155C16B64}"/>
              </a:ext>
            </a:extLst>
          </p:cNvPr>
          <p:cNvSpPr>
            <a:spLocks noGrp="1"/>
          </p:cNvSpPr>
          <p:nvPr>
            <p:ph type="body" sz="quarter" idx="13"/>
          </p:nvPr>
        </p:nvSpPr>
        <p:spPr/>
        <p:txBody>
          <a:bodyPr rtlCol="0"/>
          <a:lstStyle/>
          <a:p>
            <a:pPr algn="just" rtl="0"/>
            <a:r>
              <a:rPr lang="el-GR" sz="1200" dirty="0"/>
              <a:t>Η απόκτηση ανοσίας στις </a:t>
            </a:r>
            <a:r>
              <a:rPr lang="el-GR" sz="1200" dirty="0" err="1"/>
              <a:t>ζωονόσους</a:t>
            </a:r>
            <a:r>
              <a:rPr lang="el-GR" sz="1200" dirty="0"/>
              <a:t>.</a:t>
            </a:r>
          </a:p>
          <a:p>
            <a:pPr algn="just" rtl="0"/>
            <a:r>
              <a:rPr lang="el-GR" sz="1200" dirty="0"/>
              <a:t>Η απόκτηση ανοσίας από έναν πληθυσμό ως βιολογικό όπλο έναντι πληθυσμών που δεν είχαν ανοσία.</a:t>
            </a:r>
            <a:endParaRPr lang="en-US" sz="1200" dirty="0"/>
          </a:p>
        </p:txBody>
      </p:sp>
      <p:sp>
        <p:nvSpPr>
          <p:cNvPr id="4" name="Θέση αριθμού διαφάνειας 3">
            <a:extLst>
              <a:ext uri="{FF2B5EF4-FFF2-40B4-BE49-F238E27FC236}">
                <a16:creationId xmlns:a16="http://schemas.microsoft.com/office/drawing/2014/main" id="{81B23B52-8351-4A05-ABAB-5A128EE6896F}"/>
              </a:ext>
            </a:extLst>
          </p:cNvPr>
          <p:cNvSpPr>
            <a:spLocks noGrp="1"/>
          </p:cNvSpPr>
          <p:nvPr>
            <p:ph type="sldNum" sz="quarter" idx="11"/>
          </p:nvPr>
        </p:nvSpPr>
        <p:spPr/>
        <p:txBody>
          <a:bodyPr rtlCol="0"/>
          <a:lstStyle/>
          <a:p>
            <a:pPr rtl="0"/>
            <a:fld id="{19B51A1E-902D-48AF-9020-955120F399B6}" type="slidenum">
              <a:rPr lang="el-GR" smtClean="0"/>
              <a:pPr rtl="0"/>
              <a:t>6</a:t>
            </a:fld>
            <a:endParaRPr lang="el-GR" dirty="0"/>
          </a:p>
        </p:txBody>
      </p:sp>
    </p:spTree>
    <p:extLst>
      <p:ext uri="{BB962C8B-B14F-4D97-AF65-F5344CB8AC3E}">
        <p14:creationId xmlns:p14="http://schemas.microsoft.com/office/powerpoint/2010/main" val="2588941221"/>
      </p:ext>
    </p:extLst>
  </p:cSld>
  <p:clrMapOvr>
    <a:masterClrMapping/>
  </p:clrMapOvr>
</p:sld>
</file>

<file path=ppt/theme/theme1.xml><?xml version="1.0" encoding="utf-8"?>
<a:theme xmlns:a="http://schemas.openxmlformats.org/drawingml/2006/main" name="Θέμα του Office">
  <a:themeElements>
    <a:clrScheme name="Great Pitch Decks - Environment">
      <a:dk1>
        <a:sysClr val="windowText" lastClr="000000"/>
      </a:dk1>
      <a:lt1>
        <a:sysClr val="window" lastClr="FFFFFF"/>
      </a:lt1>
      <a:dk2>
        <a:srgbClr val="375C1E"/>
      </a:dk2>
      <a:lt2>
        <a:srgbClr val="E2DFCC"/>
      </a:lt2>
      <a:accent1>
        <a:srgbClr val="9ACB39"/>
      </a:accent1>
      <a:accent2>
        <a:srgbClr val="64C24A"/>
      </a:accent2>
      <a:accent3>
        <a:srgbClr val="297D53"/>
      </a:accent3>
      <a:accent4>
        <a:srgbClr val="FECF3F"/>
      </a:accent4>
      <a:accent5>
        <a:srgbClr val="F99D40"/>
      </a:accent5>
      <a:accent6>
        <a:srgbClr val="715C21"/>
      </a:accent6>
      <a:hlink>
        <a:srgbClr val="63A537"/>
      </a:hlink>
      <a:folHlink>
        <a:srgbClr val="63A537"/>
      </a:folHlink>
    </a:clrScheme>
    <a:fontScheme name="Custom 143">
      <a:majorFont>
        <a:latin typeface="Rockwell"/>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defRPr sz="1200" dirty="0" smtClean="0">
            <a:solidFill>
              <a:schemeClr val="tx1">
                <a:lumMod val="75000"/>
                <a:lumOff val="25000"/>
              </a:schemeClr>
            </a:solidFill>
            <a:latin typeface="+mn-lt"/>
          </a:defRPr>
        </a:defPPr>
      </a:lstStyle>
    </a:txDef>
  </a:objectDefaults>
  <a:extraClrSchemeLst/>
  <a:extLst>
    <a:ext uri="{05A4C25C-085E-4340-85A3-A5531E510DB2}">
      <thm15:themeFamily xmlns:thm15="http://schemas.microsoft.com/office/thememl/2012/main" name="Office_19715949_TF16411174.potx" id="{C58F6F9C-843F-49FD-898D-971BBC08D395}" vid="{C0BA4B31-139E-480E-8182-C81F0BDBC8B2}"/>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Συνοπτική παρουσίαση</Template>
  <TotalTime>76</TotalTime>
  <Words>539</Words>
  <Application>Microsoft Office PowerPoint</Application>
  <PresentationFormat>Widescreen</PresentationFormat>
  <Paragraphs>46</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Rockwell</vt:lpstr>
      <vt:lpstr>Times New Roman</vt:lpstr>
      <vt:lpstr>Θέμα του Office</vt:lpstr>
      <vt:lpstr>Οι βιολογικές συνέπειες της γεωργίας και της κτηνοτροφίας</vt:lpstr>
      <vt:lpstr>Οι παρούσες σημειώσεις (αφορούν το μάθημα Εισαγωγή στις Γεωπονικές Επιστήμες - Ιστορία της Γεωπονίας)  βασίζονται στο βιβλίο του Γιάννη Μανέτα «Η συμβιωτική περιπέτεια» των Πανεπιστημιακών Εκδόσεων Κρήτης</vt:lpstr>
      <vt:lpstr>Έγινε ο άνθρωπος υγιέστερος μετά την εμφάνιση της γεωργίας και της κτηνοτροφίας;</vt:lpstr>
      <vt:lpstr>Γιατί οι γεωργοί και οι κτηνοτρόφοι απέκτησαν χειρότερη υγεία;</vt:lpstr>
      <vt:lpstr>Παραδόξως, οι πληθυσμοί των εδραίων κοινωνιών αυξήθηκαν</vt:lpstr>
      <vt:lpstr>Η γεωργία και η κτηνοτροφία ως εξελικτικές δυνάμεις επιλογής για το ανθρώπινο είδος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Τίτλος</dc:title>
  <dc:creator>G</dc:creator>
  <cp:lastModifiedBy>G</cp:lastModifiedBy>
  <cp:revision>1</cp:revision>
  <dcterms:created xsi:type="dcterms:W3CDTF">2023-10-21T08:53:24Z</dcterms:created>
  <dcterms:modified xsi:type="dcterms:W3CDTF">2023-10-21T14:36:08Z</dcterms:modified>
</cp:coreProperties>
</file>