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7719" y="120523"/>
            <a:ext cx="6728561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521" y="2497917"/>
            <a:ext cx="6730365" cy="259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9051"/>
            <a:ext cx="7118350" cy="179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30"/>
              </a:spcBef>
            </a:pPr>
            <a:r>
              <a:rPr sz="3600" spc="-15" dirty="0"/>
              <a:t>Statistical </a:t>
            </a:r>
            <a:r>
              <a:rPr sz="3600" spc="-25" dirty="0"/>
              <a:t>Package </a:t>
            </a:r>
            <a:r>
              <a:rPr sz="3600" spc="-20" dirty="0"/>
              <a:t>for </a:t>
            </a:r>
            <a:r>
              <a:rPr sz="3600" dirty="0"/>
              <a:t>Social Sciences  </a:t>
            </a:r>
            <a:r>
              <a:rPr sz="3600" spc="-5" dirty="0"/>
              <a:t>9</a:t>
            </a:r>
            <a:r>
              <a:rPr sz="3600" spc="-7" baseline="25462" dirty="0"/>
              <a:t>ο</a:t>
            </a:r>
            <a:r>
              <a:rPr sz="3600" spc="405" baseline="25462" dirty="0"/>
              <a:t> </a:t>
            </a:r>
            <a:r>
              <a:rPr sz="3600" spc="-15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7110" y="188467"/>
            <a:ext cx="5450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0" marR="5080" indent="-16071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 </a:t>
            </a:r>
            <a:r>
              <a:rPr sz="2400" dirty="0"/>
              <a:t>(One </a:t>
            </a:r>
            <a:r>
              <a:rPr sz="2400" spc="-50" dirty="0"/>
              <a:t>Way</a:t>
            </a:r>
            <a:r>
              <a:rPr sz="2400" spc="-1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6639" y="929081"/>
            <a:ext cx="8497570" cy="572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ποσοτική</a:t>
            </a:r>
            <a:r>
              <a:rPr sz="2400" spc="-1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π.χ.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Μέγιστη </a:t>
            </a:r>
            <a:r>
              <a:rPr sz="2400" spc="-5" dirty="0">
                <a:solidFill>
                  <a:srgbClr val="0F243E"/>
                </a:solidFill>
                <a:latin typeface="Calibri"/>
                <a:cs typeface="Calibri"/>
              </a:rPr>
              <a:t>Πρόσληψη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Οξυγόνου </a:t>
            </a:r>
            <a:r>
              <a:rPr sz="2400" spc="-15" dirty="0">
                <a:solidFill>
                  <a:srgbClr val="0F243E"/>
                </a:solidFill>
                <a:latin typeface="Calibri"/>
                <a:cs typeface="Calibri"/>
              </a:rPr>
              <a:t>(VO2max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4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ποιοτική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 marR="979805">
              <a:lnSpc>
                <a:spcPts val="2310"/>
              </a:lnSpc>
              <a:spcBef>
                <a:spcPts val="55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Tάξη, η οποία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ΧΩΡΙΖΕΙ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μας σε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ΠΑΝΩ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</a:t>
            </a:r>
            <a:r>
              <a:rPr sz="2400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ΔΥΟ 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ΟΜΑΔΕΣ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(σε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τρεις,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τέσσερις,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πέντε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ομάδες</a:t>
            </a:r>
            <a:r>
              <a:rPr sz="2400" spc="-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κοκ)</a:t>
            </a:r>
            <a:endParaRPr sz="2400">
              <a:latin typeface="Calibri"/>
              <a:cs typeface="Calibri"/>
            </a:endParaRPr>
          </a:p>
          <a:p>
            <a:pPr marL="354330">
              <a:lnSpc>
                <a:spcPct val="100000"/>
              </a:lnSpc>
              <a:spcBef>
                <a:spcPts val="1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Δημοτικό,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Γυμνάσιο,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3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Λύκειο)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βρούμε αν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400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ΕΞΑΡΤΗΜΕΝΗ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μεταβλητή 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ΒΜΙ) </a:t>
            </a:r>
            <a:r>
              <a:rPr sz="2400" dirty="0">
                <a:solidFill>
                  <a:srgbClr val="0F243E"/>
                </a:solidFill>
                <a:latin typeface="Calibri"/>
                <a:cs typeface="Calibri"/>
              </a:rPr>
              <a:t>μεταξύ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δημοτικού, γυμνασίου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λυκείου 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(ΑΝΕΞΑΡΤΗΤΗ)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τότε εφαρμόζουμε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Μιας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Κατεύθυνσης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αλλιώς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One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Anova</a:t>
            </a:r>
            <a:endParaRPr sz="2400">
              <a:latin typeface="Calibri"/>
              <a:cs typeface="Calibri"/>
            </a:endParaRPr>
          </a:p>
          <a:p>
            <a:pPr marL="356870" marR="358140" indent="-344805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ΠΡΟΣΟΧΗ: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χωρίζει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μας σε  περισσότερες από 2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βαθμίδες,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Ομάδες: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ΔΜΣ,</a:t>
            </a:r>
            <a:r>
              <a:rPr sz="2200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135"/>
              </a:lnSpc>
            </a:pP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Υπέρβαροι,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3 =</a:t>
            </a:r>
            <a:r>
              <a:rPr sz="2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Παχύσαρκοι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Τόπος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κατοικίας: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 =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πόλη,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 =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κωμόπολη,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3 =</a:t>
            </a:r>
            <a:r>
              <a:rPr sz="2200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χωριό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Ηλικιακή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κατηγορία: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11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ετών,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 15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ετών, 3 =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18</a:t>
            </a:r>
            <a:r>
              <a:rPr sz="2200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ετών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90" y="43637"/>
            <a:ext cx="8591550" cy="613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525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Διακύμανσης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Μιας</a:t>
            </a:r>
            <a:r>
              <a:rPr sz="24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Κατεύθυνσης</a:t>
            </a:r>
            <a:endParaRPr sz="2400">
              <a:latin typeface="Calibri"/>
              <a:cs typeface="Calibri"/>
            </a:endParaRPr>
          </a:p>
          <a:p>
            <a:pPr marR="133985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(One 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2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7670" marR="57785" indent="-344805">
              <a:lnSpc>
                <a:spcPts val="2310"/>
              </a:lnSpc>
              <a:spcBef>
                <a:spcPts val="550"/>
              </a:spcBef>
              <a:buFont typeface="Arial"/>
              <a:buChar char="•"/>
              <a:tabLst>
                <a:tab pos="407670" algn="l"/>
                <a:tab pos="408305" algn="l"/>
                <a:tab pos="1029969" algn="l"/>
                <a:tab pos="1536065" algn="l"/>
                <a:tab pos="2715895" algn="l"/>
                <a:tab pos="4210050" algn="l"/>
                <a:tab pos="5692140" algn="l"/>
                <a:tab pos="6965950" algn="l"/>
                <a:tab pos="771652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	στ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φ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ίκ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δημοτικού,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γυμνασίου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λυκείου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7670" marR="55880" indent="-34480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407670" algn="l"/>
                <a:tab pos="4083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στον Δείκτη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Μάζας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δημοτικού,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γυμνασίου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λυκείου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7670" marR="54610" indent="-344805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4083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θα 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στη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Ποιότητα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αυτών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 χωριό,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κωμόπολη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πόλη</a:t>
            </a:r>
            <a:endParaRPr sz="2400">
              <a:latin typeface="Calibri"/>
              <a:cs typeface="Calibri"/>
            </a:endParaRPr>
          </a:p>
          <a:p>
            <a:pPr marL="63500" algn="just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07670" marR="54610" indent="-344805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4083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Ζωής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αυτών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κατοικούν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χωριό,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κωμόπολη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πόλη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48" y="479247"/>
            <a:ext cx="7718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</a:t>
            </a:r>
            <a:r>
              <a:rPr sz="2400" spc="-10" dirty="0"/>
              <a:t>Διακύμανσης </a:t>
            </a:r>
            <a:r>
              <a:rPr sz="2400" spc="-5" dirty="0"/>
              <a:t>Μιας Κατεύθυνσης </a:t>
            </a:r>
            <a:r>
              <a:rPr sz="2400" spc="5" dirty="0"/>
              <a:t>(One </a:t>
            </a:r>
            <a:r>
              <a:rPr sz="2400" spc="-50" dirty="0"/>
              <a:t>Way</a:t>
            </a:r>
            <a:r>
              <a:rPr sz="2400" spc="-100" dirty="0"/>
              <a:t> </a:t>
            </a:r>
            <a:r>
              <a:rPr sz="2400" spc="-10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8267" y="1361313"/>
            <a:ext cx="8633460" cy="30264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Means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One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Anova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(Life_Quality)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Dependent List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 συνέχεια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παίρνω  την ανεξάρτητη 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(region)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τοποθετώ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Factor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Options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Descriptive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Homogeneity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Variance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 ποιων ομάδων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σημαντικές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κάνω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Post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Hoc..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τεστ  Πολλαπλών Συγκρίσεων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που εμφανίζονται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LSD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Bonferroni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Scheffe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Sidak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κοκ)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19087" y="2025650"/>
            <a:ext cx="4176649" cy="341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325" y="2020823"/>
            <a:ext cx="4186554" cy="3429000"/>
          </a:xfrm>
          <a:custGeom>
            <a:avLst/>
            <a:gdLst/>
            <a:ahLst/>
            <a:cxnLst/>
            <a:rect l="l" t="t" r="r" b="b"/>
            <a:pathLst>
              <a:path w="4186554" h="3429000">
                <a:moveTo>
                  <a:pt x="0" y="3429000"/>
                </a:moveTo>
                <a:lnTo>
                  <a:pt x="4186174" y="3429000"/>
                </a:lnTo>
                <a:lnTo>
                  <a:pt x="4186174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9401" y="1196975"/>
            <a:ext cx="3384550" cy="2517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4575" y="1192149"/>
            <a:ext cx="3394075" cy="2527300"/>
          </a:xfrm>
          <a:custGeom>
            <a:avLst/>
            <a:gdLst/>
            <a:ahLst/>
            <a:cxnLst/>
            <a:rect l="l" t="t" r="r" b="b"/>
            <a:pathLst>
              <a:path w="3394075" h="2527300">
                <a:moveTo>
                  <a:pt x="0" y="2527300"/>
                </a:moveTo>
                <a:lnTo>
                  <a:pt x="3394075" y="2527300"/>
                </a:lnTo>
                <a:lnTo>
                  <a:pt x="3394075" y="0"/>
                </a:lnTo>
                <a:lnTo>
                  <a:pt x="0" y="0"/>
                </a:lnTo>
                <a:lnTo>
                  <a:pt x="0" y="2527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8451" y="3988095"/>
            <a:ext cx="3384550" cy="2609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3625" y="3856037"/>
            <a:ext cx="3394075" cy="2746375"/>
          </a:xfrm>
          <a:custGeom>
            <a:avLst/>
            <a:gdLst/>
            <a:ahLst/>
            <a:cxnLst/>
            <a:rect l="l" t="t" r="r" b="b"/>
            <a:pathLst>
              <a:path w="3394075" h="2746375">
                <a:moveTo>
                  <a:pt x="0" y="2746375"/>
                </a:moveTo>
                <a:lnTo>
                  <a:pt x="3394075" y="2746375"/>
                </a:lnTo>
                <a:lnTo>
                  <a:pt x="3394075" y="0"/>
                </a:lnTo>
                <a:lnTo>
                  <a:pt x="0" y="0"/>
                </a:lnTo>
                <a:lnTo>
                  <a:pt x="0" y="2746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95287" y="1989201"/>
            <a:ext cx="3744849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525" y="1984375"/>
            <a:ext cx="3754754" cy="3394075"/>
          </a:xfrm>
          <a:custGeom>
            <a:avLst/>
            <a:gdLst/>
            <a:ahLst/>
            <a:cxnLst/>
            <a:rect l="l" t="t" r="r" b="b"/>
            <a:pathLst>
              <a:path w="3754754" h="3394075">
                <a:moveTo>
                  <a:pt x="0" y="3394075"/>
                </a:moveTo>
                <a:lnTo>
                  <a:pt x="3754374" y="3394075"/>
                </a:lnTo>
                <a:lnTo>
                  <a:pt x="3754374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626" y="1125474"/>
            <a:ext cx="4103624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1120775"/>
            <a:ext cx="4113529" cy="3105150"/>
          </a:xfrm>
          <a:custGeom>
            <a:avLst/>
            <a:gdLst/>
            <a:ahLst/>
            <a:cxnLst/>
            <a:rect l="l" t="t" r="r" b="b"/>
            <a:pathLst>
              <a:path w="4113529" h="3105150">
                <a:moveTo>
                  <a:pt x="0" y="3105150"/>
                </a:moveTo>
                <a:lnTo>
                  <a:pt x="4113149" y="3105150"/>
                </a:lnTo>
                <a:lnTo>
                  <a:pt x="4113149" y="0"/>
                </a:lnTo>
                <a:lnTo>
                  <a:pt x="0" y="0"/>
                </a:lnTo>
                <a:lnTo>
                  <a:pt x="0" y="3105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4476" y="4365625"/>
            <a:ext cx="3455924" cy="2254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9650" y="4360862"/>
            <a:ext cx="3465829" cy="2263775"/>
          </a:xfrm>
          <a:custGeom>
            <a:avLst/>
            <a:gdLst/>
            <a:ahLst/>
            <a:cxnLst/>
            <a:rect l="l" t="t" r="r" b="b"/>
            <a:pathLst>
              <a:path w="3465829" h="2263775">
                <a:moveTo>
                  <a:pt x="0" y="2263775"/>
                </a:moveTo>
                <a:lnTo>
                  <a:pt x="3465449" y="2263775"/>
                </a:lnTo>
                <a:lnTo>
                  <a:pt x="3465449" y="0"/>
                </a:lnTo>
                <a:lnTo>
                  <a:pt x="0" y="0"/>
                </a:lnTo>
                <a:lnTo>
                  <a:pt x="0" y="2263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60247" y="1232295"/>
            <a:ext cx="756285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b="1" spc="-20" dirty="0">
                <a:latin typeface="Arial"/>
                <a:cs typeface="Arial"/>
              </a:rPr>
              <a:t>Descriptives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332" y="1500532"/>
            <a:ext cx="665480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spc="-25" dirty="0">
                <a:latin typeface="Arial"/>
                <a:cs typeface="Arial"/>
              </a:rPr>
              <a:t>Life_Quality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8528" y="3402089"/>
            <a:ext cx="2139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latin typeface="Arial"/>
                <a:cs typeface="Arial"/>
              </a:rPr>
              <a:t>Test </a:t>
            </a:r>
            <a:r>
              <a:rPr sz="1100" b="1" dirty="0">
                <a:latin typeface="Arial"/>
                <a:cs typeface="Arial"/>
              </a:rPr>
              <a:t>of </a:t>
            </a:r>
            <a:r>
              <a:rPr sz="1100" b="1" spc="-45" dirty="0">
                <a:latin typeface="Arial"/>
                <a:cs typeface="Arial"/>
              </a:rPr>
              <a:t>Homogeneity </a:t>
            </a:r>
            <a:r>
              <a:rPr sz="1100" b="1" spc="-40" dirty="0">
                <a:latin typeface="Arial"/>
                <a:cs typeface="Arial"/>
              </a:rPr>
              <a:t>of</a:t>
            </a:r>
            <a:r>
              <a:rPr sz="1100" b="1" spc="-170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Variances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9821" y="3693816"/>
            <a:ext cx="718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"/>
                <a:cs typeface="Arial"/>
              </a:rPr>
              <a:t>Life_Quality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32579" y="3868043"/>
          <a:ext cx="3027680" cy="616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42">
                <a:tc rowSpan="2">
                  <a:txBody>
                    <a:bodyPr/>
                    <a:lstStyle/>
                    <a:p>
                      <a:pPr marL="124460" marR="153670" indent="19685">
                        <a:lnSpc>
                          <a:spcPct val="103000"/>
                        </a:lnSpc>
                        <a:spcBef>
                          <a:spcPts val="309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100" spc="114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ts val="125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ts val="1255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1255"/>
                        </a:lnSpc>
                        <a:spcBef>
                          <a:spcPts val="86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Sig.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73"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,896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,420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07777" y="1661998"/>
          <a:ext cx="6896734" cy="132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43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73660" algn="ctr">
                        <a:lnSpc>
                          <a:spcPts val="113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6845">
                        <a:lnSpc>
                          <a:spcPts val="1135"/>
                        </a:lnSpc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Mean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ts val="1135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Dev iat</a:t>
                      </a:r>
                      <a:r>
                        <a:rPr sz="10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ts val="1135"/>
                        </a:lnSpc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0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Error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1520" marR="118745" indent="-626110">
                        <a:lnSpc>
                          <a:spcPct val="104299"/>
                        </a:lnSpc>
                        <a:spcBef>
                          <a:spcPts val="275"/>
                        </a:spcBef>
                      </a:pPr>
                      <a:r>
                        <a:rPr sz="1000" spc="-45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for  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Mean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113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Minimum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35"/>
                        </a:lnSpc>
                      </a:pPr>
                      <a:r>
                        <a:rPr sz="1000" spc="-50" dirty="0">
                          <a:latin typeface="Arial"/>
                          <a:cs typeface="Arial"/>
                        </a:rPr>
                        <a:t>Maximum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1135"/>
                        </a:lnSpc>
                        <a:spcBef>
                          <a:spcPts val="275"/>
                        </a:spcBef>
                      </a:pPr>
                      <a:r>
                        <a:rPr sz="1000" spc="-6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1135"/>
                        </a:lnSpc>
                        <a:spcBef>
                          <a:spcPts val="27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Bound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861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city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komopoli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xorio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51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512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30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94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529481" y="4855364"/>
            <a:ext cx="57467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90" dirty="0">
                <a:latin typeface="Arial"/>
                <a:cs typeface="Arial"/>
              </a:rPr>
              <a:t>A</a:t>
            </a:r>
            <a:r>
              <a:rPr sz="1200" b="1" spc="100" dirty="0">
                <a:latin typeface="Arial"/>
                <a:cs typeface="Arial"/>
              </a:rPr>
              <a:t>N</a:t>
            </a:r>
            <a:r>
              <a:rPr sz="1200" b="1" spc="-60" dirty="0">
                <a:latin typeface="Arial"/>
                <a:cs typeface="Arial"/>
              </a:rPr>
              <a:t>O</a:t>
            </a:r>
            <a:r>
              <a:rPr sz="1200" b="1" spc="70" dirty="0">
                <a:latin typeface="Arial"/>
                <a:cs typeface="Arial"/>
              </a:rPr>
              <a:t>V</a:t>
            </a:r>
            <a:r>
              <a:rPr sz="1200" b="1" spc="45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468" y="5176835"/>
            <a:ext cx="87249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Arial"/>
                <a:cs typeface="Arial"/>
              </a:rPr>
              <a:t>L</a:t>
            </a:r>
            <a:r>
              <a:rPr sz="1200" spc="15" dirty="0">
                <a:latin typeface="Arial"/>
                <a:cs typeface="Arial"/>
              </a:rPr>
              <a:t>i</a:t>
            </a:r>
            <a:r>
              <a:rPr sz="1200" spc="145" dirty="0">
                <a:latin typeface="Arial"/>
                <a:cs typeface="Arial"/>
              </a:rPr>
              <a:t>f</a:t>
            </a:r>
            <a:r>
              <a:rPr sz="1200" spc="10" dirty="0">
                <a:latin typeface="Arial"/>
                <a:cs typeface="Arial"/>
              </a:rPr>
              <a:t>e_</a:t>
            </a:r>
            <a:r>
              <a:rPr sz="1200" spc="35" dirty="0">
                <a:latin typeface="Arial"/>
                <a:cs typeface="Arial"/>
              </a:rPr>
              <a:t>Q</a:t>
            </a:r>
            <a:r>
              <a:rPr sz="1200" spc="10" dirty="0">
                <a:latin typeface="Arial"/>
                <a:cs typeface="Arial"/>
              </a:rPr>
              <a:t>ua</a:t>
            </a:r>
            <a:r>
              <a:rPr sz="1200" spc="-80" dirty="0">
                <a:latin typeface="Arial"/>
                <a:cs typeface="Arial"/>
              </a:rPr>
              <a:t>l</a:t>
            </a:r>
            <a:r>
              <a:rPr sz="1200" spc="15" dirty="0">
                <a:latin typeface="Arial"/>
                <a:cs typeface="Arial"/>
              </a:rPr>
              <a:t>i</a:t>
            </a:r>
            <a:r>
              <a:rPr sz="1200" spc="50" dirty="0">
                <a:latin typeface="Arial"/>
                <a:cs typeface="Arial"/>
              </a:rPr>
              <a:t>t</a:t>
            </a:r>
            <a:r>
              <a:rPr sz="1200" spc="3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0742" y="5368194"/>
          <a:ext cx="6363335" cy="1132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0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50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0020" marR="191770" indent="24130">
                        <a:lnSpc>
                          <a:spcPct val="104200"/>
                        </a:lnSpc>
                        <a:spcBef>
                          <a:spcPts val="330"/>
                        </a:spcBef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Sum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qua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ts val="138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Mean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Square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ts val="1385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385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385"/>
                        </a:lnSpc>
                        <a:spcBef>
                          <a:spcPts val="20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Sig.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56">
                <a:tc rowSpan="3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15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Groups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 marR="319405">
                        <a:lnSpc>
                          <a:spcPts val="1780"/>
                        </a:lnSpc>
                        <a:spcBef>
                          <a:spcPts val="120"/>
                        </a:spcBef>
                      </a:pPr>
                      <a:r>
                        <a:rPr sz="1200" spc="25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Groups 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Total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20" dirty="0">
                          <a:latin typeface="Arial"/>
                          <a:cs typeface="Arial"/>
                        </a:rPr>
                        <a:t>11,467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20" dirty="0">
                          <a:latin typeface="Arial"/>
                          <a:cs typeface="Arial"/>
                        </a:rPr>
                        <a:t>14,400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20" dirty="0">
                          <a:latin typeface="Arial"/>
                          <a:cs typeface="Arial"/>
                        </a:rPr>
                        <a:t>25,867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R="12128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21285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20" dirty="0">
                          <a:latin typeface="Arial"/>
                          <a:cs typeface="Arial"/>
                        </a:rPr>
                        <a:t>10,750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25" dirty="0">
                          <a:latin typeface="Arial"/>
                          <a:cs typeface="Arial"/>
                        </a:rPr>
                        <a:t>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9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87900" y="3657600"/>
            <a:ext cx="3672204" cy="1016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10" marR="142240">
              <a:lnSpc>
                <a:spcPct val="100000"/>
              </a:lnSpc>
              <a:spcBef>
                <a:spcPts val="245"/>
              </a:spcBef>
            </a:pPr>
            <a:r>
              <a:rPr sz="2000" spc="-100" dirty="0"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Sig </a:t>
            </a:r>
            <a:r>
              <a:rPr sz="2000" spc="-10" dirty="0">
                <a:latin typeface="Calibri"/>
                <a:cs typeface="Calibri"/>
              </a:rPr>
              <a:t>στο </a:t>
            </a:r>
            <a:r>
              <a:rPr sz="2000" b="1" spc="-55" dirty="0">
                <a:latin typeface="Calibri"/>
                <a:cs typeface="Calibri"/>
              </a:rPr>
              <a:t>Test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Homogeneity  </a:t>
            </a:r>
            <a:r>
              <a:rPr sz="2000" b="1" spc="-5" dirty="0">
                <a:latin typeface="Calibri"/>
                <a:cs typeface="Calibri"/>
              </a:rPr>
              <a:t>of </a:t>
            </a:r>
            <a:r>
              <a:rPr sz="2000" b="1" spc="-20" dirty="0">
                <a:latin typeface="Calibri"/>
                <a:cs typeface="Calibri"/>
              </a:rPr>
              <a:t>Variances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000" spc="-5" dirty="0">
                <a:latin typeface="Calibri"/>
                <a:cs typeface="Calibri"/>
              </a:rPr>
              <a:t>πρέπει να </a:t>
            </a:r>
            <a:r>
              <a:rPr sz="2000" spc="-15" dirty="0">
                <a:latin typeface="Calibri"/>
                <a:cs typeface="Calibri"/>
              </a:rPr>
              <a:t>είναι  </a:t>
            </a:r>
            <a:r>
              <a:rPr sz="2000" spc="-10" dirty="0">
                <a:latin typeface="Calibri"/>
                <a:cs typeface="Calibri"/>
              </a:rPr>
              <a:t>στατιστικά </a:t>
            </a:r>
            <a:r>
              <a:rPr sz="2000" spc="-15" dirty="0">
                <a:latin typeface="Calibri"/>
                <a:cs typeface="Calibri"/>
              </a:rPr>
              <a:t>σημαντικό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p </a:t>
            </a:r>
            <a:r>
              <a:rPr sz="2000" spc="-5" dirty="0">
                <a:latin typeface="Calibri"/>
                <a:cs typeface="Calibri"/>
              </a:rPr>
              <a:t>&gt;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.05)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40072" y="4151376"/>
            <a:ext cx="649605" cy="148590"/>
          </a:xfrm>
          <a:custGeom>
            <a:avLst/>
            <a:gdLst/>
            <a:ahLst/>
            <a:cxnLst/>
            <a:rect l="l" t="t" r="r" b="b"/>
            <a:pathLst>
              <a:path w="649604" h="148589">
                <a:moveTo>
                  <a:pt x="104521" y="16637"/>
                </a:moveTo>
                <a:lnTo>
                  <a:pt x="0" y="96774"/>
                </a:lnTo>
                <a:lnTo>
                  <a:pt x="113918" y="145161"/>
                </a:lnTo>
                <a:lnTo>
                  <a:pt x="121285" y="148209"/>
                </a:lnTo>
                <a:lnTo>
                  <a:pt x="129666" y="144780"/>
                </a:lnTo>
                <a:lnTo>
                  <a:pt x="135762" y="130301"/>
                </a:lnTo>
                <a:lnTo>
                  <a:pt x="132334" y="121919"/>
                </a:lnTo>
                <a:lnTo>
                  <a:pt x="97939" y="107315"/>
                </a:lnTo>
                <a:lnTo>
                  <a:pt x="29972" y="107315"/>
                </a:lnTo>
                <a:lnTo>
                  <a:pt x="26415" y="78993"/>
                </a:lnTo>
                <a:lnTo>
                  <a:pt x="78773" y="72319"/>
                </a:lnTo>
                <a:lnTo>
                  <a:pt x="121919" y="39243"/>
                </a:lnTo>
                <a:lnTo>
                  <a:pt x="123062" y="30353"/>
                </a:lnTo>
                <a:lnTo>
                  <a:pt x="118237" y="24003"/>
                </a:lnTo>
                <a:lnTo>
                  <a:pt x="113411" y="17780"/>
                </a:lnTo>
                <a:lnTo>
                  <a:pt x="104521" y="16637"/>
                </a:lnTo>
                <a:close/>
              </a:path>
              <a:path w="649604" h="148589">
                <a:moveTo>
                  <a:pt x="78773" y="72319"/>
                </a:moveTo>
                <a:lnTo>
                  <a:pt x="26415" y="78993"/>
                </a:lnTo>
                <a:lnTo>
                  <a:pt x="29972" y="107315"/>
                </a:lnTo>
                <a:lnTo>
                  <a:pt x="51923" y="104521"/>
                </a:lnTo>
                <a:lnTo>
                  <a:pt x="36829" y="104521"/>
                </a:lnTo>
                <a:lnTo>
                  <a:pt x="33781" y="80010"/>
                </a:lnTo>
                <a:lnTo>
                  <a:pt x="68756" y="80010"/>
                </a:lnTo>
                <a:lnTo>
                  <a:pt x="78773" y="72319"/>
                </a:lnTo>
                <a:close/>
              </a:path>
              <a:path w="649604" h="148589">
                <a:moveTo>
                  <a:pt x="82292" y="100655"/>
                </a:moveTo>
                <a:lnTo>
                  <a:pt x="29972" y="107315"/>
                </a:lnTo>
                <a:lnTo>
                  <a:pt x="97939" y="107315"/>
                </a:lnTo>
                <a:lnTo>
                  <a:pt x="82292" y="100655"/>
                </a:lnTo>
                <a:close/>
              </a:path>
              <a:path w="649604" h="148589">
                <a:moveTo>
                  <a:pt x="33781" y="80010"/>
                </a:moveTo>
                <a:lnTo>
                  <a:pt x="36829" y="104521"/>
                </a:lnTo>
                <a:lnTo>
                  <a:pt x="56282" y="89586"/>
                </a:lnTo>
                <a:lnTo>
                  <a:pt x="33781" y="80010"/>
                </a:lnTo>
                <a:close/>
              </a:path>
              <a:path w="649604" h="148589">
                <a:moveTo>
                  <a:pt x="56282" y="89586"/>
                </a:moveTo>
                <a:lnTo>
                  <a:pt x="36829" y="104521"/>
                </a:lnTo>
                <a:lnTo>
                  <a:pt x="51923" y="104521"/>
                </a:lnTo>
                <a:lnTo>
                  <a:pt x="82292" y="100655"/>
                </a:lnTo>
                <a:lnTo>
                  <a:pt x="56282" y="89586"/>
                </a:lnTo>
                <a:close/>
              </a:path>
              <a:path w="649604" h="148589">
                <a:moveTo>
                  <a:pt x="646049" y="0"/>
                </a:moveTo>
                <a:lnTo>
                  <a:pt x="78773" y="72319"/>
                </a:lnTo>
                <a:lnTo>
                  <a:pt x="56282" y="89586"/>
                </a:lnTo>
                <a:lnTo>
                  <a:pt x="82292" y="100655"/>
                </a:lnTo>
                <a:lnTo>
                  <a:pt x="649604" y="28448"/>
                </a:lnTo>
                <a:lnTo>
                  <a:pt x="646049" y="0"/>
                </a:lnTo>
                <a:close/>
              </a:path>
              <a:path w="649604" h="148589">
                <a:moveTo>
                  <a:pt x="68756" y="80010"/>
                </a:moveTo>
                <a:lnTo>
                  <a:pt x="33781" y="80010"/>
                </a:lnTo>
                <a:lnTo>
                  <a:pt x="56282" y="89586"/>
                </a:lnTo>
                <a:lnTo>
                  <a:pt x="68756" y="8001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314335" y="1638930"/>
            <a:ext cx="4083050" cy="8801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39670">
              <a:lnSpc>
                <a:spcPct val="100000"/>
              </a:lnSpc>
              <a:spcBef>
                <a:spcPts val="114"/>
              </a:spcBef>
            </a:pPr>
            <a:r>
              <a:rPr sz="1400" b="1" spc="-110" dirty="0">
                <a:latin typeface="Arial"/>
                <a:cs typeface="Arial"/>
              </a:rPr>
              <a:t>Multi </a:t>
            </a:r>
            <a:r>
              <a:rPr sz="1400" b="1" spc="-90" dirty="0">
                <a:latin typeface="Arial"/>
                <a:cs typeface="Arial"/>
              </a:rPr>
              <a:t>ple</a:t>
            </a:r>
            <a:r>
              <a:rPr sz="1400" b="1" spc="-225" dirty="0">
                <a:latin typeface="Arial"/>
                <a:cs typeface="Arial"/>
              </a:rPr>
              <a:t> </a:t>
            </a:r>
            <a:r>
              <a:rPr sz="1400" b="1" spc="-105" dirty="0">
                <a:latin typeface="Arial"/>
                <a:cs typeface="Arial"/>
              </a:rPr>
              <a:t>Comparisons</a:t>
            </a:r>
            <a:endParaRPr sz="1400">
              <a:latin typeface="Arial"/>
              <a:cs typeface="Arial"/>
            </a:endParaRPr>
          </a:p>
          <a:p>
            <a:pPr marL="12700" marR="1844039">
              <a:lnSpc>
                <a:spcPct val="123600"/>
              </a:lnSpc>
              <a:spcBef>
                <a:spcPts val="875"/>
              </a:spcBef>
            </a:pPr>
            <a:r>
              <a:rPr sz="1400" spc="-135" dirty="0">
                <a:latin typeface="Arial"/>
                <a:cs typeface="Arial"/>
              </a:rPr>
              <a:t>Dependent </a:t>
            </a:r>
            <a:r>
              <a:rPr sz="1400" spc="-120" dirty="0">
                <a:latin typeface="Arial"/>
                <a:cs typeface="Arial"/>
              </a:rPr>
              <a:t>Variable: </a:t>
            </a:r>
            <a:r>
              <a:rPr sz="1400" spc="-110" dirty="0">
                <a:latin typeface="Arial"/>
                <a:cs typeface="Arial"/>
              </a:rPr>
              <a:t>Lif </a:t>
            </a:r>
            <a:r>
              <a:rPr sz="1400" spc="-114" dirty="0">
                <a:latin typeface="Arial"/>
                <a:cs typeface="Arial"/>
              </a:rPr>
              <a:t>e_Quality  </a:t>
            </a:r>
            <a:r>
              <a:rPr sz="1400" spc="-160" dirty="0">
                <a:latin typeface="Arial"/>
                <a:cs typeface="Arial"/>
              </a:rPr>
              <a:t>LSD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21521" y="2497917"/>
          <a:ext cx="6730365" cy="259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74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ts val="1630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(I)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region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ts val="1630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(J)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region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05410" marR="139700" indent="187960">
                        <a:lnSpc>
                          <a:spcPct val="104099"/>
                        </a:lnSpc>
                      </a:pPr>
                      <a:r>
                        <a:rPr sz="1400" spc="-160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erence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8295">
                        <a:lnSpc>
                          <a:spcPts val="1630"/>
                        </a:lnSpc>
                        <a:spcBef>
                          <a:spcPts val="6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(I-J)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ts val="1630"/>
                        </a:lnSpc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Error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0955" algn="ctr">
                        <a:lnSpc>
                          <a:spcPts val="1630"/>
                        </a:lnSpc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Sig.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76225">
                        <a:lnSpc>
                          <a:spcPts val="1595"/>
                        </a:lnSpc>
                        <a:spcBef>
                          <a:spcPts val="5"/>
                        </a:spcBef>
                      </a:pPr>
                      <a:r>
                        <a:rPr sz="1400" spc="-155" dirty="0">
                          <a:latin typeface="Arial"/>
                          <a:cs typeface="Arial"/>
                        </a:rPr>
                        <a:t>95%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Conf idence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Interv</a:t>
                      </a:r>
                      <a:r>
                        <a:rPr sz="1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630"/>
                        </a:lnSpc>
                        <a:spcBef>
                          <a:spcPts val="380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Bound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630"/>
                        </a:lnSpc>
                        <a:spcBef>
                          <a:spcPts val="380"/>
                        </a:spcBef>
                      </a:pPr>
                      <a:r>
                        <a:rPr sz="1400" spc="-114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Bound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49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city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komopoli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xorio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059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komopoli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city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2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xorio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11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8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xorio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city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105" dirty="0">
                          <a:latin typeface="Arial"/>
                          <a:cs typeface="Arial"/>
                        </a:rPr>
                        <a:t>komopoli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93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76418" y="5123405"/>
            <a:ext cx="36550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100" spc="-44" baseline="7936" dirty="0">
                <a:latin typeface="Arial"/>
                <a:cs typeface="Arial"/>
              </a:rPr>
              <a:t>*. </a:t>
            </a:r>
            <a:r>
              <a:rPr sz="1400" spc="-155" dirty="0">
                <a:latin typeface="Arial"/>
                <a:cs typeface="Arial"/>
              </a:rPr>
              <a:t>The </a:t>
            </a:r>
            <a:r>
              <a:rPr sz="1400" spc="-135" dirty="0">
                <a:latin typeface="Arial"/>
                <a:cs typeface="Arial"/>
              </a:rPr>
              <a:t>mean </a:t>
            </a:r>
            <a:r>
              <a:rPr sz="1400" spc="-80" dirty="0">
                <a:latin typeface="Arial"/>
                <a:cs typeface="Arial"/>
              </a:rPr>
              <a:t>dif </a:t>
            </a:r>
            <a:r>
              <a:rPr sz="1400" spc="-60" dirty="0">
                <a:latin typeface="Arial"/>
                <a:cs typeface="Arial"/>
              </a:rPr>
              <a:t>f </a:t>
            </a:r>
            <a:r>
              <a:rPr sz="1400" spc="-114" dirty="0">
                <a:latin typeface="Arial"/>
                <a:cs typeface="Arial"/>
              </a:rPr>
              <a:t>erence </a:t>
            </a:r>
            <a:r>
              <a:rPr sz="1400" spc="-70" dirty="0">
                <a:latin typeface="Arial"/>
                <a:cs typeface="Arial"/>
              </a:rPr>
              <a:t>is </a:t>
            </a:r>
            <a:r>
              <a:rPr sz="1400" spc="-95" dirty="0">
                <a:latin typeface="Arial"/>
                <a:cs typeface="Arial"/>
              </a:rPr>
              <a:t>signif </a:t>
            </a:r>
            <a:r>
              <a:rPr sz="1400" spc="-105" dirty="0">
                <a:latin typeface="Arial"/>
                <a:cs typeface="Arial"/>
              </a:rPr>
              <a:t>icant </a:t>
            </a:r>
            <a:r>
              <a:rPr sz="1400" spc="-100" dirty="0">
                <a:latin typeface="Arial"/>
                <a:cs typeface="Arial"/>
              </a:rPr>
              <a:t>at </a:t>
            </a:r>
            <a:r>
              <a:rPr sz="1400" spc="-90" dirty="0">
                <a:latin typeface="Arial"/>
                <a:cs typeface="Arial"/>
              </a:rPr>
              <a:t>the .05 </a:t>
            </a:r>
            <a:r>
              <a:rPr sz="1400" spc="-95" dirty="0">
                <a:latin typeface="Arial"/>
                <a:cs typeface="Arial"/>
              </a:rPr>
              <a:t>lev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el.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24739"/>
            <a:ext cx="8632825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Συγγραφή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Αποτελέσματος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Κατεύθυνσης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(One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Ανάλυση Διακύμανσης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Μιας Κατεύθυνσης (One 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υπάρχουν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Ποιότητα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Ζωής</a:t>
            </a:r>
            <a:r>
              <a:rPr sz="24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μεταξύ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αυτών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που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κατοικούν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χωριό,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κωμόπολη</a:t>
            </a:r>
            <a:r>
              <a:rPr sz="24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820365"/>
            <a:ext cx="5507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255" algn="l"/>
                <a:tab pos="2049145" algn="l"/>
                <a:tab pos="3406140" algn="l"/>
                <a:tab pos="4247515" algn="l"/>
                <a:tab pos="5088890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αφ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ορ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οιό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Ζ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ω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	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γ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ω	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ης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454655"/>
            <a:ext cx="8632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923290" algn="l"/>
                <a:tab pos="1325880" algn="l"/>
                <a:tab pos="2649220" algn="l"/>
                <a:tab pos="3630929" algn="l"/>
                <a:tab pos="4207510" algn="l"/>
                <a:tab pos="5667375" algn="l"/>
                <a:tab pos="720470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ό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λη.	Η	αν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λ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	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ειξ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	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ότ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	υ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ου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στ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ση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αν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521460" algn="l"/>
                <a:tab pos="2158365" algn="l"/>
              </a:tabLst>
            </a:pP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ί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σης	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	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όπου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067" y="3186429"/>
            <a:ext cx="878395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79375" algn="just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κατοικίας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2,27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=10.750,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&lt;.001).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συνέχεια, εφαρμόστηκε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τεστ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Συγκρίσεων LSD 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ποιών  βαθμίδων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μεταβλητής «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τόπος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κατοικίας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(region)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διαφορές.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Aπό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 φαίνεται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ότι οι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κάτοικοι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χωριού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6.60 ± .52)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είχαν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αυτούς που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κατοικούν</a:t>
            </a:r>
            <a:r>
              <a:rPr sz="24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4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κωμόπολη</a:t>
            </a:r>
            <a:r>
              <a:rPr sz="24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i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5.40</a:t>
            </a:r>
            <a:r>
              <a:rPr sz="24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±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.84)</a:t>
            </a:r>
            <a:r>
              <a:rPr sz="24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πόλη</a:t>
            </a:r>
            <a:r>
              <a:rPr sz="24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5.20</a:t>
            </a:r>
            <a:r>
              <a:rPr sz="24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±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.79).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7950" y="1628775"/>
            <a:ext cx="4392548" cy="4232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187" y="1624012"/>
            <a:ext cx="4402455" cy="4241800"/>
          </a:xfrm>
          <a:custGeom>
            <a:avLst/>
            <a:gdLst/>
            <a:ahLst/>
            <a:cxnLst/>
            <a:rect l="l" t="t" r="r" b="b"/>
            <a:pathLst>
              <a:path w="4402455" h="4241800">
                <a:moveTo>
                  <a:pt x="0" y="4241800"/>
                </a:moveTo>
                <a:lnTo>
                  <a:pt x="4402201" y="4241800"/>
                </a:lnTo>
                <a:lnTo>
                  <a:pt x="4402201" y="0"/>
                </a:lnTo>
                <a:lnTo>
                  <a:pt x="0" y="0"/>
                </a:lnTo>
                <a:lnTo>
                  <a:pt x="0" y="4241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526" y="1052575"/>
            <a:ext cx="4176649" cy="2808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1700" y="1047750"/>
            <a:ext cx="4186554" cy="2818130"/>
          </a:xfrm>
          <a:custGeom>
            <a:avLst/>
            <a:gdLst/>
            <a:ahLst/>
            <a:cxnLst/>
            <a:rect l="l" t="t" r="r" b="b"/>
            <a:pathLst>
              <a:path w="4186554" h="2818129">
                <a:moveTo>
                  <a:pt x="0" y="2817749"/>
                </a:moveTo>
                <a:lnTo>
                  <a:pt x="4186174" y="2817749"/>
                </a:lnTo>
                <a:lnTo>
                  <a:pt x="4186174" y="0"/>
                </a:lnTo>
                <a:lnTo>
                  <a:pt x="0" y="0"/>
                </a:lnTo>
                <a:lnTo>
                  <a:pt x="0" y="28177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526" y="4005262"/>
            <a:ext cx="4176649" cy="2663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07950" y="1196975"/>
            <a:ext cx="8928100" cy="3671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8601" y="5373751"/>
            <a:ext cx="4032250" cy="13227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Post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Hoc 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2000" spc="-10" dirty="0">
                <a:latin typeface="Calibri"/>
                <a:cs typeface="Calibri"/>
              </a:rPr>
              <a:t>&amp;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στη</a:t>
            </a:r>
            <a:endParaRPr sz="2000">
              <a:latin typeface="Calibri"/>
              <a:cs typeface="Calibri"/>
            </a:endParaRPr>
          </a:p>
          <a:p>
            <a:pPr marL="99060" marR="89535" indent="-127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συνέχεια </a:t>
            </a:r>
            <a:r>
              <a:rPr sz="2000" spc="-5" dirty="0">
                <a:latin typeface="Calibri"/>
                <a:cs typeface="Calibri"/>
              </a:rPr>
              <a:t>επιλέγω ένα </a:t>
            </a:r>
            <a:r>
              <a:rPr sz="2000" spc="-10" dirty="0">
                <a:latin typeface="Calibri"/>
                <a:cs typeface="Calibri"/>
              </a:rPr>
              <a:t>από τα </a:t>
            </a:r>
            <a:r>
              <a:rPr sz="2000" spc="-20" dirty="0">
                <a:latin typeface="Calibri"/>
                <a:cs typeface="Calibri"/>
              </a:rPr>
              <a:t>test  Πολλαπλών </a:t>
            </a:r>
            <a:r>
              <a:rPr sz="2000" spc="-10" dirty="0">
                <a:latin typeface="Calibri"/>
                <a:cs typeface="Calibri"/>
              </a:rPr>
              <a:t>Συγκρίσεων π.χ.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LSD. </a:t>
            </a:r>
            <a:r>
              <a:rPr sz="2000" spc="-5" dirty="0">
                <a:latin typeface="Calibri"/>
                <a:cs typeface="Calibri"/>
              </a:rPr>
              <a:t>Στη  </a:t>
            </a:r>
            <a:r>
              <a:rPr sz="2000" spc="-10" dirty="0">
                <a:latin typeface="Calibri"/>
                <a:cs typeface="Calibri"/>
              </a:rPr>
              <a:t>συνέχεια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Continue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OK.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1745" y="2349373"/>
            <a:ext cx="497205" cy="3026410"/>
          </a:xfrm>
          <a:custGeom>
            <a:avLst/>
            <a:gdLst/>
            <a:ahLst/>
            <a:cxnLst/>
            <a:rect l="l" t="t" r="r" b="b"/>
            <a:pathLst>
              <a:path w="497204" h="3026410">
                <a:moveTo>
                  <a:pt x="57579" y="56240"/>
                </a:moveTo>
                <a:lnTo>
                  <a:pt x="46889" y="82565"/>
                </a:lnTo>
                <a:lnTo>
                  <a:pt x="468756" y="3026283"/>
                </a:lnTo>
                <a:lnTo>
                  <a:pt x="497077" y="3022346"/>
                </a:lnTo>
                <a:lnTo>
                  <a:pt x="75205" y="78472"/>
                </a:lnTo>
                <a:lnTo>
                  <a:pt x="57579" y="56240"/>
                </a:lnTo>
                <a:close/>
              </a:path>
              <a:path w="497204" h="3026410">
                <a:moveTo>
                  <a:pt x="49529" y="0"/>
                </a:moveTo>
                <a:lnTo>
                  <a:pt x="2870" y="114807"/>
                </a:lnTo>
                <a:lnTo>
                  <a:pt x="0" y="122047"/>
                </a:lnTo>
                <a:lnTo>
                  <a:pt x="3555" y="130301"/>
                </a:lnTo>
                <a:lnTo>
                  <a:pt x="10794" y="133350"/>
                </a:lnTo>
                <a:lnTo>
                  <a:pt x="18160" y="136271"/>
                </a:lnTo>
                <a:lnTo>
                  <a:pt x="26415" y="132714"/>
                </a:lnTo>
                <a:lnTo>
                  <a:pt x="29463" y="125475"/>
                </a:lnTo>
                <a:lnTo>
                  <a:pt x="46889" y="82565"/>
                </a:lnTo>
                <a:lnTo>
                  <a:pt x="39369" y="30099"/>
                </a:lnTo>
                <a:lnTo>
                  <a:pt x="67690" y="26035"/>
                </a:lnTo>
                <a:lnTo>
                  <a:pt x="70146" y="26035"/>
                </a:lnTo>
                <a:lnTo>
                  <a:pt x="49529" y="0"/>
                </a:lnTo>
                <a:close/>
              </a:path>
              <a:path w="497204" h="3026410">
                <a:moveTo>
                  <a:pt x="70146" y="26035"/>
                </a:moveTo>
                <a:lnTo>
                  <a:pt x="67690" y="26035"/>
                </a:lnTo>
                <a:lnTo>
                  <a:pt x="75205" y="78472"/>
                </a:lnTo>
                <a:lnTo>
                  <a:pt x="104012" y="114807"/>
                </a:lnTo>
                <a:lnTo>
                  <a:pt x="108965" y="120903"/>
                </a:lnTo>
                <a:lnTo>
                  <a:pt x="117855" y="122047"/>
                </a:lnTo>
                <a:lnTo>
                  <a:pt x="130301" y="112140"/>
                </a:lnTo>
                <a:lnTo>
                  <a:pt x="131317" y="103250"/>
                </a:lnTo>
                <a:lnTo>
                  <a:pt x="70146" y="26035"/>
                </a:lnTo>
                <a:close/>
              </a:path>
              <a:path w="497204" h="3026410">
                <a:moveTo>
                  <a:pt x="67690" y="26035"/>
                </a:moveTo>
                <a:lnTo>
                  <a:pt x="39369" y="30099"/>
                </a:lnTo>
                <a:lnTo>
                  <a:pt x="46889" y="82565"/>
                </a:lnTo>
                <a:lnTo>
                  <a:pt x="57579" y="56240"/>
                </a:lnTo>
                <a:lnTo>
                  <a:pt x="42290" y="36956"/>
                </a:lnTo>
                <a:lnTo>
                  <a:pt x="66801" y="33527"/>
                </a:lnTo>
                <a:lnTo>
                  <a:pt x="68764" y="33527"/>
                </a:lnTo>
                <a:lnTo>
                  <a:pt x="67690" y="26035"/>
                </a:lnTo>
                <a:close/>
              </a:path>
              <a:path w="497204" h="3026410">
                <a:moveTo>
                  <a:pt x="68764" y="33527"/>
                </a:moveTo>
                <a:lnTo>
                  <a:pt x="66801" y="33527"/>
                </a:lnTo>
                <a:lnTo>
                  <a:pt x="57579" y="56240"/>
                </a:lnTo>
                <a:lnTo>
                  <a:pt x="75205" y="78472"/>
                </a:lnTo>
                <a:lnTo>
                  <a:pt x="68764" y="33527"/>
                </a:lnTo>
                <a:close/>
              </a:path>
              <a:path w="497204" h="3026410">
                <a:moveTo>
                  <a:pt x="66801" y="33527"/>
                </a:moveTo>
                <a:lnTo>
                  <a:pt x="42290" y="36956"/>
                </a:lnTo>
                <a:lnTo>
                  <a:pt x="57579" y="56240"/>
                </a:lnTo>
                <a:lnTo>
                  <a:pt x="66801" y="335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0375" y="2349373"/>
            <a:ext cx="356870" cy="3025775"/>
          </a:xfrm>
          <a:custGeom>
            <a:avLst/>
            <a:gdLst/>
            <a:ahLst/>
            <a:cxnLst/>
            <a:rect l="l" t="t" r="r" b="b"/>
            <a:pathLst>
              <a:path w="356870" h="3025775">
                <a:moveTo>
                  <a:pt x="296250" y="56439"/>
                </a:moveTo>
                <a:lnTo>
                  <a:pt x="279744" y="79425"/>
                </a:lnTo>
                <a:lnTo>
                  <a:pt x="0" y="3022980"/>
                </a:lnTo>
                <a:lnTo>
                  <a:pt x="28448" y="3025648"/>
                </a:lnTo>
                <a:lnTo>
                  <a:pt x="308179" y="82225"/>
                </a:lnTo>
                <a:lnTo>
                  <a:pt x="296250" y="56439"/>
                </a:lnTo>
                <a:close/>
              </a:path>
              <a:path w="356870" h="3025775">
                <a:moveTo>
                  <a:pt x="314067" y="26924"/>
                </a:moveTo>
                <a:lnTo>
                  <a:pt x="284734" y="26924"/>
                </a:lnTo>
                <a:lnTo>
                  <a:pt x="313182" y="29590"/>
                </a:lnTo>
                <a:lnTo>
                  <a:pt x="308179" y="82225"/>
                </a:lnTo>
                <a:lnTo>
                  <a:pt x="327660" y="124332"/>
                </a:lnTo>
                <a:lnTo>
                  <a:pt x="330962" y="131572"/>
                </a:lnTo>
                <a:lnTo>
                  <a:pt x="339471" y="134619"/>
                </a:lnTo>
                <a:lnTo>
                  <a:pt x="353822" y="128015"/>
                </a:lnTo>
                <a:lnTo>
                  <a:pt x="356870" y="119506"/>
                </a:lnTo>
                <a:lnTo>
                  <a:pt x="314067" y="26924"/>
                </a:lnTo>
                <a:close/>
              </a:path>
              <a:path w="356870" h="3025775">
                <a:moveTo>
                  <a:pt x="301625" y="0"/>
                </a:moveTo>
                <a:lnTo>
                  <a:pt x="229488" y="100584"/>
                </a:lnTo>
                <a:lnTo>
                  <a:pt x="224789" y="106934"/>
                </a:lnTo>
                <a:lnTo>
                  <a:pt x="226313" y="115950"/>
                </a:lnTo>
                <a:lnTo>
                  <a:pt x="232663" y="120523"/>
                </a:lnTo>
                <a:lnTo>
                  <a:pt x="239140" y="125094"/>
                </a:lnTo>
                <a:lnTo>
                  <a:pt x="248030" y="123698"/>
                </a:lnTo>
                <a:lnTo>
                  <a:pt x="252602" y="117221"/>
                </a:lnTo>
                <a:lnTo>
                  <a:pt x="279744" y="79425"/>
                </a:lnTo>
                <a:lnTo>
                  <a:pt x="284734" y="26924"/>
                </a:lnTo>
                <a:lnTo>
                  <a:pt x="314067" y="26924"/>
                </a:lnTo>
                <a:lnTo>
                  <a:pt x="301625" y="0"/>
                </a:lnTo>
                <a:close/>
              </a:path>
              <a:path w="356870" h="3025775">
                <a:moveTo>
                  <a:pt x="312735" y="34289"/>
                </a:moveTo>
                <a:lnTo>
                  <a:pt x="286003" y="34289"/>
                </a:lnTo>
                <a:lnTo>
                  <a:pt x="310514" y="36575"/>
                </a:lnTo>
                <a:lnTo>
                  <a:pt x="296250" y="56439"/>
                </a:lnTo>
                <a:lnTo>
                  <a:pt x="308179" y="82225"/>
                </a:lnTo>
                <a:lnTo>
                  <a:pt x="312735" y="34289"/>
                </a:lnTo>
                <a:close/>
              </a:path>
              <a:path w="356870" h="3025775">
                <a:moveTo>
                  <a:pt x="284734" y="26924"/>
                </a:moveTo>
                <a:lnTo>
                  <a:pt x="279744" y="79425"/>
                </a:lnTo>
                <a:lnTo>
                  <a:pt x="296250" y="56439"/>
                </a:lnTo>
                <a:lnTo>
                  <a:pt x="286003" y="34289"/>
                </a:lnTo>
                <a:lnTo>
                  <a:pt x="312735" y="34289"/>
                </a:lnTo>
                <a:lnTo>
                  <a:pt x="313182" y="29590"/>
                </a:lnTo>
                <a:lnTo>
                  <a:pt x="284734" y="26924"/>
                </a:lnTo>
                <a:close/>
              </a:path>
              <a:path w="356870" h="3025775">
                <a:moveTo>
                  <a:pt x="286003" y="34289"/>
                </a:moveTo>
                <a:lnTo>
                  <a:pt x="296250" y="56439"/>
                </a:lnTo>
                <a:lnTo>
                  <a:pt x="310514" y="36575"/>
                </a:lnTo>
                <a:lnTo>
                  <a:pt x="286003" y="342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8503" y="4641977"/>
            <a:ext cx="1517650" cy="744855"/>
          </a:xfrm>
          <a:custGeom>
            <a:avLst/>
            <a:gdLst/>
            <a:ahLst/>
            <a:cxnLst/>
            <a:rect l="l" t="t" r="r" b="b"/>
            <a:pathLst>
              <a:path w="1517650" h="744854">
                <a:moveTo>
                  <a:pt x="1438006" y="33066"/>
                </a:moveTo>
                <a:lnTo>
                  <a:pt x="0" y="718820"/>
                </a:lnTo>
                <a:lnTo>
                  <a:pt x="12319" y="744601"/>
                </a:lnTo>
                <a:lnTo>
                  <a:pt x="1450343" y="58838"/>
                </a:lnTo>
                <a:lnTo>
                  <a:pt x="1466255" y="35423"/>
                </a:lnTo>
                <a:lnTo>
                  <a:pt x="1438006" y="33066"/>
                </a:lnTo>
                <a:close/>
              </a:path>
              <a:path w="1517650" h="744854">
                <a:moveTo>
                  <a:pt x="1509910" y="10287"/>
                </a:moveTo>
                <a:lnTo>
                  <a:pt x="1485773" y="10287"/>
                </a:lnTo>
                <a:lnTo>
                  <a:pt x="1498092" y="36068"/>
                </a:lnTo>
                <a:lnTo>
                  <a:pt x="1450343" y="58838"/>
                </a:lnTo>
                <a:lnTo>
                  <a:pt x="1424305" y="97155"/>
                </a:lnTo>
                <a:lnTo>
                  <a:pt x="1419860" y="103631"/>
                </a:lnTo>
                <a:lnTo>
                  <a:pt x="1421511" y="112522"/>
                </a:lnTo>
                <a:lnTo>
                  <a:pt x="1427988" y="116967"/>
                </a:lnTo>
                <a:lnTo>
                  <a:pt x="1434592" y="121412"/>
                </a:lnTo>
                <a:lnTo>
                  <a:pt x="1443482" y="119761"/>
                </a:lnTo>
                <a:lnTo>
                  <a:pt x="1447927" y="113284"/>
                </a:lnTo>
                <a:lnTo>
                  <a:pt x="1517523" y="10922"/>
                </a:lnTo>
                <a:lnTo>
                  <a:pt x="1509910" y="10287"/>
                </a:lnTo>
                <a:close/>
              </a:path>
              <a:path w="1517650" h="744854">
                <a:moveTo>
                  <a:pt x="1466255" y="35423"/>
                </a:moveTo>
                <a:lnTo>
                  <a:pt x="1450343" y="58838"/>
                </a:lnTo>
                <a:lnTo>
                  <a:pt x="1495162" y="37465"/>
                </a:lnTo>
                <a:lnTo>
                  <a:pt x="1490726" y="37465"/>
                </a:lnTo>
                <a:lnTo>
                  <a:pt x="1466255" y="35423"/>
                </a:lnTo>
                <a:close/>
              </a:path>
              <a:path w="1517650" h="744854">
                <a:moveTo>
                  <a:pt x="1480058" y="15112"/>
                </a:moveTo>
                <a:lnTo>
                  <a:pt x="1466255" y="35423"/>
                </a:lnTo>
                <a:lnTo>
                  <a:pt x="1490726" y="37465"/>
                </a:lnTo>
                <a:lnTo>
                  <a:pt x="1480058" y="15112"/>
                </a:lnTo>
                <a:close/>
              </a:path>
              <a:path w="1517650" h="744854">
                <a:moveTo>
                  <a:pt x="1488079" y="15112"/>
                </a:moveTo>
                <a:lnTo>
                  <a:pt x="1480058" y="15112"/>
                </a:lnTo>
                <a:lnTo>
                  <a:pt x="1490726" y="37465"/>
                </a:lnTo>
                <a:lnTo>
                  <a:pt x="1495162" y="37465"/>
                </a:lnTo>
                <a:lnTo>
                  <a:pt x="1498092" y="36068"/>
                </a:lnTo>
                <a:lnTo>
                  <a:pt x="1488079" y="15112"/>
                </a:lnTo>
                <a:close/>
              </a:path>
              <a:path w="1517650" h="744854">
                <a:moveTo>
                  <a:pt x="1485773" y="10287"/>
                </a:moveTo>
                <a:lnTo>
                  <a:pt x="1438006" y="33066"/>
                </a:lnTo>
                <a:lnTo>
                  <a:pt x="1466255" y="35423"/>
                </a:lnTo>
                <a:lnTo>
                  <a:pt x="1480058" y="15112"/>
                </a:lnTo>
                <a:lnTo>
                  <a:pt x="1488079" y="15112"/>
                </a:lnTo>
                <a:lnTo>
                  <a:pt x="1485773" y="10287"/>
                </a:lnTo>
                <a:close/>
              </a:path>
              <a:path w="1517650" h="744854">
                <a:moveTo>
                  <a:pt x="1386332" y="0"/>
                </a:moveTo>
                <a:lnTo>
                  <a:pt x="1379474" y="5842"/>
                </a:lnTo>
                <a:lnTo>
                  <a:pt x="1378839" y="13716"/>
                </a:lnTo>
                <a:lnTo>
                  <a:pt x="1378077" y="21590"/>
                </a:lnTo>
                <a:lnTo>
                  <a:pt x="1383919" y="28448"/>
                </a:lnTo>
                <a:lnTo>
                  <a:pt x="1391793" y="29210"/>
                </a:lnTo>
                <a:lnTo>
                  <a:pt x="1438006" y="33066"/>
                </a:lnTo>
                <a:lnTo>
                  <a:pt x="1485773" y="10287"/>
                </a:lnTo>
                <a:lnTo>
                  <a:pt x="1509910" y="10287"/>
                </a:lnTo>
                <a:lnTo>
                  <a:pt x="13863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722" y="302463"/>
            <a:ext cx="5490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Περιεχόμενα </a:t>
            </a:r>
            <a:r>
              <a:rPr sz="3600" spc="-5" dirty="0"/>
              <a:t>9</a:t>
            </a:r>
            <a:r>
              <a:rPr sz="3600" spc="-7" baseline="25462" dirty="0"/>
              <a:t>ου</a:t>
            </a:r>
            <a:r>
              <a:rPr sz="3600" spc="202" baseline="25462" dirty="0"/>
              <a:t> </a:t>
            </a:r>
            <a:r>
              <a:rPr sz="3600" spc="-5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426336"/>
            <a:ext cx="8618855" cy="904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Ανεξάρτητα Δείγματα (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Independent Samples</a:t>
            </a:r>
            <a:r>
              <a:rPr sz="24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t-test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Ανάλυση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Διακύμανσης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Μιας Κατεύθυνσης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One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Way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Anova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724474" y="1570952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607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990" y="2002391"/>
            <a:ext cx="532130" cy="102235"/>
          </a:xfrm>
          <a:custGeom>
            <a:avLst/>
            <a:gdLst/>
            <a:ahLst/>
            <a:cxnLst/>
            <a:rect l="l" t="t" r="r" b="b"/>
            <a:pathLst>
              <a:path w="532129" h="102235">
                <a:moveTo>
                  <a:pt x="11073" y="67518"/>
                </a:moveTo>
                <a:lnTo>
                  <a:pt x="0" y="68606"/>
                </a:lnTo>
                <a:lnTo>
                  <a:pt x="0" y="75180"/>
                </a:lnTo>
                <a:lnTo>
                  <a:pt x="1682" y="81111"/>
                </a:lnTo>
                <a:lnTo>
                  <a:pt x="7849" y="91654"/>
                </a:lnTo>
                <a:lnTo>
                  <a:pt x="12195" y="95562"/>
                </a:lnTo>
                <a:lnTo>
                  <a:pt x="17802" y="98136"/>
                </a:lnTo>
                <a:lnTo>
                  <a:pt x="23269" y="100711"/>
                </a:lnTo>
                <a:lnTo>
                  <a:pt x="30137" y="101998"/>
                </a:lnTo>
                <a:lnTo>
                  <a:pt x="44856" y="101998"/>
                </a:lnTo>
                <a:lnTo>
                  <a:pt x="50603" y="100711"/>
                </a:lnTo>
                <a:lnTo>
                  <a:pt x="60976" y="95562"/>
                </a:lnTo>
                <a:lnTo>
                  <a:pt x="64901" y="91976"/>
                </a:lnTo>
                <a:lnTo>
                  <a:pt x="65848" y="90336"/>
                </a:lnTo>
                <a:lnTo>
                  <a:pt x="32801" y="90336"/>
                </a:lnTo>
                <a:lnTo>
                  <a:pt x="28175" y="89340"/>
                </a:lnTo>
                <a:lnTo>
                  <a:pt x="11634" y="72545"/>
                </a:lnTo>
                <a:lnTo>
                  <a:pt x="11073" y="67518"/>
                </a:lnTo>
                <a:close/>
              </a:path>
              <a:path w="532129" h="102235">
                <a:moveTo>
                  <a:pt x="41772" y="0"/>
                </a:moveTo>
                <a:lnTo>
                  <a:pt x="29016" y="0"/>
                </a:lnTo>
                <a:lnTo>
                  <a:pt x="23549" y="1103"/>
                </a:lnTo>
                <a:lnTo>
                  <a:pt x="18643" y="3325"/>
                </a:lnTo>
                <a:lnTo>
                  <a:pt x="13597" y="5532"/>
                </a:lnTo>
                <a:lnTo>
                  <a:pt x="9812" y="8826"/>
                </a:lnTo>
                <a:lnTo>
                  <a:pt x="7289" y="13194"/>
                </a:lnTo>
                <a:lnTo>
                  <a:pt x="4625" y="17576"/>
                </a:lnTo>
                <a:lnTo>
                  <a:pt x="3380" y="22143"/>
                </a:lnTo>
                <a:lnTo>
                  <a:pt x="3364" y="31659"/>
                </a:lnTo>
                <a:lnTo>
                  <a:pt x="4485" y="35766"/>
                </a:lnTo>
                <a:lnTo>
                  <a:pt x="6571" y="39628"/>
                </a:lnTo>
                <a:lnTo>
                  <a:pt x="8550" y="43076"/>
                </a:lnTo>
                <a:lnTo>
                  <a:pt x="11774" y="46156"/>
                </a:lnTo>
                <a:lnTo>
                  <a:pt x="16260" y="48669"/>
                </a:lnTo>
                <a:lnTo>
                  <a:pt x="19484" y="50585"/>
                </a:lnTo>
                <a:lnTo>
                  <a:pt x="25231" y="52623"/>
                </a:lnTo>
                <a:lnTo>
                  <a:pt x="41772" y="56929"/>
                </a:lnTo>
                <a:lnTo>
                  <a:pt x="47239" y="58538"/>
                </a:lnTo>
                <a:lnTo>
                  <a:pt x="60275" y="76621"/>
                </a:lnTo>
                <a:lnTo>
                  <a:pt x="59434" y="79410"/>
                </a:lnTo>
                <a:lnTo>
                  <a:pt x="57612" y="81984"/>
                </a:lnTo>
                <a:lnTo>
                  <a:pt x="55930" y="84559"/>
                </a:lnTo>
                <a:lnTo>
                  <a:pt x="53407" y="86582"/>
                </a:lnTo>
                <a:lnTo>
                  <a:pt x="46398" y="89585"/>
                </a:lnTo>
                <a:lnTo>
                  <a:pt x="42333" y="90336"/>
                </a:lnTo>
                <a:lnTo>
                  <a:pt x="65848" y="90336"/>
                </a:lnTo>
                <a:lnTo>
                  <a:pt x="67564" y="87363"/>
                </a:lnTo>
                <a:lnTo>
                  <a:pt x="70368" y="82751"/>
                </a:lnTo>
                <a:lnTo>
                  <a:pt x="71770" y="77816"/>
                </a:lnTo>
                <a:lnTo>
                  <a:pt x="45977" y="44425"/>
                </a:lnTo>
                <a:lnTo>
                  <a:pt x="26633" y="39628"/>
                </a:lnTo>
                <a:lnTo>
                  <a:pt x="20605" y="37299"/>
                </a:lnTo>
                <a:lnTo>
                  <a:pt x="18363" y="35015"/>
                </a:lnTo>
                <a:lnTo>
                  <a:pt x="15980" y="32747"/>
                </a:lnTo>
                <a:lnTo>
                  <a:pt x="14858" y="29805"/>
                </a:lnTo>
                <a:lnTo>
                  <a:pt x="28315" y="11493"/>
                </a:lnTo>
                <a:lnTo>
                  <a:pt x="63223" y="11493"/>
                </a:lnTo>
                <a:lnTo>
                  <a:pt x="61957" y="9301"/>
                </a:lnTo>
                <a:lnTo>
                  <a:pt x="58032" y="5838"/>
                </a:lnTo>
                <a:lnTo>
                  <a:pt x="47659" y="1164"/>
                </a:lnTo>
                <a:lnTo>
                  <a:pt x="41772" y="0"/>
                </a:lnTo>
                <a:close/>
              </a:path>
              <a:path w="532129" h="102235">
                <a:moveTo>
                  <a:pt x="63223" y="11493"/>
                </a:moveTo>
                <a:lnTo>
                  <a:pt x="42473" y="11493"/>
                </a:lnTo>
                <a:lnTo>
                  <a:pt x="47659" y="13086"/>
                </a:lnTo>
                <a:lnTo>
                  <a:pt x="51304" y="16259"/>
                </a:lnTo>
                <a:lnTo>
                  <a:pt x="54808" y="19431"/>
                </a:lnTo>
                <a:lnTo>
                  <a:pt x="56911" y="24120"/>
                </a:lnTo>
                <a:lnTo>
                  <a:pt x="57612" y="30357"/>
                </a:lnTo>
                <a:lnTo>
                  <a:pt x="69106" y="29453"/>
                </a:lnTo>
                <a:lnTo>
                  <a:pt x="68826" y="23706"/>
                </a:lnTo>
                <a:lnTo>
                  <a:pt x="67424" y="18527"/>
                </a:lnTo>
                <a:lnTo>
                  <a:pt x="64621" y="13914"/>
                </a:lnTo>
                <a:lnTo>
                  <a:pt x="63223" y="11493"/>
                </a:lnTo>
                <a:close/>
              </a:path>
              <a:path w="532129" h="102235">
                <a:moveTo>
                  <a:pt x="99665" y="38249"/>
                </a:moveTo>
                <a:lnTo>
                  <a:pt x="88591" y="38249"/>
                </a:lnTo>
                <a:lnTo>
                  <a:pt x="88711" y="87700"/>
                </a:lnTo>
                <a:lnTo>
                  <a:pt x="89152" y="91470"/>
                </a:lnTo>
                <a:lnTo>
                  <a:pt x="89993" y="93738"/>
                </a:lnTo>
                <a:lnTo>
                  <a:pt x="90974" y="96021"/>
                </a:lnTo>
                <a:lnTo>
                  <a:pt x="92516" y="97845"/>
                </a:lnTo>
                <a:lnTo>
                  <a:pt x="94759" y="99224"/>
                </a:lnTo>
                <a:lnTo>
                  <a:pt x="96861" y="100603"/>
                </a:lnTo>
                <a:lnTo>
                  <a:pt x="100085" y="101278"/>
                </a:lnTo>
                <a:lnTo>
                  <a:pt x="106533" y="101278"/>
                </a:lnTo>
                <a:lnTo>
                  <a:pt x="109337" y="100925"/>
                </a:lnTo>
                <a:lnTo>
                  <a:pt x="112421" y="100205"/>
                </a:lnTo>
                <a:lnTo>
                  <a:pt x="110930" y="89968"/>
                </a:lnTo>
                <a:lnTo>
                  <a:pt x="104291" y="89968"/>
                </a:lnTo>
                <a:lnTo>
                  <a:pt x="103029" y="89677"/>
                </a:lnTo>
                <a:lnTo>
                  <a:pt x="99665" y="83563"/>
                </a:lnTo>
                <a:lnTo>
                  <a:pt x="99665" y="38249"/>
                </a:lnTo>
                <a:close/>
              </a:path>
              <a:path w="532129" h="102235">
                <a:moveTo>
                  <a:pt x="110879" y="89616"/>
                </a:moveTo>
                <a:lnTo>
                  <a:pt x="108916" y="89846"/>
                </a:lnTo>
                <a:lnTo>
                  <a:pt x="107234" y="89968"/>
                </a:lnTo>
                <a:lnTo>
                  <a:pt x="110930" y="89968"/>
                </a:lnTo>
                <a:lnTo>
                  <a:pt x="110879" y="89616"/>
                </a:lnTo>
                <a:close/>
              </a:path>
              <a:path w="532129" h="102235">
                <a:moveTo>
                  <a:pt x="110879" y="28916"/>
                </a:moveTo>
                <a:lnTo>
                  <a:pt x="80601" y="28916"/>
                </a:lnTo>
                <a:lnTo>
                  <a:pt x="80601" y="38249"/>
                </a:lnTo>
                <a:lnTo>
                  <a:pt x="110879" y="38249"/>
                </a:lnTo>
                <a:lnTo>
                  <a:pt x="110879" y="28916"/>
                </a:lnTo>
                <a:close/>
              </a:path>
              <a:path w="532129" h="102235">
                <a:moveTo>
                  <a:pt x="99665" y="3953"/>
                </a:moveTo>
                <a:lnTo>
                  <a:pt x="88591" y="11140"/>
                </a:lnTo>
                <a:lnTo>
                  <a:pt x="88591" y="28916"/>
                </a:lnTo>
                <a:lnTo>
                  <a:pt x="99665" y="28916"/>
                </a:lnTo>
                <a:lnTo>
                  <a:pt x="99665" y="3953"/>
                </a:lnTo>
                <a:close/>
              </a:path>
              <a:path w="532129" h="102235">
                <a:moveTo>
                  <a:pt x="145783" y="27292"/>
                </a:moveTo>
                <a:lnTo>
                  <a:pt x="115224" y="51121"/>
                </a:lnTo>
                <a:lnTo>
                  <a:pt x="114103" y="57588"/>
                </a:lnTo>
                <a:lnTo>
                  <a:pt x="114103" y="71947"/>
                </a:lnTo>
                <a:lnTo>
                  <a:pt x="150409" y="101998"/>
                </a:lnTo>
                <a:lnTo>
                  <a:pt x="156436" y="98473"/>
                </a:lnTo>
                <a:lnTo>
                  <a:pt x="160322" y="91945"/>
                </a:lnTo>
                <a:lnTo>
                  <a:pt x="138494" y="91945"/>
                </a:lnTo>
                <a:lnTo>
                  <a:pt x="134429" y="89708"/>
                </a:lnTo>
                <a:lnTo>
                  <a:pt x="127420" y="80728"/>
                </a:lnTo>
                <a:lnTo>
                  <a:pt x="125597" y="73862"/>
                </a:lnTo>
                <a:lnTo>
                  <a:pt x="125597" y="55197"/>
                </a:lnTo>
                <a:lnTo>
                  <a:pt x="127280" y="48271"/>
                </a:lnTo>
                <a:lnTo>
                  <a:pt x="130504" y="43904"/>
                </a:lnTo>
                <a:lnTo>
                  <a:pt x="133868" y="39536"/>
                </a:lnTo>
                <a:lnTo>
                  <a:pt x="137933" y="37360"/>
                </a:lnTo>
                <a:lnTo>
                  <a:pt x="171015" y="37360"/>
                </a:lnTo>
                <a:lnTo>
                  <a:pt x="171015" y="36992"/>
                </a:lnTo>
                <a:lnTo>
                  <a:pt x="159941" y="36992"/>
                </a:lnTo>
                <a:lnTo>
                  <a:pt x="157978" y="34127"/>
                </a:lnTo>
                <a:lnTo>
                  <a:pt x="155455" y="31782"/>
                </a:lnTo>
                <a:lnTo>
                  <a:pt x="149287" y="28196"/>
                </a:lnTo>
                <a:lnTo>
                  <a:pt x="145783" y="27292"/>
                </a:lnTo>
                <a:close/>
              </a:path>
              <a:path w="532129" h="102235">
                <a:moveTo>
                  <a:pt x="171015" y="91409"/>
                </a:moveTo>
                <a:lnTo>
                  <a:pt x="160642" y="91409"/>
                </a:lnTo>
                <a:lnTo>
                  <a:pt x="160642" y="100389"/>
                </a:lnTo>
                <a:lnTo>
                  <a:pt x="171015" y="100389"/>
                </a:lnTo>
                <a:lnTo>
                  <a:pt x="171015" y="91409"/>
                </a:lnTo>
                <a:close/>
              </a:path>
              <a:path w="532129" h="102235">
                <a:moveTo>
                  <a:pt x="171015" y="37360"/>
                </a:moveTo>
                <a:lnTo>
                  <a:pt x="147885" y="37360"/>
                </a:lnTo>
                <a:lnTo>
                  <a:pt x="152091" y="39628"/>
                </a:lnTo>
                <a:lnTo>
                  <a:pt x="159100" y="48731"/>
                </a:lnTo>
                <a:lnTo>
                  <a:pt x="160782" y="55918"/>
                </a:lnTo>
                <a:lnTo>
                  <a:pt x="160782" y="74583"/>
                </a:lnTo>
                <a:lnTo>
                  <a:pt x="159100" y="81172"/>
                </a:lnTo>
                <a:lnTo>
                  <a:pt x="155735" y="85478"/>
                </a:lnTo>
                <a:lnTo>
                  <a:pt x="152231" y="89784"/>
                </a:lnTo>
                <a:lnTo>
                  <a:pt x="148166" y="91945"/>
                </a:lnTo>
                <a:lnTo>
                  <a:pt x="160322" y="91945"/>
                </a:lnTo>
                <a:lnTo>
                  <a:pt x="160642" y="91409"/>
                </a:lnTo>
                <a:lnTo>
                  <a:pt x="171015" y="91409"/>
                </a:lnTo>
                <a:lnTo>
                  <a:pt x="171015" y="37360"/>
                </a:lnTo>
                <a:close/>
              </a:path>
              <a:path w="532129" h="102235">
                <a:moveTo>
                  <a:pt x="171015" y="1624"/>
                </a:moveTo>
                <a:lnTo>
                  <a:pt x="159941" y="1624"/>
                </a:lnTo>
                <a:lnTo>
                  <a:pt x="159941" y="36992"/>
                </a:lnTo>
                <a:lnTo>
                  <a:pt x="171015" y="36992"/>
                </a:lnTo>
                <a:lnTo>
                  <a:pt x="171015" y="1624"/>
                </a:lnTo>
                <a:close/>
              </a:path>
              <a:path w="532129" h="102235">
                <a:moveTo>
                  <a:pt x="207601" y="86566"/>
                </a:moveTo>
                <a:lnTo>
                  <a:pt x="194985" y="86566"/>
                </a:lnTo>
                <a:lnTo>
                  <a:pt x="194985" y="100389"/>
                </a:lnTo>
                <a:lnTo>
                  <a:pt x="207601" y="100389"/>
                </a:lnTo>
                <a:lnTo>
                  <a:pt x="207601" y="86566"/>
                </a:lnTo>
                <a:close/>
              </a:path>
              <a:path w="532129" h="102235">
                <a:moveTo>
                  <a:pt x="321704" y="1624"/>
                </a:moveTo>
                <a:lnTo>
                  <a:pt x="256522" y="1624"/>
                </a:lnTo>
                <a:lnTo>
                  <a:pt x="256522" y="100389"/>
                </a:lnTo>
                <a:lnTo>
                  <a:pt x="323947" y="100389"/>
                </a:lnTo>
                <a:lnTo>
                  <a:pt x="323947" y="88712"/>
                </a:lnTo>
                <a:lnTo>
                  <a:pt x="268577" y="88712"/>
                </a:lnTo>
                <a:lnTo>
                  <a:pt x="268577" y="55136"/>
                </a:lnTo>
                <a:lnTo>
                  <a:pt x="318480" y="55136"/>
                </a:lnTo>
                <a:lnTo>
                  <a:pt x="318480" y="43459"/>
                </a:lnTo>
                <a:lnTo>
                  <a:pt x="268577" y="43459"/>
                </a:lnTo>
                <a:lnTo>
                  <a:pt x="268577" y="13286"/>
                </a:lnTo>
                <a:lnTo>
                  <a:pt x="321704" y="13286"/>
                </a:lnTo>
                <a:lnTo>
                  <a:pt x="321704" y="1624"/>
                </a:lnTo>
                <a:close/>
              </a:path>
              <a:path w="532129" h="102235">
                <a:moveTo>
                  <a:pt x="348898" y="28916"/>
                </a:moveTo>
                <a:lnTo>
                  <a:pt x="338806" y="28916"/>
                </a:lnTo>
                <a:lnTo>
                  <a:pt x="338806" y="100389"/>
                </a:lnTo>
                <a:lnTo>
                  <a:pt x="349880" y="100389"/>
                </a:lnTo>
                <a:lnTo>
                  <a:pt x="349880" y="57833"/>
                </a:lnTo>
                <a:lnTo>
                  <a:pt x="350440" y="53159"/>
                </a:lnTo>
                <a:lnTo>
                  <a:pt x="351842" y="48853"/>
                </a:lnTo>
                <a:lnTo>
                  <a:pt x="352543" y="45972"/>
                </a:lnTo>
                <a:lnTo>
                  <a:pt x="353945" y="43735"/>
                </a:lnTo>
                <a:lnTo>
                  <a:pt x="355767" y="42111"/>
                </a:lnTo>
                <a:lnTo>
                  <a:pt x="357729" y="40502"/>
                </a:lnTo>
                <a:lnTo>
                  <a:pt x="359972" y="39689"/>
                </a:lnTo>
                <a:lnTo>
                  <a:pt x="348898" y="39689"/>
                </a:lnTo>
                <a:lnTo>
                  <a:pt x="348898" y="28916"/>
                </a:lnTo>
                <a:close/>
              </a:path>
              <a:path w="532129" h="102235">
                <a:moveTo>
                  <a:pt x="366701" y="27292"/>
                </a:moveTo>
                <a:lnTo>
                  <a:pt x="348898" y="39689"/>
                </a:lnTo>
                <a:lnTo>
                  <a:pt x="365159" y="39689"/>
                </a:lnTo>
                <a:lnTo>
                  <a:pt x="367822" y="40593"/>
                </a:lnTo>
                <a:lnTo>
                  <a:pt x="370485" y="42386"/>
                </a:lnTo>
                <a:lnTo>
                  <a:pt x="374270" y="31062"/>
                </a:lnTo>
                <a:lnTo>
                  <a:pt x="370485" y="28549"/>
                </a:lnTo>
                <a:lnTo>
                  <a:pt x="366701" y="27292"/>
                </a:lnTo>
                <a:close/>
              </a:path>
              <a:path w="532129" h="102235">
                <a:moveTo>
                  <a:pt x="390951" y="28916"/>
                </a:moveTo>
                <a:lnTo>
                  <a:pt x="380858" y="28916"/>
                </a:lnTo>
                <a:lnTo>
                  <a:pt x="380858" y="100389"/>
                </a:lnTo>
                <a:lnTo>
                  <a:pt x="391932" y="100389"/>
                </a:lnTo>
                <a:lnTo>
                  <a:pt x="391932" y="57833"/>
                </a:lnTo>
                <a:lnTo>
                  <a:pt x="392493" y="53159"/>
                </a:lnTo>
                <a:lnTo>
                  <a:pt x="393895" y="48853"/>
                </a:lnTo>
                <a:lnTo>
                  <a:pt x="394596" y="45972"/>
                </a:lnTo>
                <a:lnTo>
                  <a:pt x="395998" y="43735"/>
                </a:lnTo>
                <a:lnTo>
                  <a:pt x="397820" y="42111"/>
                </a:lnTo>
                <a:lnTo>
                  <a:pt x="399782" y="40502"/>
                </a:lnTo>
                <a:lnTo>
                  <a:pt x="402025" y="39689"/>
                </a:lnTo>
                <a:lnTo>
                  <a:pt x="390951" y="39689"/>
                </a:lnTo>
                <a:lnTo>
                  <a:pt x="390951" y="28916"/>
                </a:lnTo>
                <a:close/>
              </a:path>
              <a:path w="532129" h="102235">
                <a:moveTo>
                  <a:pt x="408754" y="27292"/>
                </a:moveTo>
                <a:lnTo>
                  <a:pt x="390951" y="39689"/>
                </a:lnTo>
                <a:lnTo>
                  <a:pt x="407212" y="39689"/>
                </a:lnTo>
                <a:lnTo>
                  <a:pt x="409875" y="40593"/>
                </a:lnTo>
                <a:lnTo>
                  <a:pt x="412538" y="42386"/>
                </a:lnTo>
                <a:lnTo>
                  <a:pt x="416323" y="31062"/>
                </a:lnTo>
                <a:lnTo>
                  <a:pt x="412538" y="28549"/>
                </a:lnTo>
                <a:lnTo>
                  <a:pt x="408754" y="27292"/>
                </a:lnTo>
                <a:close/>
              </a:path>
              <a:path w="532129" h="102235">
                <a:moveTo>
                  <a:pt x="458516" y="27292"/>
                </a:moveTo>
                <a:lnTo>
                  <a:pt x="421510" y="47323"/>
                </a:lnTo>
                <a:lnTo>
                  <a:pt x="418986" y="64653"/>
                </a:lnTo>
                <a:lnTo>
                  <a:pt x="419512" y="73186"/>
                </a:lnTo>
                <a:lnTo>
                  <a:pt x="455292" y="101998"/>
                </a:lnTo>
                <a:lnTo>
                  <a:pt x="460479" y="100542"/>
                </a:lnTo>
                <a:lnTo>
                  <a:pt x="470291" y="94673"/>
                </a:lnTo>
                <a:lnTo>
                  <a:pt x="472712" y="91945"/>
                </a:lnTo>
                <a:lnTo>
                  <a:pt x="444078" y="91945"/>
                </a:lnTo>
                <a:lnTo>
                  <a:pt x="439452" y="89677"/>
                </a:lnTo>
                <a:lnTo>
                  <a:pt x="432163" y="80574"/>
                </a:lnTo>
                <a:lnTo>
                  <a:pt x="430341" y="73755"/>
                </a:lnTo>
                <a:lnTo>
                  <a:pt x="430365" y="55338"/>
                </a:lnTo>
                <a:lnTo>
                  <a:pt x="432163" y="48577"/>
                </a:lnTo>
                <a:lnTo>
                  <a:pt x="439452" y="39597"/>
                </a:lnTo>
                <a:lnTo>
                  <a:pt x="444078" y="37360"/>
                </a:lnTo>
                <a:lnTo>
                  <a:pt x="472021" y="37360"/>
                </a:lnTo>
                <a:lnTo>
                  <a:pt x="471693" y="36900"/>
                </a:lnTo>
                <a:lnTo>
                  <a:pt x="465945" y="30495"/>
                </a:lnTo>
                <a:lnTo>
                  <a:pt x="458516" y="27292"/>
                </a:lnTo>
                <a:close/>
              </a:path>
              <a:path w="532129" h="102235">
                <a:moveTo>
                  <a:pt x="472021" y="37360"/>
                </a:moveTo>
                <a:lnTo>
                  <a:pt x="455012" y="37360"/>
                </a:lnTo>
                <a:lnTo>
                  <a:pt x="459638" y="39628"/>
                </a:lnTo>
                <a:lnTo>
                  <a:pt x="466927" y="48731"/>
                </a:lnTo>
                <a:lnTo>
                  <a:pt x="468725" y="55338"/>
                </a:lnTo>
                <a:lnTo>
                  <a:pt x="468717" y="73755"/>
                </a:lnTo>
                <a:lnTo>
                  <a:pt x="466927" y="80574"/>
                </a:lnTo>
                <a:lnTo>
                  <a:pt x="463282" y="85126"/>
                </a:lnTo>
                <a:lnTo>
                  <a:pt x="459778" y="89677"/>
                </a:lnTo>
                <a:lnTo>
                  <a:pt x="455152" y="91945"/>
                </a:lnTo>
                <a:lnTo>
                  <a:pt x="472712" y="91945"/>
                </a:lnTo>
                <a:lnTo>
                  <a:pt x="473936" y="90566"/>
                </a:lnTo>
                <a:lnTo>
                  <a:pt x="478982" y="80038"/>
                </a:lnTo>
                <a:lnTo>
                  <a:pt x="480174" y="73186"/>
                </a:lnTo>
                <a:lnTo>
                  <a:pt x="480243" y="63580"/>
                </a:lnTo>
                <a:lnTo>
                  <a:pt x="479716" y="55509"/>
                </a:lnTo>
                <a:lnTo>
                  <a:pt x="478123" y="48372"/>
                </a:lnTo>
                <a:lnTo>
                  <a:pt x="475453" y="42170"/>
                </a:lnTo>
                <a:lnTo>
                  <a:pt x="472021" y="37360"/>
                </a:lnTo>
                <a:close/>
              </a:path>
              <a:path w="532129" h="102235">
                <a:moveTo>
                  <a:pt x="506597" y="28916"/>
                </a:moveTo>
                <a:lnTo>
                  <a:pt x="496504" y="28916"/>
                </a:lnTo>
                <a:lnTo>
                  <a:pt x="496504" y="100389"/>
                </a:lnTo>
                <a:lnTo>
                  <a:pt x="507578" y="100389"/>
                </a:lnTo>
                <a:lnTo>
                  <a:pt x="507578" y="57833"/>
                </a:lnTo>
                <a:lnTo>
                  <a:pt x="508139" y="53159"/>
                </a:lnTo>
                <a:lnTo>
                  <a:pt x="509540" y="48853"/>
                </a:lnTo>
                <a:lnTo>
                  <a:pt x="510241" y="45972"/>
                </a:lnTo>
                <a:lnTo>
                  <a:pt x="511643" y="43735"/>
                </a:lnTo>
                <a:lnTo>
                  <a:pt x="513465" y="42111"/>
                </a:lnTo>
                <a:lnTo>
                  <a:pt x="515428" y="40502"/>
                </a:lnTo>
                <a:lnTo>
                  <a:pt x="517671" y="39689"/>
                </a:lnTo>
                <a:lnTo>
                  <a:pt x="506597" y="39689"/>
                </a:lnTo>
                <a:lnTo>
                  <a:pt x="506597" y="28916"/>
                </a:lnTo>
                <a:close/>
              </a:path>
              <a:path w="532129" h="102235">
                <a:moveTo>
                  <a:pt x="524399" y="27292"/>
                </a:moveTo>
                <a:lnTo>
                  <a:pt x="506597" y="39689"/>
                </a:lnTo>
                <a:lnTo>
                  <a:pt x="522857" y="39689"/>
                </a:lnTo>
                <a:lnTo>
                  <a:pt x="525520" y="40593"/>
                </a:lnTo>
                <a:lnTo>
                  <a:pt x="528184" y="42386"/>
                </a:lnTo>
                <a:lnTo>
                  <a:pt x="531968" y="31062"/>
                </a:lnTo>
                <a:lnTo>
                  <a:pt x="528184" y="28549"/>
                </a:lnTo>
                <a:lnTo>
                  <a:pt x="524399" y="27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4409" y="1570952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065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6925" y="2002391"/>
            <a:ext cx="770549" cy="10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0961" y="1570952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4">
                <a:moveTo>
                  <a:pt x="0" y="0"/>
                </a:moveTo>
                <a:lnTo>
                  <a:pt x="753447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5431" y="2004015"/>
            <a:ext cx="294005" cy="100965"/>
          </a:xfrm>
          <a:custGeom>
            <a:avLst/>
            <a:gdLst/>
            <a:ahLst/>
            <a:cxnLst/>
            <a:rect l="l" t="t" r="r" b="b"/>
            <a:pathLst>
              <a:path w="294005" h="100964">
                <a:moveTo>
                  <a:pt x="18082" y="0"/>
                </a:moveTo>
                <a:lnTo>
                  <a:pt x="0" y="0"/>
                </a:lnTo>
                <a:lnTo>
                  <a:pt x="0" y="98764"/>
                </a:lnTo>
                <a:lnTo>
                  <a:pt x="11494" y="98764"/>
                </a:lnTo>
                <a:lnTo>
                  <a:pt x="11494" y="14711"/>
                </a:lnTo>
                <a:lnTo>
                  <a:pt x="22570" y="14711"/>
                </a:lnTo>
                <a:lnTo>
                  <a:pt x="18082" y="0"/>
                </a:lnTo>
                <a:close/>
              </a:path>
              <a:path w="294005" h="100964">
                <a:moveTo>
                  <a:pt x="22570" y="14711"/>
                </a:moveTo>
                <a:lnTo>
                  <a:pt x="11494" y="14711"/>
                </a:lnTo>
                <a:lnTo>
                  <a:pt x="37567" y="98764"/>
                </a:lnTo>
                <a:lnTo>
                  <a:pt x="48360" y="98764"/>
                </a:lnTo>
                <a:lnTo>
                  <a:pt x="52887" y="84574"/>
                </a:lnTo>
                <a:lnTo>
                  <a:pt x="43594" y="84574"/>
                </a:lnTo>
                <a:lnTo>
                  <a:pt x="42653" y="80988"/>
                </a:lnTo>
                <a:lnTo>
                  <a:pt x="41352" y="76437"/>
                </a:lnTo>
                <a:lnTo>
                  <a:pt x="39389" y="69847"/>
                </a:lnTo>
                <a:lnTo>
                  <a:pt x="22570" y="14711"/>
                </a:lnTo>
                <a:close/>
              </a:path>
              <a:path w="294005" h="100964">
                <a:moveTo>
                  <a:pt x="86208" y="16151"/>
                </a:moveTo>
                <a:lnTo>
                  <a:pt x="74713" y="16151"/>
                </a:lnTo>
                <a:lnTo>
                  <a:pt x="74713" y="98764"/>
                </a:lnTo>
                <a:lnTo>
                  <a:pt x="86208" y="98764"/>
                </a:lnTo>
                <a:lnTo>
                  <a:pt x="86208" y="16151"/>
                </a:lnTo>
                <a:close/>
              </a:path>
              <a:path w="294005" h="100964">
                <a:moveTo>
                  <a:pt x="86208" y="0"/>
                </a:moveTo>
                <a:lnTo>
                  <a:pt x="70088" y="0"/>
                </a:lnTo>
                <a:lnTo>
                  <a:pt x="48360" y="68775"/>
                </a:lnTo>
                <a:lnTo>
                  <a:pt x="46258" y="75717"/>
                </a:lnTo>
                <a:lnTo>
                  <a:pt x="44576" y="80988"/>
                </a:lnTo>
                <a:lnTo>
                  <a:pt x="43594" y="84574"/>
                </a:lnTo>
                <a:lnTo>
                  <a:pt x="52887" y="84574"/>
                </a:lnTo>
                <a:lnTo>
                  <a:pt x="74713" y="16151"/>
                </a:lnTo>
                <a:lnTo>
                  <a:pt x="86208" y="16151"/>
                </a:lnTo>
                <a:lnTo>
                  <a:pt x="86208" y="0"/>
                </a:lnTo>
                <a:close/>
              </a:path>
              <a:path w="294005" h="100964">
                <a:moveTo>
                  <a:pt x="129102" y="25668"/>
                </a:moveTo>
                <a:lnTo>
                  <a:pt x="91973" y="47604"/>
                </a:lnTo>
                <a:lnTo>
                  <a:pt x="89852" y="63565"/>
                </a:lnTo>
                <a:lnTo>
                  <a:pt x="90378" y="71794"/>
                </a:lnTo>
                <a:lnTo>
                  <a:pt x="128541" y="100373"/>
                </a:lnTo>
                <a:lnTo>
                  <a:pt x="134849" y="98351"/>
                </a:lnTo>
                <a:lnTo>
                  <a:pt x="144514" y="90321"/>
                </a:lnTo>
                <a:lnTo>
                  <a:pt x="115505" y="90321"/>
                </a:lnTo>
                <a:lnTo>
                  <a:pt x="111019" y="88252"/>
                </a:lnTo>
                <a:lnTo>
                  <a:pt x="103730" y="79992"/>
                </a:lnTo>
                <a:lnTo>
                  <a:pt x="101767" y="73985"/>
                </a:lnTo>
                <a:lnTo>
                  <a:pt x="101347" y="66078"/>
                </a:lnTo>
                <a:lnTo>
                  <a:pt x="150128" y="66078"/>
                </a:lnTo>
                <a:lnTo>
                  <a:pt x="150128" y="62844"/>
                </a:lnTo>
                <a:lnTo>
                  <a:pt x="149714" y="56209"/>
                </a:lnTo>
                <a:lnTo>
                  <a:pt x="101908" y="56209"/>
                </a:lnTo>
                <a:lnTo>
                  <a:pt x="102328" y="49849"/>
                </a:lnTo>
                <a:lnTo>
                  <a:pt x="104150" y="44823"/>
                </a:lnTo>
                <a:lnTo>
                  <a:pt x="107655" y="41114"/>
                </a:lnTo>
                <a:lnTo>
                  <a:pt x="111019" y="37406"/>
                </a:lnTo>
                <a:lnTo>
                  <a:pt x="115365" y="35552"/>
                </a:lnTo>
                <a:lnTo>
                  <a:pt x="141981" y="35552"/>
                </a:lnTo>
                <a:lnTo>
                  <a:pt x="141858" y="35368"/>
                </a:lnTo>
                <a:lnTo>
                  <a:pt x="136251" y="28901"/>
                </a:lnTo>
                <a:lnTo>
                  <a:pt x="129102" y="25668"/>
                </a:lnTo>
                <a:close/>
              </a:path>
              <a:path w="294005" h="100964">
                <a:moveTo>
                  <a:pt x="138213" y="75778"/>
                </a:moveTo>
                <a:lnTo>
                  <a:pt x="125037" y="90321"/>
                </a:lnTo>
                <a:lnTo>
                  <a:pt x="144514" y="90321"/>
                </a:lnTo>
                <a:lnTo>
                  <a:pt x="144661" y="90198"/>
                </a:lnTo>
                <a:lnTo>
                  <a:pt x="148033" y="84482"/>
                </a:lnTo>
                <a:lnTo>
                  <a:pt x="149708" y="77218"/>
                </a:lnTo>
                <a:lnTo>
                  <a:pt x="138213" y="75778"/>
                </a:lnTo>
                <a:close/>
              </a:path>
              <a:path w="294005" h="100964">
                <a:moveTo>
                  <a:pt x="141981" y="35552"/>
                </a:moveTo>
                <a:lnTo>
                  <a:pt x="126158" y="35552"/>
                </a:lnTo>
                <a:lnTo>
                  <a:pt x="130644" y="37881"/>
                </a:lnTo>
                <a:lnTo>
                  <a:pt x="134288" y="42555"/>
                </a:lnTo>
                <a:lnTo>
                  <a:pt x="136671" y="45543"/>
                </a:lnTo>
                <a:lnTo>
                  <a:pt x="137933" y="50095"/>
                </a:lnTo>
                <a:lnTo>
                  <a:pt x="138494" y="56209"/>
                </a:lnTo>
                <a:lnTo>
                  <a:pt x="149714" y="56209"/>
                </a:lnTo>
                <a:lnTo>
                  <a:pt x="149605" y="54463"/>
                </a:lnTo>
                <a:lnTo>
                  <a:pt x="148043" y="47089"/>
                </a:lnTo>
                <a:lnTo>
                  <a:pt x="145456" y="40723"/>
                </a:lnTo>
                <a:lnTo>
                  <a:pt x="141981" y="35552"/>
                </a:lnTo>
                <a:close/>
              </a:path>
              <a:path w="294005" h="100964">
                <a:moveTo>
                  <a:pt x="217983" y="35736"/>
                </a:moveTo>
                <a:lnTo>
                  <a:pt x="198769" y="35736"/>
                </a:lnTo>
                <a:lnTo>
                  <a:pt x="202975" y="37054"/>
                </a:lnTo>
                <a:lnTo>
                  <a:pt x="205778" y="39674"/>
                </a:lnTo>
                <a:lnTo>
                  <a:pt x="207881" y="41712"/>
                </a:lnTo>
                <a:lnTo>
                  <a:pt x="208862" y="45252"/>
                </a:lnTo>
                <a:lnTo>
                  <a:pt x="208862" y="53328"/>
                </a:lnTo>
                <a:lnTo>
                  <a:pt x="204657" y="54998"/>
                </a:lnTo>
                <a:lnTo>
                  <a:pt x="198069" y="56377"/>
                </a:lnTo>
                <a:lnTo>
                  <a:pt x="189237" y="57465"/>
                </a:lnTo>
                <a:lnTo>
                  <a:pt x="184752" y="58063"/>
                </a:lnTo>
                <a:lnTo>
                  <a:pt x="181388" y="58722"/>
                </a:lnTo>
                <a:lnTo>
                  <a:pt x="179285" y="59427"/>
                </a:lnTo>
                <a:lnTo>
                  <a:pt x="176341" y="60270"/>
                </a:lnTo>
                <a:lnTo>
                  <a:pt x="163445" y="76437"/>
                </a:lnTo>
                <a:lnTo>
                  <a:pt x="163445" y="85892"/>
                </a:lnTo>
                <a:lnTo>
                  <a:pt x="165267" y="90796"/>
                </a:lnTo>
                <a:lnTo>
                  <a:pt x="169192" y="94627"/>
                </a:lnTo>
                <a:lnTo>
                  <a:pt x="172977" y="98458"/>
                </a:lnTo>
                <a:lnTo>
                  <a:pt x="178444" y="100373"/>
                </a:lnTo>
                <a:lnTo>
                  <a:pt x="190079" y="100373"/>
                </a:lnTo>
                <a:lnTo>
                  <a:pt x="194144" y="99607"/>
                </a:lnTo>
                <a:lnTo>
                  <a:pt x="201713" y="96481"/>
                </a:lnTo>
                <a:lnTo>
                  <a:pt x="205778" y="93799"/>
                </a:lnTo>
                <a:lnTo>
                  <a:pt x="208900" y="90857"/>
                </a:lnTo>
                <a:lnTo>
                  <a:pt x="184051" y="90857"/>
                </a:lnTo>
                <a:lnTo>
                  <a:pt x="180827" y="89784"/>
                </a:lnTo>
                <a:lnTo>
                  <a:pt x="176341" y="85478"/>
                </a:lnTo>
                <a:lnTo>
                  <a:pt x="175296" y="82965"/>
                </a:lnTo>
                <a:lnTo>
                  <a:pt x="175220" y="77387"/>
                </a:lnTo>
                <a:lnTo>
                  <a:pt x="175781" y="75471"/>
                </a:lnTo>
                <a:lnTo>
                  <a:pt x="198769" y="66200"/>
                </a:lnTo>
                <a:lnTo>
                  <a:pt x="204797" y="64637"/>
                </a:lnTo>
                <a:lnTo>
                  <a:pt x="208862" y="62844"/>
                </a:lnTo>
                <a:lnTo>
                  <a:pt x="220076" y="62844"/>
                </a:lnTo>
                <a:lnTo>
                  <a:pt x="219961" y="44164"/>
                </a:lnTo>
                <a:lnTo>
                  <a:pt x="219936" y="43505"/>
                </a:lnTo>
                <a:lnTo>
                  <a:pt x="219516" y="41482"/>
                </a:lnTo>
                <a:lnTo>
                  <a:pt x="218955" y="38126"/>
                </a:lnTo>
                <a:lnTo>
                  <a:pt x="217983" y="35736"/>
                </a:lnTo>
                <a:close/>
              </a:path>
              <a:path w="294005" h="100964">
                <a:moveTo>
                  <a:pt x="220753" y="89968"/>
                </a:moveTo>
                <a:lnTo>
                  <a:pt x="209843" y="89968"/>
                </a:lnTo>
                <a:lnTo>
                  <a:pt x="210264" y="93309"/>
                </a:lnTo>
                <a:lnTo>
                  <a:pt x="210965" y="96251"/>
                </a:lnTo>
                <a:lnTo>
                  <a:pt x="212086" y="98764"/>
                </a:lnTo>
                <a:lnTo>
                  <a:pt x="223721" y="98764"/>
                </a:lnTo>
                <a:lnTo>
                  <a:pt x="222319" y="96006"/>
                </a:lnTo>
                <a:lnTo>
                  <a:pt x="221338" y="93140"/>
                </a:lnTo>
                <a:lnTo>
                  <a:pt x="220753" y="89968"/>
                </a:lnTo>
                <a:close/>
              </a:path>
              <a:path w="294005" h="100964">
                <a:moveTo>
                  <a:pt x="220076" y="62844"/>
                </a:moveTo>
                <a:lnTo>
                  <a:pt x="208862" y="62844"/>
                </a:lnTo>
                <a:lnTo>
                  <a:pt x="208774" y="73234"/>
                </a:lnTo>
                <a:lnTo>
                  <a:pt x="208301" y="76621"/>
                </a:lnTo>
                <a:lnTo>
                  <a:pt x="207040" y="79364"/>
                </a:lnTo>
                <a:lnTo>
                  <a:pt x="205498" y="82965"/>
                </a:lnTo>
                <a:lnTo>
                  <a:pt x="203115" y="85769"/>
                </a:lnTo>
                <a:lnTo>
                  <a:pt x="196386" y="89846"/>
                </a:lnTo>
                <a:lnTo>
                  <a:pt x="192602" y="90857"/>
                </a:lnTo>
                <a:lnTo>
                  <a:pt x="208900" y="90857"/>
                </a:lnTo>
                <a:lnTo>
                  <a:pt x="209843" y="89968"/>
                </a:lnTo>
                <a:lnTo>
                  <a:pt x="220753" y="89968"/>
                </a:lnTo>
                <a:lnTo>
                  <a:pt x="220357" y="87149"/>
                </a:lnTo>
                <a:lnTo>
                  <a:pt x="220185" y="82781"/>
                </a:lnTo>
                <a:lnTo>
                  <a:pt x="220076" y="62844"/>
                </a:lnTo>
                <a:close/>
              </a:path>
              <a:path w="294005" h="100964">
                <a:moveTo>
                  <a:pt x="200311" y="25668"/>
                </a:moveTo>
                <a:lnTo>
                  <a:pt x="170174" y="35368"/>
                </a:lnTo>
                <a:lnTo>
                  <a:pt x="167791" y="38479"/>
                </a:lnTo>
                <a:lnTo>
                  <a:pt x="166249" y="42555"/>
                </a:lnTo>
                <a:lnTo>
                  <a:pt x="165267" y="47581"/>
                </a:lnTo>
                <a:lnTo>
                  <a:pt x="176061" y="49190"/>
                </a:lnTo>
                <a:lnTo>
                  <a:pt x="177182" y="44164"/>
                </a:lnTo>
                <a:lnTo>
                  <a:pt x="179145" y="40670"/>
                </a:lnTo>
                <a:lnTo>
                  <a:pt x="184191" y="36716"/>
                </a:lnTo>
                <a:lnTo>
                  <a:pt x="187976" y="35736"/>
                </a:lnTo>
                <a:lnTo>
                  <a:pt x="217983" y="35736"/>
                </a:lnTo>
                <a:lnTo>
                  <a:pt x="217833" y="35368"/>
                </a:lnTo>
                <a:lnTo>
                  <a:pt x="214469" y="31062"/>
                </a:lnTo>
                <a:lnTo>
                  <a:pt x="211946" y="29269"/>
                </a:lnTo>
                <a:lnTo>
                  <a:pt x="204937" y="26388"/>
                </a:lnTo>
                <a:lnTo>
                  <a:pt x="200311" y="25668"/>
                </a:lnTo>
                <a:close/>
              </a:path>
              <a:path w="294005" h="100964">
                <a:moveTo>
                  <a:pt x="250635" y="27292"/>
                </a:moveTo>
                <a:lnTo>
                  <a:pt x="240822" y="27292"/>
                </a:lnTo>
                <a:lnTo>
                  <a:pt x="240822" y="98764"/>
                </a:lnTo>
                <a:lnTo>
                  <a:pt x="251756" y="98764"/>
                </a:lnTo>
                <a:lnTo>
                  <a:pt x="251819" y="50278"/>
                </a:lnTo>
                <a:lnTo>
                  <a:pt x="253438" y="44317"/>
                </a:lnTo>
                <a:lnTo>
                  <a:pt x="260447" y="37728"/>
                </a:lnTo>
                <a:lnTo>
                  <a:pt x="261397" y="37345"/>
                </a:lnTo>
                <a:lnTo>
                  <a:pt x="250635" y="37345"/>
                </a:lnTo>
                <a:lnTo>
                  <a:pt x="250635" y="27292"/>
                </a:lnTo>
                <a:close/>
              </a:path>
              <a:path w="294005" h="100964">
                <a:moveTo>
                  <a:pt x="291207" y="36088"/>
                </a:moveTo>
                <a:lnTo>
                  <a:pt x="272082" y="36088"/>
                </a:lnTo>
                <a:lnTo>
                  <a:pt x="274745" y="36839"/>
                </a:lnTo>
                <a:lnTo>
                  <a:pt x="276848" y="38325"/>
                </a:lnTo>
                <a:lnTo>
                  <a:pt x="282875" y="98764"/>
                </a:lnTo>
                <a:lnTo>
                  <a:pt x="293809" y="98764"/>
                </a:lnTo>
                <a:lnTo>
                  <a:pt x="293718" y="46570"/>
                </a:lnTo>
                <a:lnTo>
                  <a:pt x="291566" y="36624"/>
                </a:lnTo>
                <a:lnTo>
                  <a:pt x="291207" y="36088"/>
                </a:lnTo>
                <a:close/>
              </a:path>
              <a:path w="294005" h="100964">
                <a:moveTo>
                  <a:pt x="275446" y="25668"/>
                </a:moveTo>
                <a:lnTo>
                  <a:pt x="262410" y="25668"/>
                </a:lnTo>
                <a:lnTo>
                  <a:pt x="255401" y="29560"/>
                </a:lnTo>
                <a:lnTo>
                  <a:pt x="250635" y="37345"/>
                </a:lnTo>
                <a:lnTo>
                  <a:pt x="261397" y="37345"/>
                </a:lnTo>
                <a:lnTo>
                  <a:pt x="264512" y="36088"/>
                </a:lnTo>
                <a:lnTo>
                  <a:pt x="291207" y="36088"/>
                </a:lnTo>
                <a:lnTo>
                  <a:pt x="288202" y="31598"/>
                </a:lnTo>
                <a:lnTo>
                  <a:pt x="285679" y="29560"/>
                </a:lnTo>
                <a:lnTo>
                  <a:pt x="282455" y="28012"/>
                </a:lnTo>
                <a:lnTo>
                  <a:pt x="279090" y="26449"/>
                </a:lnTo>
                <a:lnTo>
                  <a:pt x="275446" y="25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122" y="1570952"/>
            <a:ext cx="701040" cy="0"/>
          </a:xfrm>
          <a:custGeom>
            <a:avLst/>
            <a:gdLst/>
            <a:ahLst/>
            <a:cxnLst/>
            <a:rect l="l" t="t" r="r" b="b"/>
            <a:pathLst>
              <a:path w="701039">
                <a:moveTo>
                  <a:pt x="0" y="0"/>
                </a:moveTo>
                <a:lnTo>
                  <a:pt x="700839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8935" y="2004015"/>
            <a:ext cx="71125" cy="98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1350" y="1946503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269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88117" y="2004015"/>
            <a:ext cx="745177" cy="126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2081" y="1946503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269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8147" y="2004015"/>
            <a:ext cx="746125" cy="100965"/>
          </a:xfrm>
          <a:custGeom>
            <a:avLst/>
            <a:gdLst/>
            <a:ahLst/>
            <a:cxnLst/>
            <a:rect l="l" t="t" r="r" b="b"/>
            <a:pathLst>
              <a:path w="746125" h="100964">
                <a:moveTo>
                  <a:pt x="12055" y="0"/>
                </a:moveTo>
                <a:lnTo>
                  <a:pt x="0" y="0"/>
                </a:lnTo>
                <a:lnTo>
                  <a:pt x="0" y="98764"/>
                </a:lnTo>
                <a:lnTo>
                  <a:pt x="56631" y="98764"/>
                </a:lnTo>
                <a:lnTo>
                  <a:pt x="56631" y="87087"/>
                </a:lnTo>
                <a:lnTo>
                  <a:pt x="12055" y="87087"/>
                </a:lnTo>
                <a:lnTo>
                  <a:pt x="12055" y="0"/>
                </a:lnTo>
                <a:close/>
              </a:path>
              <a:path w="746125" h="100964">
                <a:moveTo>
                  <a:pt x="108216" y="25668"/>
                </a:moveTo>
                <a:lnTo>
                  <a:pt x="71209" y="45698"/>
                </a:lnTo>
                <a:lnTo>
                  <a:pt x="68686" y="63028"/>
                </a:lnTo>
                <a:lnTo>
                  <a:pt x="69214" y="71562"/>
                </a:lnTo>
                <a:lnTo>
                  <a:pt x="104992" y="100373"/>
                </a:lnTo>
                <a:lnTo>
                  <a:pt x="110318" y="98918"/>
                </a:lnTo>
                <a:lnTo>
                  <a:pt x="115084" y="95975"/>
                </a:lnTo>
                <a:lnTo>
                  <a:pt x="119990" y="93048"/>
                </a:lnTo>
                <a:lnTo>
                  <a:pt x="122411" y="90321"/>
                </a:lnTo>
                <a:lnTo>
                  <a:pt x="93777" y="90321"/>
                </a:lnTo>
                <a:lnTo>
                  <a:pt x="89292" y="88053"/>
                </a:lnTo>
                <a:lnTo>
                  <a:pt x="85507" y="83501"/>
                </a:lnTo>
                <a:lnTo>
                  <a:pt x="81862" y="78950"/>
                </a:lnTo>
                <a:lnTo>
                  <a:pt x="80040" y="72131"/>
                </a:lnTo>
                <a:lnTo>
                  <a:pt x="80064" y="53713"/>
                </a:lnTo>
                <a:lnTo>
                  <a:pt x="81862" y="46953"/>
                </a:lnTo>
                <a:lnTo>
                  <a:pt x="85507" y="42463"/>
                </a:lnTo>
                <a:lnTo>
                  <a:pt x="89292" y="37973"/>
                </a:lnTo>
                <a:lnTo>
                  <a:pt x="93777" y="35736"/>
                </a:lnTo>
                <a:lnTo>
                  <a:pt x="121720" y="35736"/>
                </a:lnTo>
                <a:lnTo>
                  <a:pt x="121392" y="35276"/>
                </a:lnTo>
                <a:lnTo>
                  <a:pt x="115645" y="28870"/>
                </a:lnTo>
                <a:lnTo>
                  <a:pt x="108216" y="25668"/>
                </a:lnTo>
                <a:close/>
              </a:path>
              <a:path w="746125" h="100964">
                <a:moveTo>
                  <a:pt x="121720" y="35736"/>
                </a:moveTo>
                <a:lnTo>
                  <a:pt x="104711" y="35736"/>
                </a:lnTo>
                <a:lnTo>
                  <a:pt x="109337" y="38004"/>
                </a:lnTo>
                <a:lnTo>
                  <a:pt x="116626" y="47106"/>
                </a:lnTo>
                <a:lnTo>
                  <a:pt x="118424" y="53713"/>
                </a:lnTo>
                <a:lnTo>
                  <a:pt x="118416" y="72131"/>
                </a:lnTo>
                <a:lnTo>
                  <a:pt x="116626" y="78950"/>
                </a:lnTo>
                <a:lnTo>
                  <a:pt x="113122" y="83501"/>
                </a:lnTo>
                <a:lnTo>
                  <a:pt x="109477" y="88053"/>
                </a:lnTo>
                <a:lnTo>
                  <a:pt x="104851" y="90321"/>
                </a:lnTo>
                <a:lnTo>
                  <a:pt x="122411" y="90321"/>
                </a:lnTo>
                <a:lnTo>
                  <a:pt x="123635" y="88942"/>
                </a:lnTo>
                <a:lnTo>
                  <a:pt x="128681" y="78414"/>
                </a:lnTo>
                <a:lnTo>
                  <a:pt x="129874" y="71562"/>
                </a:lnTo>
                <a:lnTo>
                  <a:pt x="129943" y="61955"/>
                </a:lnTo>
                <a:lnTo>
                  <a:pt x="129415" y="53884"/>
                </a:lnTo>
                <a:lnTo>
                  <a:pt x="127823" y="46748"/>
                </a:lnTo>
                <a:lnTo>
                  <a:pt x="125153" y="40546"/>
                </a:lnTo>
                <a:lnTo>
                  <a:pt x="121720" y="35736"/>
                </a:lnTo>
                <a:close/>
              </a:path>
              <a:path w="746125" h="100964">
                <a:moveTo>
                  <a:pt x="149848" y="27292"/>
                </a:moveTo>
                <a:lnTo>
                  <a:pt x="138353" y="27292"/>
                </a:lnTo>
                <a:lnTo>
                  <a:pt x="158399" y="98764"/>
                </a:lnTo>
                <a:lnTo>
                  <a:pt x="170033" y="98764"/>
                </a:lnTo>
                <a:lnTo>
                  <a:pt x="173609" y="83854"/>
                </a:lnTo>
                <a:lnTo>
                  <a:pt x="164146" y="83854"/>
                </a:lnTo>
                <a:lnTo>
                  <a:pt x="160221" y="68591"/>
                </a:lnTo>
                <a:lnTo>
                  <a:pt x="149848" y="27292"/>
                </a:lnTo>
                <a:close/>
              </a:path>
              <a:path w="746125" h="100964">
                <a:moveTo>
                  <a:pt x="193201" y="43812"/>
                </a:moveTo>
                <a:lnTo>
                  <a:pt x="183210" y="43812"/>
                </a:lnTo>
                <a:lnTo>
                  <a:pt x="185873" y="55841"/>
                </a:lnTo>
                <a:lnTo>
                  <a:pt x="196246" y="98764"/>
                </a:lnTo>
                <a:lnTo>
                  <a:pt x="207741" y="98764"/>
                </a:lnTo>
                <a:lnTo>
                  <a:pt x="212423" y="82413"/>
                </a:lnTo>
                <a:lnTo>
                  <a:pt x="202414" y="82413"/>
                </a:lnTo>
                <a:lnTo>
                  <a:pt x="199146" y="68591"/>
                </a:lnTo>
                <a:lnTo>
                  <a:pt x="193201" y="43812"/>
                </a:lnTo>
                <a:close/>
              </a:path>
              <a:path w="746125" h="100964">
                <a:moveTo>
                  <a:pt x="189237" y="27292"/>
                </a:moveTo>
                <a:lnTo>
                  <a:pt x="178023" y="27292"/>
                </a:lnTo>
                <a:lnTo>
                  <a:pt x="167650" y="69127"/>
                </a:lnTo>
                <a:lnTo>
                  <a:pt x="164426" y="83134"/>
                </a:lnTo>
                <a:lnTo>
                  <a:pt x="164146" y="83854"/>
                </a:lnTo>
                <a:lnTo>
                  <a:pt x="173609" y="83854"/>
                </a:lnTo>
                <a:lnTo>
                  <a:pt x="183210" y="43812"/>
                </a:lnTo>
                <a:lnTo>
                  <a:pt x="193201" y="43812"/>
                </a:lnTo>
                <a:lnTo>
                  <a:pt x="189237" y="27292"/>
                </a:lnTo>
                <a:close/>
              </a:path>
              <a:path w="746125" h="100964">
                <a:moveTo>
                  <a:pt x="228206" y="27292"/>
                </a:moveTo>
                <a:lnTo>
                  <a:pt x="217413" y="27292"/>
                </a:lnTo>
                <a:lnTo>
                  <a:pt x="206052" y="69127"/>
                </a:lnTo>
                <a:lnTo>
                  <a:pt x="202414" y="82413"/>
                </a:lnTo>
                <a:lnTo>
                  <a:pt x="212423" y="82413"/>
                </a:lnTo>
                <a:lnTo>
                  <a:pt x="228206" y="27292"/>
                </a:lnTo>
                <a:close/>
              </a:path>
              <a:path w="746125" h="100964">
                <a:moveTo>
                  <a:pt x="276567" y="25668"/>
                </a:moveTo>
                <a:lnTo>
                  <a:pt x="239438" y="47604"/>
                </a:lnTo>
                <a:lnTo>
                  <a:pt x="237318" y="63565"/>
                </a:lnTo>
                <a:lnTo>
                  <a:pt x="237844" y="71794"/>
                </a:lnTo>
                <a:lnTo>
                  <a:pt x="276007" y="100373"/>
                </a:lnTo>
                <a:lnTo>
                  <a:pt x="282315" y="98351"/>
                </a:lnTo>
                <a:lnTo>
                  <a:pt x="291979" y="90321"/>
                </a:lnTo>
                <a:lnTo>
                  <a:pt x="262970" y="90321"/>
                </a:lnTo>
                <a:lnTo>
                  <a:pt x="258485" y="88252"/>
                </a:lnTo>
                <a:lnTo>
                  <a:pt x="251195" y="79992"/>
                </a:lnTo>
                <a:lnTo>
                  <a:pt x="249233" y="73985"/>
                </a:lnTo>
                <a:lnTo>
                  <a:pt x="248812" y="66078"/>
                </a:lnTo>
                <a:lnTo>
                  <a:pt x="297594" y="66078"/>
                </a:lnTo>
                <a:lnTo>
                  <a:pt x="297594" y="62844"/>
                </a:lnTo>
                <a:lnTo>
                  <a:pt x="297179" y="56209"/>
                </a:lnTo>
                <a:lnTo>
                  <a:pt x="249373" y="56209"/>
                </a:lnTo>
                <a:lnTo>
                  <a:pt x="249794" y="49849"/>
                </a:lnTo>
                <a:lnTo>
                  <a:pt x="251616" y="44823"/>
                </a:lnTo>
                <a:lnTo>
                  <a:pt x="255120" y="41114"/>
                </a:lnTo>
                <a:lnTo>
                  <a:pt x="258485" y="37406"/>
                </a:lnTo>
                <a:lnTo>
                  <a:pt x="262830" y="35552"/>
                </a:lnTo>
                <a:lnTo>
                  <a:pt x="289447" y="35552"/>
                </a:lnTo>
                <a:lnTo>
                  <a:pt x="289323" y="35368"/>
                </a:lnTo>
                <a:lnTo>
                  <a:pt x="283716" y="28901"/>
                </a:lnTo>
                <a:lnTo>
                  <a:pt x="276567" y="25668"/>
                </a:lnTo>
                <a:close/>
              </a:path>
              <a:path w="746125" h="100964">
                <a:moveTo>
                  <a:pt x="285679" y="75778"/>
                </a:moveTo>
                <a:lnTo>
                  <a:pt x="272502" y="90321"/>
                </a:lnTo>
                <a:lnTo>
                  <a:pt x="291979" y="90321"/>
                </a:lnTo>
                <a:lnTo>
                  <a:pt x="292127" y="90198"/>
                </a:lnTo>
                <a:lnTo>
                  <a:pt x="295498" y="84482"/>
                </a:lnTo>
                <a:lnTo>
                  <a:pt x="297173" y="77218"/>
                </a:lnTo>
                <a:lnTo>
                  <a:pt x="285679" y="75778"/>
                </a:lnTo>
                <a:close/>
              </a:path>
              <a:path w="746125" h="100964">
                <a:moveTo>
                  <a:pt x="289447" y="35552"/>
                </a:moveTo>
                <a:lnTo>
                  <a:pt x="273624" y="35552"/>
                </a:lnTo>
                <a:lnTo>
                  <a:pt x="278109" y="37881"/>
                </a:lnTo>
                <a:lnTo>
                  <a:pt x="281754" y="42555"/>
                </a:lnTo>
                <a:lnTo>
                  <a:pt x="284137" y="45543"/>
                </a:lnTo>
                <a:lnTo>
                  <a:pt x="285398" y="50095"/>
                </a:lnTo>
                <a:lnTo>
                  <a:pt x="285959" y="56209"/>
                </a:lnTo>
                <a:lnTo>
                  <a:pt x="297179" y="56209"/>
                </a:lnTo>
                <a:lnTo>
                  <a:pt x="297070" y="54463"/>
                </a:lnTo>
                <a:lnTo>
                  <a:pt x="295509" y="47089"/>
                </a:lnTo>
                <a:lnTo>
                  <a:pt x="292922" y="40723"/>
                </a:lnTo>
                <a:lnTo>
                  <a:pt x="289447" y="35552"/>
                </a:lnTo>
                <a:close/>
              </a:path>
              <a:path w="746125" h="100964">
                <a:moveTo>
                  <a:pt x="324508" y="27292"/>
                </a:moveTo>
                <a:lnTo>
                  <a:pt x="314415" y="27292"/>
                </a:lnTo>
                <a:lnTo>
                  <a:pt x="314415" y="98764"/>
                </a:lnTo>
                <a:lnTo>
                  <a:pt x="325489" y="98764"/>
                </a:lnTo>
                <a:lnTo>
                  <a:pt x="325489" y="56209"/>
                </a:lnTo>
                <a:lnTo>
                  <a:pt x="326190" y="51535"/>
                </a:lnTo>
                <a:lnTo>
                  <a:pt x="327451" y="47229"/>
                </a:lnTo>
                <a:lnTo>
                  <a:pt x="328152" y="44348"/>
                </a:lnTo>
                <a:lnTo>
                  <a:pt x="329554" y="42111"/>
                </a:lnTo>
                <a:lnTo>
                  <a:pt x="331516" y="40486"/>
                </a:lnTo>
                <a:lnTo>
                  <a:pt x="333339" y="38877"/>
                </a:lnTo>
                <a:lnTo>
                  <a:pt x="335582" y="38065"/>
                </a:lnTo>
                <a:lnTo>
                  <a:pt x="324508" y="38065"/>
                </a:lnTo>
                <a:lnTo>
                  <a:pt x="324508" y="27292"/>
                </a:lnTo>
                <a:close/>
              </a:path>
              <a:path w="746125" h="100964">
                <a:moveTo>
                  <a:pt x="342310" y="25668"/>
                </a:moveTo>
                <a:lnTo>
                  <a:pt x="336002" y="25668"/>
                </a:lnTo>
                <a:lnTo>
                  <a:pt x="333619" y="26480"/>
                </a:lnTo>
                <a:lnTo>
                  <a:pt x="331516" y="28104"/>
                </a:lnTo>
                <a:lnTo>
                  <a:pt x="329274" y="29713"/>
                </a:lnTo>
                <a:lnTo>
                  <a:pt x="327031" y="33039"/>
                </a:lnTo>
                <a:lnTo>
                  <a:pt x="324508" y="38065"/>
                </a:lnTo>
                <a:lnTo>
                  <a:pt x="340768" y="38065"/>
                </a:lnTo>
                <a:lnTo>
                  <a:pt x="343431" y="38969"/>
                </a:lnTo>
                <a:lnTo>
                  <a:pt x="346235" y="40762"/>
                </a:lnTo>
                <a:lnTo>
                  <a:pt x="350020" y="29437"/>
                </a:lnTo>
                <a:lnTo>
                  <a:pt x="346095" y="26924"/>
                </a:lnTo>
                <a:lnTo>
                  <a:pt x="342310" y="25668"/>
                </a:lnTo>
                <a:close/>
              </a:path>
              <a:path w="746125" h="100964">
                <a:moveTo>
                  <a:pt x="429920" y="0"/>
                </a:moveTo>
                <a:lnTo>
                  <a:pt x="388989" y="0"/>
                </a:lnTo>
                <a:lnTo>
                  <a:pt x="388989" y="98764"/>
                </a:lnTo>
                <a:lnTo>
                  <a:pt x="429219" y="98764"/>
                </a:lnTo>
                <a:lnTo>
                  <a:pt x="434125" y="98228"/>
                </a:lnTo>
                <a:lnTo>
                  <a:pt x="438050" y="97140"/>
                </a:lnTo>
                <a:lnTo>
                  <a:pt x="442115" y="96067"/>
                </a:lnTo>
                <a:lnTo>
                  <a:pt x="445340" y="94458"/>
                </a:lnTo>
                <a:lnTo>
                  <a:pt x="450666" y="90137"/>
                </a:lnTo>
                <a:lnTo>
                  <a:pt x="452887" y="87087"/>
                </a:lnTo>
                <a:lnTo>
                  <a:pt x="401044" y="87087"/>
                </a:lnTo>
                <a:lnTo>
                  <a:pt x="401044" y="53144"/>
                </a:lnTo>
                <a:lnTo>
                  <a:pt x="451474" y="53144"/>
                </a:lnTo>
                <a:lnTo>
                  <a:pt x="449965" y="50968"/>
                </a:lnTo>
                <a:lnTo>
                  <a:pt x="445760" y="47934"/>
                </a:lnTo>
                <a:lnTo>
                  <a:pt x="440293" y="46141"/>
                </a:lnTo>
                <a:lnTo>
                  <a:pt x="444639" y="43873"/>
                </a:lnTo>
                <a:lnTo>
                  <a:pt x="447106" y="41482"/>
                </a:lnTo>
                <a:lnTo>
                  <a:pt x="401044" y="41482"/>
                </a:lnTo>
                <a:lnTo>
                  <a:pt x="401044" y="11661"/>
                </a:lnTo>
                <a:lnTo>
                  <a:pt x="449038" y="11661"/>
                </a:lnTo>
                <a:lnTo>
                  <a:pt x="447022" y="8167"/>
                </a:lnTo>
                <a:lnTo>
                  <a:pt x="443798" y="5087"/>
                </a:lnTo>
                <a:lnTo>
                  <a:pt x="439592" y="3049"/>
                </a:lnTo>
                <a:lnTo>
                  <a:pt x="435527" y="1011"/>
                </a:lnTo>
                <a:lnTo>
                  <a:pt x="429920" y="0"/>
                </a:lnTo>
                <a:close/>
              </a:path>
              <a:path w="746125" h="100964">
                <a:moveTo>
                  <a:pt x="451474" y="53144"/>
                </a:moveTo>
                <a:lnTo>
                  <a:pt x="427677" y="53144"/>
                </a:lnTo>
                <a:lnTo>
                  <a:pt x="432163" y="53680"/>
                </a:lnTo>
                <a:lnTo>
                  <a:pt x="438331" y="55841"/>
                </a:lnTo>
                <a:lnTo>
                  <a:pt x="440714" y="57757"/>
                </a:lnTo>
                <a:lnTo>
                  <a:pt x="444078" y="63258"/>
                </a:lnTo>
                <a:lnTo>
                  <a:pt x="444919" y="66491"/>
                </a:lnTo>
                <a:lnTo>
                  <a:pt x="444919" y="73326"/>
                </a:lnTo>
                <a:lnTo>
                  <a:pt x="444358" y="76069"/>
                </a:lnTo>
                <a:lnTo>
                  <a:pt x="431602" y="86551"/>
                </a:lnTo>
                <a:lnTo>
                  <a:pt x="430060" y="86903"/>
                </a:lnTo>
                <a:lnTo>
                  <a:pt x="427397" y="87087"/>
                </a:lnTo>
                <a:lnTo>
                  <a:pt x="452887" y="87087"/>
                </a:lnTo>
                <a:lnTo>
                  <a:pt x="454591" y="83042"/>
                </a:lnTo>
                <a:lnTo>
                  <a:pt x="456413" y="79042"/>
                </a:lnTo>
                <a:lnTo>
                  <a:pt x="457255" y="74751"/>
                </a:lnTo>
                <a:lnTo>
                  <a:pt x="457255" y="64469"/>
                </a:lnTo>
                <a:lnTo>
                  <a:pt x="455713" y="59458"/>
                </a:lnTo>
                <a:lnTo>
                  <a:pt x="452909" y="55213"/>
                </a:lnTo>
                <a:lnTo>
                  <a:pt x="451474" y="53144"/>
                </a:lnTo>
                <a:close/>
              </a:path>
              <a:path w="746125" h="100964">
                <a:moveTo>
                  <a:pt x="449038" y="11661"/>
                </a:moveTo>
                <a:lnTo>
                  <a:pt x="425575" y="11661"/>
                </a:lnTo>
                <a:lnTo>
                  <a:pt x="430201" y="12121"/>
                </a:lnTo>
                <a:lnTo>
                  <a:pt x="435527" y="13914"/>
                </a:lnTo>
                <a:lnTo>
                  <a:pt x="437630" y="15615"/>
                </a:lnTo>
                <a:lnTo>
                  <a:pt x="440433" y="20641"/>
                </a:lnTo>
                <a:lnTo>
                  <a:pt x="441134" y="23522"/>
                </a:lnTo>
                <a:lnTo>
                  <a:pt x="441134" y="30219"/>
                </a:lnTo>
                <a:lnTo>
                  <a:pt x="440293" y="33131"/>
                </a:lnTo>
                <a:lnTo>
                  <a:pt x="438891" y="35460"/>
                </a:lnTo>
                <a:lnTo>
                  <a:pt x="437350" y="37789"/>
                </a:lnTo>
                <a:lnTo>
                  <a:pt x="434967" y="39444"/>
                </a:lnTo>
                <a:lnTo>
                  <a:pt x="431883" y="40394"/>
                </a:lnTo>
                <a:lnTo>
                  <a:pt x="429640" y="41114"/>
                </a:lnTo>
                <a:lnTo>
                  <a:pt x="425855" y="41482"/>
                </a:lnTo>
                <a:lnTo>
                  <a:pt x="447106" y="41482"/>
                </a:lnTo>
                <a:lnTo>
                  <a:pt x="447723" y="40885"/>
                </a:lnTo>
                <a:lnTo>
                  <a:pt x="451928" y="33452"/>
                </a:lnTo>
                <a:lnTo>
                  <a:pt x="452909" y="29499"/>
                </a:lnTo>
                <a:lnTo>
                  <a:pt x="452877" y="20641"/>
                </a:lnTo>
                <a:lnTo>
                  <a:pt x="451788" y="16427"/>
                </a:lnTo>
                <a:lnTo>
                  <a:pt x="449038" y="11661"/>
                </a:lnTo>
                <a:close/>
              </a:path>
              <a:path w="746125" h="100964">
                <a:moveTo>
                  <a:pt x="507718" y="25668"/>
                </a:moveTo>
                <a:lnTo>
                  <a:pt x="470711" y="45698"/>
                </a:lnTo>
                <a:lnTo>
                  <a:pt x="468188" y="63028"/>
                </a:lnTo>
                <a:lnTo>
                  <a:pt x="468716" y="71562"/>
                </a:lnTo>
                <a:lnTo>
                  <a:pt x="504494" y="100373"/>
                </a:lnTo>
                <a:lnTo>
                  <a:pt x="509821" y="98918"/>
                </a:lnTo>
                <a:lnTo>
                  <a:pt x="514587" y="95975"/>
                </a:lnTo>
                <a:lnTo>
                  <a:pt x="519493" y="93048"/>
                </a:lnTo>
                <a:lnTo>
                  <a:pt x="521913" y="90321"/>
                </a:lnTo>
                <a:lnTo>
                  <a:pt x="493280" y="90321"/>
                </a:lnTo>
                <a:lnTo>
                  <a:pt x="488794" y="88053"/>
                </a:lnTo>
                <a:lnTo>
                  <a:pt x="485009" y="83501"/>
                </a:lnTo>
                <a:lnTo>
                  <a:pt x="481365" y="78950"/>
                </a:lnTo>
                <a:lnTo>
                  <a:pt x="479543" y="72131"/>
                </a:lnTo>
                <a:lnTo>
                  <a:pt x="479566" y="53713"/>
                </a:lnTo>
                <a:lnTo>
                  <a:pt x="481365" y="46953"/>
                </a:lnTo>
                <a:lnTo>
                  <a:pt x="485009" y="42463"/>
                </a:lnTo>
                <a:lnTo>
                  <a:pt x="488794" y="37973"/>
                </a:lnTo>
                <a:lnTo>
                  <a:pt x="493280" y="35736"/>
                </a:lnTo>
                <a:lnTo>
                  <a:pt x="521223" y="35736"/>
                </a:lnTo>
                <a:lnTo>
                  <a:pt x="520895" y="35276"/>
                </a:lnTo>
                <a:lnTo>
                  <a:pt x="515147" y="28870"/>
                </a:lnTo>
                <a:lnTo>
                  <a:pt x="507718" y="25668"/>
                </a:lnTo>
                <a:close/>
              </a:path>
              <a:path w="746125" h="100964">
                <a:moveTo>
                  <a:pt x="521223" y="35736"/>
                </a:moveTo>
                <a:lnTo>
                  <a:pt x="504214" y="35736"/>
                </a:lnTo>
                <a:lnTo>
                  <a:pt x="508839" y="38004"/>
                </a:lnTo>
                <a:lnTo>
                  <a:pt x="516129" y="47106"/>
                </a:lnTo>
                <a:lnTo>
                  <a:pt x="517926" y="53713"/>
                </a:lnTo>
                <a:lnTo>
                  <a:pt x="517919" y="72131"/>
                </a:lnTo>
                <a:lnTo>
                  <a:pt x="516129" y="78950"/>
                </a:lnTo>
                <a:lnTo>
                  <a:pt x="512624" y="83501"/>
                </a:lnTo>
                <a:lnTo>
                  <a:pt x="508980" y="88053"/>
                </a:lnTo>
                <a:lnTo>
                  <a:pt x="504354" y="90321"/>
                </a:lnTo>
                <a:lnTo>
                  <a:pt x="521913" y="90321"/>
                </a:lnTo>
                <a:lnTo>
                  <a:pt x="523137" y="88942"/>
                </a:lnTo>
                <a:lnTo>
                  <a:pt x="528184" y="78414"/>
                </a:lnTo>
                <a:lnTo>
                  <a:pt x="529376" y="71562"/>
                </a:lnTo>
                <a:lnTo>
                  <a:pt x="529445" y="61955"/>
                </a:lnTo>
                <a:lnTo>
                  <a:pt x="528917" y="53884"/>
                </a:lnTo>
                <a:lnTo>
                  <a:pt x="527325" y="46748"/>
                </a:lnTo>
                <a:lnTo>
                  <a:pt x="524655" y="40546"/>
                </a:lnTo>
                <a:lnTo>
                  <a:pt x="521223" y="35736"/>
                </a:lnTo>
                <a:close/>
              </a:path>
              <a:path w="746125" h="100964">
                <a:moveTo>
                  <a:pt x="556780" y="27292"/>
                </a:moveTo>
                <a:lnTo>
                  <a:pt x="545566" y="27292"/>
                </a:lnTo>
                <a:lnTo>
                  <a:pt x="545619" y="77448"/>
                </a:lnTo>
                <a:lnTo>
                  <a:pt x="545846" y="80498"/>
                </a:lnTo>
                <a:lnTo>
                  <a:pt x="546278" y="82842"/>
                </a:lnTo>
                <a:lnTo>
                  <a:pt x="546967" y="86367"/>
                </a:lnTo>
                <a:lnTo>
                  <a:pt x="548089" y="89401"/>
                </a:lnTo>
                <a:lnTo>
                  <a:pt x="549771" y="91853"/>
                </a:lnTo>
                <a:lnTo>
                  <a:pt x="551313" y="94305"/>
                </a:lnTo>
                <a:lnTo>
                  <a:pt x="553836" y="96343"/>
                </a:lnTo>
                <a:lnTo>
                  <a:pt x="560564" y="99577"/>
                </a:lnTo>
                <a:lnTo>
                  <a:pt x="564069" y="100373"/>
                </a:lnTo>
                <a:lnTo>
                  <a:pt x="576685" y="100373"/>
                </a:lnTo>
                <a:lnTo>
                  <a:pt x="583694" y="96312"/>
                </a:lnTo>
                <a:lnTo>
                  <a:pt x="587621" y="89968"/>
                </a:lnTo>
                <a:lnTo>
                  <a:pt x="566872" y="89968"/>
                </a:lnTo>
                <a:lnTo>
                  <a:pt x="564069" y="89033"/>
                </a:lnTo>
                <a:lnTo>
                  <a:pt x="559583" y="85325"/>
                </a:lnTo>
                <a:lnTo>
                  <a:pt x="558041" y="82842"/>
                </a:lnTo>
                <a:lnTo>
                  <a:pt x="557481" y="79732"/>
                </a:lnTo>
                <a:lnTo>
                  <a:pt x="556920" y="77448"/>
                </a:lnTo>
                <a:lnTo>
                  <a:pt x="556882" y="76314"/>
                </a:lnTo>
                <a:lnTo>
                  <a:pt x="556780" y="27292"/>
                </a:lnTo>
                <a:close/>
              </a:path>
              <a:path w="746125" h="100964">
                <a:moveTo>
                  <a:pt x="598692" y="88160"/>
                </a:moveTo>
                <a:lnTo>
                  <a:pt x="588740" y="88160"/>
                </a:lnTo>
                <a:lnTo>
                  <a:pt x="588740" y="98764"/>
                </a:lnTo>
                <a:lnTo>
                  <a:pt x="598692" y="98764"/>
                </a:lnTo>
                <a:lnTo>
                  <a:pt x="598692" y="88160"/>
                </a:lnTo>
                <a:close/>
              </a:path>
              <a:path w="746125" h="100964">
                <a:moveTo>
                  <a:pt x="598692" y="27292"/>
                </a:moveTo>
                <a:lnTo>
                  <a:pt x="587618" y="27292"/>
                </a:lnTo>
                <a:lnTo>
                  <a:pt x="587618" y="71640"/>
                </a:lnTo>
                <a:lnTo>
                  <a:pt x="587058" y="76314"/>
                </a:lnTo>
                <a:lnTo>
                  <a:pt x="584535" y="82781"/>
                </a:lnTo>
                <a:lnTo>
                  <a:pt x="582432" y="85325"/>
                </a:lnTo>
                <a:lnTo>
                  <a:pt x="579488" y="87179"/>
                </a:lnTo>
                <a:lnTo>
                  <a:pt x="576685" y="89033"/>
                </a:lnTo>
                <a:lnTo>
                  <a:pt x="573461" y="89968"/>
                </a:lnTo>
                <a:lnTo>
                  <a:pt x="587621" y="89968"/>
                </a:lnTo>
                <a:lnTo>
                  <a:pt x="588740" y="88160"/>
                </a:lnTo>
                <a:lnTo>
                  <a:pt x="598692" y="88160"/>
                </a:lnTo>
                <a:lnTo>
                  <a:pt x="598692" y="27292"/>
                </a:lnTo>
                <a:close/>
              </a:path>
              <a:path w="746125" h="100964">
                <a:moveTo>
                  <a:pt x="629391" y="27292"/>
                </a:moveTo>
                <a:lnTo>
                  <a:pt x="619579" y="27292"/>
                </a:lnTo>
                <a:lnTo>
                  <a:pt x="619579" y="98764"/>
                </a:lnTo>
                <a:lnTo>
                  <a:pt x="630512" y="98764"/>
                </a:lnTo>
                <a:lnTo>
                  <a:pt x="630575" y="50278"/>
                </a:lnTo>
                <a:lnTo>
                  <a:pt x="632195" y="44317"/>
                </a:lnTo>
                <a:lnTo>
                  <a:pt x="639203" y="37728"/>
                </a:lnTo>
                <a:lnTo>
                  <a:pt x="640153" y="37345"/>
                </a:lnTo>
                <a:lnTo>
                  <a:pt x="629391" y="37345"/>
                </a:lnTo>
                <a:lnTo>
                  <a:pt x="629391" y="27292"/>
                </a:lnTo>
                <a:close/>
              </a:path>
              <a:path w="746125" h="100964">
                <a:moveTo>
                  <a:pt x="669963" y="36088"/>
                </a:moveTo>
                <a:lnTo>
                  <a:pt x="650838" y="36088"/>
                </a:lnTo>
                <a:lnTo>
                  <a:pt x="653501" y="36839"/>
                </a:lnTo>
                <a:lnTo>
                  <a:pt x="655604" y="38325"/>
                </a:lnTo>
                <a:lnTo>
                  <a:pt x="661632" y="98764"/>
                </a:lnTo>
                <a:lnTo>
                  <a:pt x="672565" y="98764"/>
                </a:lnTo>
                <a:lnTo>
                  <a:pt x="672474" y="46570"/>
                </a:lnTo>
                <a:lnTo>
                  <a:pt x="670322" y="36624"/>
                </a:lnTo>
                <a:lnTo>
                  <a:pt x="669963" y="36088"/>
                </a:lnTo>
                <a:close/>
              </a:path>
              <a:path w="746125" h="100964">
                <a:moveTo>
                  <a:pt x="654202" y="25668"/>
                </a:moveTo>
                <a:lnTo>
                  <a:pt x="641166" y="25668"/>
                </a:lnTo>
                <a:lnTo>
                  <a:pt x="634157" y="29560"/>
                </a:lnTo>
                <a:lnTo>
                  <a:pt x="629391" y="37345"/>
                </a:lnTo>
                <a:lnTo>
                  <a:pt x="640153" y="37345"/>
                </a:lnTo>
                <a:lnTo>
                  <a:pt x="643268" y="36088"/>
                </a:lnTo>
                <a:lnTo>
                  <a:pt x="669963" y="36088"/>
                </a:lnTo>
                <a:lnTo>
                  <a:pt x="666958" y="31598"/>
                </a:lnTo>
                <a:lnTo>
                  <a:pt x="664435" y="29560"/>
                </a:lnTo>
                <a:lnTo>
                  <a:pt x="661211" y="28012"/>
                </a:lnTo>
                <a:lnTo>
                  <a:pt x="657847" y="26449"/>
                </a:lnTo>
                <a:lnTo>
                  <a:pt x="654202" y="25668"/>
                </a:lnTo>
                <a:close/>
              </a:path>
              <a:path w="746125" h="100964">
                <a:moveTo>
                  <a:pt x="720646" y="25668"/>
                </a:moveTo>
                <a:lnTo>
                  <a:pt x="692330" y="43628"/>
                </a:lnTo>
                <a:lnTo>
                  <a:pt x="690087" y="49497"/>
                </a:lnTo>
                <a:lnTo>
                  <a:pt x="688966" y="55964"/>
                </a:lnTo>
                <a:lnTo>
                  <a:pt x="688966" y="70323"/>
                </a:lnTo>
                <a:lnTo>
                  <a:pt x="690228" y="76789"/>
                </a:lnTo>
                <a:lnTo>
                  <a:pt x="694994" y="88053"/>
                </a:lnTo>
                <a:lnTo>
                  <a:pt x="698358" y="92451"/>
                </a:lnTo>
                <a:lnTo>
                  <a:pt x="702843" y="95623"/>
                </a:lnTo>
                <a:lnTo>
                  <a:pt x="707189" y="98795"/>
                </a:lnTo>
                <a:lnTo>
                  <a:pt x="711955" y="100373"/>
                </a:lnTo>
                <a:lnTo>
                  <a:pt x="725272" y="100373"/>
                </a:lnTo>
                <a:lnTo>
                  <a:pt x="731299" y="96849"/>
                </a:lnTo>
                <a:lnTo>
                  <a:pt x="735185" y="90321"/>
                </a:lnTo>
                <a:lnTo>
                  <a:pt x="713497" y="90321"/>
                </a:lnTo>
                <a:lnTo>
                  <a:pt x="709291" y="88083"/>
                </a:lnTo>
                <a:lnTo>
                  <a:pt x="702283" y="79103"/>
                </a:lnTo>
                <a:lnTo>
                  <a:pt x="700460" y="72238"/>
                </a:lnTo>
                <a:lnTo>
                  <a:pt x="700460" y="53573"/>
                </a:lnTo>
                <a:lnTo>
                  <a:pt x="702143" y="46647"/>
                </a:lnTo>
                <a:lnTo>
                  <a:pt x="705367" y="42279"/>
                </a:lnTo>
                <a:lnTo>
                  <a:pt x="708731" y="37912"/>
                </a:lnTo>
                <a:lnTo>
                  <a:pt x="712796" y="35736"/>
                </a:lnTo>
                <a:lnTo>
                  <a:pt x="745878" y="35736"/>
                </a:lnTo>
                <a:lnTo>
                  <a:pt x="745878" y="35368"/>
                </a:lnTo>
                <a:lnTo>
                  <a:pt x="734804" y="35368"/>
                </a:lnTo>
                <a:lnTo>
                  <a:pt x="732841" y="32502"/>
                </a:lnTo>
                <a:lnTo>
                  <a:pt x="730318" y="30158"/>
                </a:lnTo>
                <a:lnTo>
                  <a:pt x="724150" y="26572"/>
                </a:lnTo>
                <a:lnTo>
                  <a:pt x="720646" y="25668"/>
                </a:lnTo>
                <a:close/>
              </a:path>
              <a:path w="746125" h="100964">
                <a:moveTo>
                  <a:pt x="745878" y="89784"/>
                </a:moveTo>
                <a:lnTo>
                  <a:pt x="735504" y="89784"/>
                </a:lnTo>
                <a:lnTo>
                  <a:pt x="735504" y="98764"/>
                </a:lnTo>
                <a:lnTo>
                  <a:pt x="745878" y="98764"/>
                </a:lnTo>
                <a:lnTo>
                  <a:pt x="745878" y="89784"/>
                </a:lnTo>
                <a:close/>
              </a:path>
              <a:path w="746125" h="100964">
                <a:moveTo>
                  <a:pt x="745878" y="35736"/>
                </a:moveTo>
                <a:lnTo>
                  <a:pt x="722748" y="35736"/>
                </a:lnTo>
                <a:lnTo>
                  <a:pt x="727094" y="38004"/>
                </a:lnTo>
                <a:lnTo>
                  <a:pt x="730458" y="42555"/>
                </a:lnTo>
                <a:lnTo>
                  <a:pt x="733963" y="47106"/>
                </a:lnTo>
                <a:lnTo>
                  <a:pt x="735645" y="54293"/>
                </a:lnTo>
                <a:lnTo>
                  <a:pt x="735645" y="72958"/>
                </a:lnTo>
                <a:lnTo>
                  <a:pt x="733963" y="79548"/>
                </a:lnTo>
                <a:lnTo>
                  <a:pt x="727234" y="88160"/>
                </a:lnTo>
                <a:lnTo>
                  <a:pt x="723029" y="90321"/>
                </a:lnTo>
                <a:lnTo>
                  <a:pt x="735185" y="90321"/>
                </a:lnTo>
                <a:lnTo>
                  <a:pt x="735504" y="89784"/>
                </a:lnTo>
                <a:lnTo>
                  <a:pt x="745878" y="89784"/>
                </a:lnTo>
                <a:lnTo>
                  <a:pt x="745878" y="35736"/>
                </a:lnTo>
                <a:close/>
              </a:path>
              <a:path w="746125" h="100964">
                <a:moveTo>
                  <a:pt x="745878" y="0"/>
                </a:moveTo>
                <a:lnTo>
                  <a:pt x="734804" y="0"/>
                </a:lnTo>
                <a:lnTo>
                  <a:pt x="734804" y="35368"/>
                </a:lnTo>
                <a:lnTo>
                  <a:pt x="745878" y="35368"/>
                </a:lnTo>
                <a:lnTo>
                  <a:pt x="745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8367" y="1570952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634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4389" y="2004015"/>
            <a:ext cx="529590" cy="100965"/>
          </a:xfrm>
          <a:custGeom>
            <a:avLst/>
            <a:gdLst/>
            <a:ahLst/>
            <a:cxnLst/>
            <a:rect l="l" t="t" r="r" b="b"/>
            <a:pathLst>
              <a:path w="529590" h="100964">
                <a:moveTo>
                  <a:pt x="18082" y="0"/>
                </a:moveTo>
                <a:lnTo>
                  <a:pt x="0" y="0"/>
                </a:lnTo>
                <a:lnTo>
                  <a:pt x="0" y="98764"/>
                </a:lnTo>
                <a:lnTo>
                  <a:pt x="11494" y="98764"/>
                </a:lnTo>
                <a:lnTo>
                  <a:pt x="11494" y="14711"/>
                </a:lnTo>
                <a:lnTo>
                  <a:pt x="22599" y="14711"/>
                </a:lnTo>
                <a:lnTo>
                  <a:pt x="18082" y="0"/>
                </a:lnTo>
                <a:close/>
              </a:path>
              <a:path w="529590" h="100964">
                <a:moveTo>
                  <a:pt x="22599" y="14711"/>
                </a:moveTo>
                <a:lnTo>
                  <a:pt x="11494" y="14711"/>
                </a:lnTo>
                <a:lnTo>
                  <a:pt x="37707" y="98764"/>
                </a:lnTo>
                <a:lnTo>
                  <a:pt x="48500" y="98764"/>
                </a:lnTo>
                <a:lnTo>
                  <a:pt x="53027" y="84574"/>
                </a:lnTo>
                <a:lnTo>
                  <a:pt x="43735" y="84574"/>
                </a:lnTo>
                <a:lnTo>
                  <a:pt x="42793" y="80988"/>
                </a:lnTo>
                <a:lnTo>
                  <a:pt x="41492" y="76437"/>
                </a:lnTo>
                <a:lnTo>
                  <a:pt x="39529" y="69847"/>
                </a:lnTo>
                <a:lnTo>
                  <a:pt x="22599" y="14711"/>
                </a:lnTo>
                <a:close/>
              </a:path>
              <a:path w="529590" h="100964">
                <a:moveTo>
                  <a:pt x="86348" y="16151"/>
                </a:moveTo>
                <a:lnTo>
                  <a:pt x="74854" y="16151"/>
                </a:lnTo>
                <a:lnTo>
                  <a:pt x="74854" y="98764"/>
                </a:lnTo>
                <a:lnTo>
                  <a:pt x="86348" y="98764"/>
                </a:lnTo>
                <a:lnTo>
                  <a:pt x="86348" y="16151"/>
                </a:lnTo>
                <a:close/>
              </a:path>
              <a:path w="529590" h="100964">
                <a:moveTo>
                  <a:pt x="86348" y="0"/>
                </a:moveTo>
                <a:lnTo>
                  <a:pt x="70228" y="0"/>
                </a:lnTo>
                <a:lnTo>
                  <a:pt x="48500" y="68775"/>
                </a:lnTo>
                <a:lnTo>
                  <a:pt x="46258" y="75717"/>
                </a:lnTo>
                <a:lnTo>
                  <a:pt x="44619" y="81341"/>
                </a:lnTo>
                <a:lnTo>
                  <a:pt x="43735" y="84574"/>
                </a:lnTo>
                <a:lnTo>
                  <a:pt x="53027" y="84574"/>
                </a:lnTo>
                <a:lnTo>
                  <a:pt x="74854" y="16151"/>
                </a:lnTo>
                <a:lnTo>
                  <a:pt x="86348" y="16151"/>
                </a:lnTo>
                <a:lnTo>
                  <a:pt x="86348" y="0"/>
                </a:lnTo>
                <a:close/>
              </a:path>
              <a:path w="529590" h="100964">
                <a:moveTo>
                  <a:pt x="144390" y="35736"/>
                </a:moveTo>
                <a:lnTo>
                  <a:pt x="125177" y="35736"/>
                </a:lnTo>
                <a:lnTo>
                  <a:pt x="129382" y="37054"/>
                </a:lnTo>
                <a:lnTo>
                  <a:pt x="132326" y="39674"/>
                </a:lnTo>
                <a:lnTo>
                  <a:pt x="134429" y="41712"/>
                </a:lnTo>
                <a:lnTo>
                  <a:pt x="135410" y="45252"/>
                </a:lnTo>
                <a:lnTo>
                  <a:pt x="135410" y="53328"/>
                </a:lnTo>
                <a:lnTo>
                  <a:pt x="131205" y="54998"/>
                </a:lnTo>
                <a:lnTo>
                  <a:pt x="124616" y="56377"/>
                </a:lnTo>
                <a:lnTo>
                  <a:pt x="115645" y="57465"/>
                </a:lnTo>
                <a:lnTo>
                  <a:pt x="111159" y="58063"/>
                </a:lnTo>
                <a:lnTo>
                  <a:pt x="107935" y="58722"/>
                </a:lnTo>
                <a:lnTo>
                  <a:pt x="105833" y="59427"/>
                </a:lnTo>
                <a:lnTo>
                  <a:pt x="102889" y="60270"/>
                </a:lnTo>
                <a:lnTo>
                  <a:pt x="100226" y="61557"/>
                </a:lnTo>
                <a:lnTo>
                  <a:pt x="97843" y="63289"/>
                </a:lnTo>
                <a:lnTo>
                  <a:pt x="95319" y="65036"/>
                </a:lnTo>
                <a:lnTo>
                  <a:pt x="93497" y="67365"/>
                </a:lnTo>
                <a:lnTo>
                  <a:pt x="92095" y="70292"/>
                </a:lnTo>
                <a:lnTo>
                  <a:pt x="90553" y="73234"/>
                </a:lnTo>
                <a:lnTo>
                  <a:pt x="89852" y="76437"/>
                </a:lnTo>
                <a:lnTo>
                  <a:pt x="89852" y="85892"/>
                </a:lnTo>
                <a:lnTo>
                  <a:pt x="91815" y="90796"/>
                </a:lnTo>
                <a:lnTo>
                  <a:pt x="95600" y="94627"/>
                </a:lnTo>
                <a:lnTo>
                  <a:pt x="99525" y="98458"/>
                </a:lnTo>
                <a:lnTo>
                  <a:pt x="104992" y="100373"/>
                </a:lnTo>
                <a:lnTo>
                  <a:pt x="116626" y="100373"/>
                </a:lnTo>
                <a:lnTo>
                  <a:pt x="120691" y="99607"/>
                </a:lnTo>
                <a:lnTo>
                  <a:pt x="128261" y="96481"/>
                </a:lnTo>
                <a:lnTo>
                  <a:pt x="132186" y="93799"/>
                </a:lnTo>
                <a:lnTo>
                  <a:pt x="135415" y="90857"/>
                </a:lnTo>
                <a:lnTo>
                  <a:pt x="110599" y="90857"/>
                </a:lnTo>
                <a:lnTo>
                  <a:pt x="107375" y="89784"/>
                </a:lnTo>
                <a:lnTo>
                  <a:pt x="102889" y="85478"/>
                </a:lnTo>
                <a:lnTo>
                  <a:pt x="101844" y="82965"/>
                </a:lnTo>
                <a:lnTo>
                  <a:pt x="101767" y="77387"/>
                </a:lnTo>
                <a:lnTo>
                  <a:pt x="102188" y="75471"/>
                </a:lnTo>
                <a:lnTo>
                  <a:pt x="103309" y="73801"/>
                </a:lnTo>
                <a:lnTo>
                  <a:pt x="104291" y="72131"/>
                </a:lnTo>
                <a:lnTo>
                  <a:pt x="105833" y="70844"/>
                </a:lnTo>
                <a:lnTo>
                  <a:pt x="109477" y="69035"/>
                </a:lnTo>
                <a:lnTo>
                  <a:pt x="112701" y="68238"/>
                </a:lnTo>
                <a:lnTo>
                  <a:pt x="125317" y="66200"/>
                </a:lnTo>
                <a:lnTo>
                  <a:pt x="131345" y="64637"/>
                </a:lnTo>
                <a:lnTo>
                  <a:pt x="135410" y="62844"/>
                </a:lnTo>
                <a:lnTo>
                  <a:pt x="146624" y="62844"/>
                </a:lnTo>
                <a:lnTo>
                  <a:pt x="146509" y="44164"/>
                </a:lnTo>
                <a:lnTo>
                  <a:pt x="146484" y="43505"/>
                </a:lnTo>
                <a:lnTo>
                  <a:pt x="145362" y="38126"/>
                </a:lnTo>
                <a:lnTo>
                  <a:pt x="144390" y="35736"/>
                </a:lnTo>
                <a:close/>
              </a:path>
              <a:path w="529590" h="100964">
                <a:moveTo>
                  <a:pt x="147293" y="89968"/>
                </a:moveTo>
                <a:lnTo>
                  <a:pt x="136391" y="89968"/>
                </a:lnTo>
                <a:lnTo>
                  <a:pt x="136671" y="93309"/>
                </a:lnTo>
                <a:lnTo>
                  <a:pt x="137372" y="96251"/>
                </a:lnTo>
                <a:lnTo>
                  <a:pt x="138494" y="98764"/>
                </a:lnTo>
                <a:lnTo>
                  <a:pt x="150128" y="98764"/>
                </a:lnTo>
                <a:lnTo>
                  <a:pt x="148727" y="96006"/>
                </a:lnTo>
                <a:lnTo>
                  <a:pt x="147745" y="93140"/>
                </a:lnTo>
                <a:lnTo>
                  <a:pt x="147293" y="89968"/>
                </a:lnTo>
                <a:close/>
              </a:path>
              <a:path w="529590" h="100964">
                <a:moveTo>
                  <a:pt x="146624" y="62844"/>
                </a:moveTo>
                <a:lnTo>
                  <a:pt x="135410" y="62844"/>
                </a:lnTo>
                <a:lnTo>
                  <a:pt x="135322" y="73234"/>
                </a:lnTo>
                <a:lnTo>
                  <a:pt x="134849" y="76621"/>
                </a:lnTo>
                <a:lnTo>
                  <a:pt x="133587" y="79364"/>
                </a:lnTo>
                <a:lnTo>
                  <a:pt x="132046" y="82965"/>
                </a:lnTo>
                <a:lnTo>
                  <a:pt x="129663" y="85769"/>
                </a:lnTo>
                <a:lnTo>
                  <a:pt x="122934" y="89846"/>
                </a:lnTo>
                <a:lnTo>
                  <a:pt x="119149" y="90857"/>
                </a:lnTo>
                <a:lnTo>
                  <a:pt x="135415" y="90857"/>
                </a:lnTo>
                <a:lnTo>
                  <a:pt x="136391" y="89968"/>
                </a:lnTo>
                <a:lnTo>
                  <a:pt x="147293" y="89968"/>
                </a:lnTo>
                <a:lnTo>
                  <a:pt x="146764" y="87149"/>
                </a:lnTo>
                <a:lnTo>
                  <a:pt x="146678" y="82781"/>
                </a:lnTo>
                <a:lnTo>
                  <a:pt x="146624" y="62844"/>
                </a:lnTo>
                <a:close/>
              </a:path>
              <a:path w="529590" h="100964">
                <a:moveTo>
                  <a:pt x="126859" y="25668"/>
                </a:moveTo>
                <a:lnTo>
                  <a:pt x="92656" y="42555"/>
                </a:lnTo>
                <a:lnTo>
                  <a:pt x="91675" y="47581"/>
                </a:lnTo>
                <a:lnTo>
                  <a:pt x="102609" y="49190"/>
                </a:lnTo>
                <a:lnTo>
                  <a:pt x="103730" y="44164"/>
                </a:lnTo>
                <a:lnTo>
                  <a:pt x="105552" y="40670"/>
                </a:lnTo>
                <a:lnTo>
                  <a:pt x="110599" y="36716"/>
                </a:lnTo>
                <a:lnTo>
                  <a:pt x="114524" y="35736"/>
                </a:lnTo>
                <a:lnTo>
                  <a:pt x="144390" y="35736"/>
                </a:lnTo>
                <a:lnTo>
                  <a:pt x="144241" y="35368"/>
                </a:lnTo>
                <a:lnTo>
                  <a:pt x="142699" y="33222"/>
                </a:lnTo>
                <a:lnTo>
                  <a:pt x="141017" y="31062"/>
                </a:lnTo>
                <a:lnTo>
                  <a:pt x="138353" y="29269"/>
                </a:lnTo>
                <a:lnTo>
                  <a:pt x="131345" y="26388"/>
                </a:lnTo>
                <a:lnTo>
                  <a:pt x="126859" y="25668"/>
                </a:lnTo>
                <a:close/>
              </a:path>
              <a:path w="529590" h="100964">
                <a:moveTo>
                  <a:pt x="175500" y="27292"/>
                </a:moveTo>
                <a:lnTo>
                  <a:pt x="161623" y="27292"/>
                </a:lnTo>
                <a:lnTo>
                  <a:pt x="183771" y="61588"/>
                </a:lnTo>
                <a:lnTo>
                  <a:pt x="159941" y="98764"/>
                </a:lnTo>
                <a:lnTo>
                  <a:pt x="173257" y="98764"/>
                </a:lnTo>
                <a:lnTo>
                  <a:pt x="190499" y="70568"/>
                </a:lnTo>
                <a:lnTo>
                  <a:pt x="202910" y="70568"/>
                </a:lnTo>
                <a:lnTo>
                  <a:pt x="196667" y="60867"/>
                </a:lnTo>
                <a:lnTo>
                  <a:pt x="202616" y="52071"/>
                </a:lnTo>
                <a:lnTo>
                  <a:pt x="190079" y="52071"/>
                </a:lnTo>
                <a:lnTo>
                  <a:pt x="188957" y="49911"/>
                </a:lnTo>
                <a:lnTo>
                  <a:pt x="187415" y="47229"/>
                </a:lnTo>
                <a:lnTo>
                  <a:pt x="185453" y="43995"/>
                </a:lnTo>
                <a:lnTo>
                  <a:pt x="175500" y="27292"/>
                </a:lnTo>
                <a:close/>
              </a:path>
              <a:path w="529590" h="100964">
                <a:moveTo>
                  <a:pt x="202910" y="70568"/>
                </a:moveTo>
                <a:lnTo>
                  <a:pt x="190499" y="70568"/>
                </a:lnTo>
                <a:lnTo>
                  <a:pt x="194003" y="76498"/>
                </a:lnTo>
                <a:lnTo>
                  <a:pt x="207460" y="98764"/>
                </a:lnTo>
                <a:lnTo>
                  <a:pt x="219796" y="98764"/>
                </a:lnTo>
                <a:lnTo>
                  <a:pt x="219796" y="96804"/>
                </a:lnTo>
                <a:lnTo>
                  <a:pt x="202910" y="70568"/>
                </a:lnTo>
                <a:close/>
              </a:path>
              <a:path w="529590" h="100964">
                <a:moveTo>
                  <a:pt x="219796" y="96804"/>
                </a:moveTo>
                <a:lnTo>
                  <a:pt x="219796" y="98764"/>
                </a:lnTo>
                <a:lnTo>
                  <a:pt x="221057" y="98764"/>
                </a:lnTo>
                <a:lnTo>
                  <a:pt x="219796" y="96804"/>
                </a:lnTo>
                <a:close/>
              </a:path>
              <a:path w="529590" h="100964">
                <a:moveTo>
                  <a:pt x="231010" y="27292"/>
                </a:moveTo>
                <a:lnTo>
                  <a:pt x="219796" y="27292"/>
                </a:lnTo>
                <a:lnTo>
                  <a:pt x="219796" y="96804"/>
                </a:lnTo>
                <a:lnTo>
                  <a:pt x="221057" y="98764"/>
                </a:lnTo>
                <a:lnTo>
                  <a:pt x="231010" y="98764"/>
                </a:lnTo>
                <a:lnTo>
                  <a:pt x="231010" y="27292"/>
                </a:lnTo>
                <a:close/>
              </a:path>
              <a:path w="529590" h="100964">
                <a:moveTo>
                  <a:pt x="219375" y="27292"/>
                </a:moveTo>
                <a:lnTo>
                  <a:pt x="206059" y="27292"/>
                </a:lnTo>
                <a:lnTo>
                  <a:pt x="194985" y="44164"/>
                </a:lnTo>
                <a:lnTo>
                  <a:pt x="193443" y="46447"/>
                </a:lnTo>
                <a:lnTo>
                  <a:pt x="191901" y="49083"/>
                </a:lnTo>
                <a:lnTo>
                  <a:pt x="190079" y="52071"/>
                </a:lnTo>
                <a:lnTo>
                  <a:pt x="202616" y="52071"/>
                </a:lnTo>
                <a:lnTo>
                  <a:pt x="219375" y="27292"/>
                </a:lnTo>
                <a:close/>
              </a:path>
              <a:path w="529590" h="100964">
                <a:moveTo>
                  <a:pt x="231010" y="0"/>
                </a:moveTo>
                <a:lnTo>
                  <a:pt x="219796" y="0"/>
                </a:lnTo>
                <a:lnTo>
                  <a:pt x="219796" y="14006"/>
                </a:lnTo>
                <a:lnTo>
                  <a:pt x="231010" y="14006"/>
                </a:lnTo>
                <a:lnTo>
                  <a:pt x="231010" y="0"/>
                </a:lnTo>
                <a:close/>
              </a:path>
              <a:path w="529590" h="100964">
                <a:moveTo>
                  <a:pt x="261288" y="27292"/>
                </a:moveTo>
                <a:lnTo>
                  <a:pt x="251336" y="27292"/>
                </a:lnTo>
                <a:lnTo>
                  <a:pt x="251336" y="98764"/>
                </a:lnTo>
                <a:lnTo>
                  <a:pt x="262410" y="98764"/>
                </a:lnTo>
                <a:lnTo>
                  <a:pt x="262410" y="55121"/>
                </a:lnTo>
                <a:lnTo>
                  <a:pt x="262970" y="50156"/>
                </a:lnTo>
                <a:lnTo>
                  <a:pt x="264232" y="46677"/>
                </a:lnTo>
                <a:lnTo>
                  <a:pt x="265353" y="43214"/>
                </a:lnTo>
                <a:lnTo>
                  <a:pt x="267316" y="40578"/>
                </a:lnTo>
                <a:lnTo>
                  <a:pt x="272119" y="37345"/>
                </a:lnTo>
                <a:lnTo>
                  <a:pt x="261288" y="37345"/>
                </a:lnTo>
                <a:lnTo>
                  <a:pt x="261288" y="27292"/>
                </a:lnTo>
                <a:close/>
              </a:path>
              <a:path w="529590" h="100964">
                <a:moveTo>
                  <a:pt x="298925" y="36088"/>
                </a:moveTo>
                <a:lnTo>
                  <a:pt x="282735" y="36088"/>
                </a:lnTo>
                <a:lnTo>
                  <a:pt x="285679" y="37437"/>
                </a:lnTo>
                <a:lnTo>
                  <a:pt x="287501" y="40134"/>
                </a:lnTo>
                <a:lnTo>
                  <a:pt x="289183" y="42815"/>
                </a:lnTo>
                <a:lnTo>
                  <a:pt x="290120" y="46677"/>
                </a:lnTo>
                <a:lnTo>
                  <a:pt x="290164" y="98764"/>
                </a:lnTo>
                <a:lnTo>
                  <a:pt x="301379" y="98764"/>
                </a:lnTo>
                <a:lnTo>
                  <a:pt x="301379" y="49849"/>
                </a:lnTo>
                <a:lnTo>
                  <a:pt x="302780" y="44471"/>
                </a:lnTo>
                <a:lnTo>
                  <a:pt x="305864" y="41114"/>
                </a:lnTo>
                <a:lnTo>
                  <a:pt x="308539" y="38065"/>
                </a:lnTo>
                <a:lnTo>
                  <a:pt x="299556" y="38065"/>
                </a:lnTo>
                <a:lnTo>
                  <a:pt x="298925" y="36088"/>
                </a:lnTo>
                <a:close/>
              </a:path>
              <a:path w="529590" h="100964">
                <a:moveTo>
                  <a:pt x="338436" y="36088"/>
                </a:moveTo>
                <a:lnTo>
                  <a:pt x="319882" y="36088"/>
                </a:lnTo>
                <a:lnTo>
                  <a:pt x="322125" y="36747"/>
                </a:lnTo>
                <a:lnTo>
                  <a:pt x="323947" y="38065"/>
                </a:lnTo>
                <a:lnTo>
                  <a:pt x="328853" y="98764"/>
                </a:lnTo>
                <a:lnTo>
                  <a:pt x="339927" y="98764"/>
                </a:lnTo>
                <a:lnTo>
                  <a:pt x="339825" y="41114"/>
                </a:lnTo>
                <a:lnTo>
                  <a:pt x="338436" y="36088"/>
                </a:lnTo>
                <a:close/>
              </a:path>
              <a:path w="529590" h="100964">
                <a:moveTo>
                  <a:pt x="326330" y="25668"/>
                </a:moveTo>
                <a:lnTo>
                  <a:pt x="311471" y="25668"/>
                </a:lnTo>
                <a:lnTo>
                  <a:pt x="304743" y="29805"/>
                </a:lnTo>
                <a:lnTo>
                  <a:pt x="299556" y="38065"/>
                </a:lnTo>
                <a:lnTo>
                  <a:pt x="308539" y="38065"/>
                </a:lnTo>
                <a:lnTo>
                  <a:pt x="308808" y="37758"/>
                </a:lnTo>
                <a:lnTo>
                  <a:pt x="312593" y="36088"/>
                </a:lnTo>
                <a:lnTo>
                  <a:pt x="338436" y="36088"/>
                </a:lnTo>
                <a:lnTo>
                  <a:pt x="338245" y="35399"/>
                </a:lnTo>
                <a:lnTo>
                  <a:pt x="331236" y="27614"/>
                </a:lnTo>
                <a:lnTo>
                  <a:pt x="326330" y="25668"/>
                </a:lnTo>
                <a:close/>
              </a:path>
              <a:path w="529590" h="100964">
                <a:moveTo>
                  <a:pt x="285959" y="25668"/>
                </a:moveTo>
                <a:lnTo>
                  <a:pt x="261288" y="37345"/>
                </a:lnTo>
                <a:lnTo>
                  <a:pt x="272119" y="37345"/>
                </a:lnTo>
                <a:lnTo>
                  <a:pt x="272642" y="36992"/>
                </a:lnTo>
                <a:lnTo>
                  <a:pt x="275446" y="36088"/>
                </a:lnTo>
                <a:lnTo>
                  <a:pt x="298925" y="36088"/>
                </a:lnTo>
                <a:lnTo>
                  <a:pt x="298295" y="34111"/>
                </a:lnTo>
                <a:lnTo>
                  <a:pt x="296192" y="31062"/>
                </a:lnTo>
                <a:lnTo>
                  <a:pt x="292968" y="28901"/>
                </a:lnTo>
                <a:lnTo>
                  <a:pt x="289884" y="26756"/>
                </a:lnTo>
                <a:lnTo>
                  <a:pt x="285959" y="25668"/>
                </a:lnTo>
                <a:close/>
              </a:path>
              <a:path w="529590" h="100964">
                <a:moveTo>
                  <a:pt x="377915" y="27292"/>
                </a:moveTo>
                <a:lnTo>
                  <a:pt x="366701" y="27292"/>
                </a:lnTo>
                <a:lnTo>
                  <a:pt x="366754" y="77448"/>
                </a:lnTo>
                <a:lnTo>
                  <a:pt x="366981" y="80498"/>
                </a:lnTo>
                <a:lnTo>
                  <a:pt x="367411" y="82842"/>
                </a:lnTo>
                <a:lnTo>
                  <a:pt x="367962" y="86367"/>
                </a:lnTo>
                <a:lnTo>
                  <a:pt x="378335" y="97952"/>
                </a:lnTo>
                <a:lnTo>
                  <a:pt x="381559" y="99577"/>
                </a:lnTo>
                <a:lnTo>
                  <a:pt x="385204" y="100373"/>
                </a:lnTo>
                <a:lnTo>
                  <a:pt x="397820" y="100373"/>
                </a:lnTo>
                <a:lnTo>
                  <a:pt x="404688" y="96312"/>
                </a:lnTo>
                <a:lnTo>
                  <a:pt x="408725" y="89968"/>
                </a:lnTo>
                <a:lnTo>
                  <a:pt x="388007" y="89968"/>
                </a:lnTo>
                <a:lnTo>
                  <a:pt x="385064" y="89033"/>
                </a:lnTo>
                <a:lnTo>
                  <a:pt x="378017" y="76314"/>
                </a:lnTo>
                <a:lnTo>
                  <a:pt x="377915" y="27292"/>
                </a:lnTo>
                <a:close/>
              </a:path>
              <a:path w="529590" h="100964">
                <a:moveTo>
                  <a:pt x="419827" y="88160"/>
                </a:moveTo>
                <a:lnTo>
                  <a:pt x="409875" y="88160"/>
                </a:lnTo>
                <a:lnTo>
                  <a:pt x="409875" y="98764"/>
                </a:lnTo>
                <a:lnTo>
                  <a:pt x="419827" y="98764"/>
                </a:lnTo>
                <a:lnTo>
                  <a:pt x="419827" y="88160"/>
                </a:lnTo>
                <a:close/>
              </a:path>
              <a:path w="529590" h="100964">
                <a:moveTo>
                  <a:pt x="419827" y="27292"/>
                </a:moveTo>
                <a:lnTo>
                  <a:pt x="408754" y="27292"/>
                </a:lnTo>
                <a:lnTo>
                  <a:pt x="408754" y="71640"/>
                </a:lnTo>
                <a:lnTo>
                  <a:pt x="408193" y="76314"/>
                </a:lnTo>
                <a:lnTo>
                  <a:pt x="405670" y="82781"/>
                </a:lnTo>
                <a:lnTo>
                  <a:pt x="403567" y="85325"/>
                </a:lnTo>
                <a:lnTo>
                  <a:pt x="397680" y="89033"/>
                </a:lnTo>
                <a:lnTo>
                  <a:pt x="394596" y="89968"/>
                </a:lnTo>
                <a:lnTo>
                  <a:pt x="408725" y="89968"/>
                </a:lnTo>
                <a:lnTo>
                  <a:pt x="409875" y="88160"/>
                </a:lnTo>
                <a:lnTo>
                  <a:pt x="419827" y="88160"/>
                </a:lnTo>
                <a:lnTo>
                  <a:pt x="419827" y="27292"/>
                </a:lnTo>
                <a:close/>
              </a:path>
              <a:path w="529590" h="100964">
                <a:moveTo>
                  <a:pt x="450526" y="27292"/>
                </a:moveTo>
                <a:lnTo>
                  <a:pt x="440574" y="27292"/>
                </a:lnTo>
                <a:lnTo>
                  <a:pt x="440574" y="98764"/>
                </a:lnTo>
                <a:lnTo>
                  <a:pt x="451647" y="98764"/>
                </a:lnTo>
                <a:lnTo>
                  <a:pt x="451647" y="55121"/>
                </a:lnTo>
                <a:lnTo>
                  <a:pt x="452208" y="50156"/>
                </a:lnTo>
                <a:lnTo>
                  <a:pt x="453470" y="46677"/>
                </a:lnTo>
                <a:lnTo>
                  <a:pt x="454591" y="43214"/>
                </a:lnTo>
                <a:lnTo>
                  <a:pt x="456554" y="40578"/>
                </a:lnTo>
                <a:lnTo>
                  <a:pt x="461357" y="37345"/>
                </a:lnTo>
                <a:lnTo>
                  <a:pt x="450526" y="37345"/>
                </a:lnTo>
                <a:lnTo>
                  <a:pt x="450526" y="27292"/>
                </a:lnTo>
                <a:close/>
              </a:path>
              <a:path w="529590" h="100964">
                <a:moveTo>
                  <a:pt x="488163" y="36088"/>
                </a:moveTo>
                <a:lnTo>
                  <a:pt x="471973" y="36088"/>
                </a:lnTo>
                <a:lnTo>
                  <a:pt x="474917" y="37437"/>
                </a:lnTo>
                <a:lnTo>
                  <a:pt x="476739" y="40134"/>
                </a:lnTo>
                <a:lnTo>
                  <a:pt x="478421" y="42815"/>
                </a:lnTo>
                <a:lnTo>
                  <a:pt x="479358" y="46677"/>
                </a:lnTo>
                <a:lnTo>
                  <a:pt x="479402" y="98764"/>
                </a:lnTo>
                <a:lnTo>
                  <a:pt x="490616" y="98764"/>
                </a:lnTo>
                <a:lnTo>
                  <a:pt x="490616" y="49849"/>
                </a:lnTo>
                <a:lnTo>
                  <a:pt x="492018" y="44471"/>
                </a:lnTo>
                <a:lnTo>
                  <a:pt x="495102" y="41114"/>
                </a:lnTo>
                <a:lnTo>
                  <a:pt x="497777" y="38065"/>
                </a:lnTo>
                <a:lnTo>
                  <a:pt x="488794" y="38065"/>
                </a:lnTo>
                <a:lnTo>
                  <a:pt x="488163" y="36088"/>
                </a:lnTo>
                <a:close/>
              </a:path>
              <a:path w="529590" h="100964">
                <a:moveTo>
                  <a:pt x="527674" y="36088"/>
                </a:moveTo>
                <a:lnTo>
                  <a:pt x="509120" y="36088"/>
                </a:lnTo>
                <a:lnTo>
                  <a:pt x="511363" y="36747"/>
                </a:lnTo>
                <a:lnTo>
                  <a:pt x="513185" y="38065"/>
                </a:lnTo>
                <a:lnTo>
                  <a:pt x="518091" y="98764"/>
                </a:lnTo>
                <a:lnTo>
                  <a:pt x="529165" y="98764"/>
                </a:lnTo>
                <a:lnTo>
                  <a:pt x="529063" y="41114"/>
                </a:lnTo>
                <a:lnTo>
                  <a:pt x="527674" y="36088"/>
                </a:lnTo>
                <a:close/>
              </a:path>
              <a:path w="529590" h="100964">
                <a:moveTo>
                  <a:pt x="515568" y="25668"/>
                </a:moveTo>
                <a:lnTo>
                  <a:pt x="500709" y="25668"/>
                </a:lnTo>
                <a:lnTo>
                  <a:pt x="493981" y="29805"/>
                </a:lnTo>
                <a:lnTo>
                  <a:pt x="488794" y="38065"/>
                </a:lnTo>
                <a:lnTo>
                  <a:pt x="497777" y="38065"/>
                </a:lnTo>
                <a:lnTo>
                  <a:pt x="498046" y="37758"/>
                </a:lnTo>
                <a:lnTo>
                  <a:pt x="501831" y="36088"/>
                </a:lnTo>
                <a:lnTo>
                  <a:pt x="527674" y="36088"/>
                </a:lnTo>
                <a:lnTo>
                  <a:pt x="527483" y="35399"/>
                </a:lnTo>
                <a:lnTo>
                  <a:pt x="520474" y="27614"/>
                </a:lnTo>
                <a:lnTo>
                  <a:pt x="515568" y="25668"/>
                </a:lnTo>
                <a:close/>
              </a:path>
              <a:path w="529590" h="100964">
                <a:moveTo>
                  <a:pt x="475197" y="25668"/>
                </a:moveTo>
                <a:lnTo>
                  <a:pt x="450526" y="37345"/>
                </a:lnTo>
                <a:lnTo>
                  <a:pt x="461357" y="37345"/>
                </a:lnTo>
                <a:lnTo>
                  <a:pt x="461880" y="36992"/>
                </a:lnTo>
                <a:lnTo>
                  <a:pt x="464684" y="36088"/>
                </a:lnTo>
                <a:lnTo>
                  <a:pt x="488163" y="36088"/>
                </a:lnTo>
                <a:lnTo>
                  <a:pt x="487533" y="34111"/>
                </a:lnTo>
                <a:lnTo>
                  <a:pt x="485430" y="31062"/>
                </a:lnTo>
                <a:lnTo>
                  <a:pt x="482206" y="28901"/>
                </a:lnTo>
                <a:lnTo>
                  <a:pt x="479122" y="26756"/>
                </a:lnTo>
                <a:lnTo>
                  <a:pt x="475197" y="25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0619" y="1570952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747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6781" y="2004015"/>
            <a:ext cx="508000" cy="100965"/>
          </a:xfrm>
          <a:custGeom>
            <a:avLst/>
            <a:gdLst/>
            <a:ahLst/>
            <a:cxnLst/>
            <a:rect l="l" t="t" r="r" b="b"/>
            <a:pathLst>
              <a:path w="508000" h="100964">
                <a:moveTo>
                  <a:pt x="18082" y="0"/>
                </a:moveTo>
                <a:lnTo>
                  <a:pt x="0" y="0"/>
                </a:lnTo>
                <a:lnTo>
                  <a:pt x="0" y="98764"/>
                </a:lnTo>
                <a:lnTo>
                  <a:pt x="11494" y="98764"/>
                </a:lnTo>
                <a:lnTo>
                  <a:pt x="11494" y="14711"/>
                </a:lnTo>
                <a:lnTo>
                  <a:pt x="22570" y="14711"/>
                </a:lnTo>
                <a:lnTo>
                  <a:pt x="18082" y="0"/>
                </a:lnTo>
                <a:close/>
              </a:path>
              <a:path w="508000" h="100964">
                <a:moveTo>
                  <a:pt x="22570" y="14711"/>
                </a:moveTo>
                <a:lnTo>
                  <a:pt x="11494" y="14711"/>
                </a:lnTo>
                <a:lnTo>
                  <a:pt x="37567" y="98764"/>
                </a:lnTo>
                <a:lnTo>
                  <a:pt x="48500" y="98764"/>
                </a:lnTo>
                <a:lnTo>
                  <a:pt x="53003" y="84574"/>
                </a:lnTo>
                <a:lnTo>
                  <a:pt x="43735" y="84574"/>
                </a:lnTo>
                <a:lnTo>
                  <a:pt x="42653" y="80988"/>
                </a:lnTo>
                <a:lnTo>
                  <a:pt x="41352" y="76437"/>
                </a:lnTo>
                <a:lnTo>
                  <a:pt x="39389" y="69847"/>
                </a:lnTo>
                <a:lnTo>
                  <a:pt x="22570" y="14711"/>
                </a:lnTo>
                <a:close/>
              </a:path>
              <a:path w="508000" h="100964">
                <a:moveTo>
                  <a:pt x="86208" y="16151"/>
                </a:moveTo>
                <a:lnTo>
                  <a:pt x="74713" y="16151"/>
                </a:lnTo>
                <a:lnTo>
                  <a:pt x="74713" y="98764"/>
                </a:lnTo>
                <a:lnTo>
                  <a:pt x="86208" y="98764"/>
                </a:lnTo>
                <a:lnTo>
                  <a:pt x="86208" y="16151"/>
                </a:lnTo>
                <a:close/>
              </a:path>
              <a:path w="508000" h="100964">
                <a:moveTo>
                  <a:pt x="86208" y="0"/>
                </a:moveTo>
                <a:lnTo>
                  <a:pt x="70088" y="0"/>
                </a:lnTo>
                <a:lnTo>
                  <a:pt x="48500" y="68775"/>
                </a:lnTo>
                <a:lnTo>
                  <a:pt x="46258" y="75717"/>
                </a:lnTo>
                <a:lnTo>
                  <a:pt x="44619" y="81341"/>
                </a:lnTo>
                <a:lnTo>
                  <a:pt x="43735" y="84574"/>
                </a:lnTo>
                <a:lnTo>
                  <a:pt x="53003" y="84574"/>
                </a:lnTo>
                <a:lnTo>
                  <a:pt x="74713" y="16151"/>
                </a:lnTo>
                <a:lnTo>
                  <a:pt x="86208" y="16151"/>
                </a:lnTo>
                <a:lnTo>
                  <a:pt x="86208" y="0"/>
                </a:lnTo>
                <a:close/>
              </a:path>
              <a:path w="508000" h="100964">
                <a:moveTo>
                  <a:pt x="104851" y="0"/>
                </a:moveTo>
                <a:lnTo>
                  <a:pt x="93637" y="0"/>
                </a:lnTo>
                <a:lnTo>
                  <a:pt x="93637" y="14006"/>
                </a:lnTo>
                <a:lnTo>
                  <a:pt x="104851" y="14006"/>
                </a:lnTo>
                <a:lnTo>
                  <a:pt x="104851" y="0"/>
                </a:lnTo>
                <a:close/>
              </a:path>
              <a:path w="508000" h="100964">
                <a:moveTo>
                  <a:pt x="104851" y="27292"/>
                </a:moveTo>
                <a:lnTo>
                  <a:pt x="93637" y="27292"/>
                </a:lnTo>
                <a:lnTo>
                  <a:pt x="93637" y="98764"/>
                </a:lnTo>
                <a:lnTo>
                  <a:pt x="104851" y="98764"/>
                </a:lnTo>
                <a:lnTo>
                  <a:pt x="104851" y="27292"/>
                </a:lnTo>
                <a:close/>
              </a:path>
              <a:path w="508000" h="100964">
                <a:moveTo>
                  <a:pt x="134989" y="27292"/>
                </a:moveTo>
                <a:lnTo>
                  <a:pt x="125177" y="27292"/>
                </a:lnTo>
                <a:lnTo>
                  <a:pt x="125177" y="98764"/>
                </a:lnTo>
                <a:lnTo>
                  <a:pt x="136111" y="98764"/>
                </a:lnTo>
                <a:lnTo>
                  <a:pt x="136178" y="50278"/>
                </a:lnTo>
                <a:lnTo>
                  <a:pt x="137933" y="44317"/>
                </a:lnTo>
                <a:lnTo>
                  <a:pt x="141297" y="41023"/>
                </a:lnTo>
                <a:lnTo>
                  <a:pt x="144802" y="37728"/>
                </a:lnTo>
                <a:lnTo>
                  <a:pt x="145751" y="37345"/>
                </a:lnTo>
                <a:lnTo>
                  <a:pt x="134989" y="37345"/>
                </a:lnTo>
                <a:lnTo>
                  <a:pt x="134989" y="27292"/>
                </a:lnTo>
                <a:close/>
              </a:path>
              <a:path w="508000" h="100964">
                <a:moveTo>
                  <a:pt x="175562" y="36088"/>
                </a:moveTo>
                <a:lnTo>
                  <a:pt x="156576" y="36088"/>
                </a:lnTo>
                <a:lnTo>
                  <a:pt x="159100" y="36839"/>
                </a:lnTo>
                <a:lnTo>
                  <a:pt x="161342" y="38325"/>
                </a:lnTo>
                <a:lnTo>
                  <a:pt x="163445" y="39827"/>
                </a:lnTo>
                <a:lnTo>
                  <a:pt x="164987" y="41773"/>
                </a:lnTo>
                <a:lnTo>
                  <a:pt x="165891" y="44317"/>
                </a:lnTo>
                <a:lnTo>
                  <a:pt x="166809" y="46570"/>
                </a:lnTo>
                <a:lnTo>
                  <a:pt x="167230" y="50278"/>
                </a:lnTo>
                <a:lnTo>
                  <a:pt x="167230" y="98764"/>
                </a:lnTo>
                <a:lnTo>
                  <a:pt x="178164" y="98764"/>
                </a:lnTo>
                <a:lnTo>
                  <a:pt x="178072" y="46570"/>
                </a:lnTo>
                <a:lnTo>
                  <a:pt x="175921" y="36624"/>
                </a:lnTo>
                <a:lnTo>
                  <a:pt x="175562" y="36088"/>
                </a:lnTo>
                <a:close/>
              </a:path>
              <a:path w="508000" h="100964">
                <a:moveTo>
                  <a:pt x="159800" y="25668"/>
                </a:moveTo>
                <a:lnTo>
                  <a:pt x="146764" y="25668"/>
                </a:lnTo>
                <a:lnTo>
                  <a:pt x="139895" y="29560"/>
                </a:lnTo>
                <a:lnTo>
                  <a:pt x="134989" y="37345"/>
                </a:lnTo>
                <a:lnTo>
                  <a:pt x="145751" y="37345"/>
                </a:lnTo>
                <a:lnTo>
                  <a:pt x="148867" y="36088"/>
                </a:lnTo>
                <a:lnTo>
                  <a:pt x="175562" y="36088"/>
                </a:lnTo>
                <a:lnTo>
                  <a:pt x="174239" y="34111"/>
                </a:lnTo>
                <a:lnTo>
                  <a:pt x="172697" y="31598"/>
                </a:lnTo>
                <a:lnTo>
                  <a:pt x="170174" y="29560"/>
                </a:lnTo>
                <a:lnTo>
                  <a:pt x="163445" y="26449"/>
                </a:lnTo>
                <a:lnTo>
                  <a:pt x="159800" y="25668"/>
                </a:lnTo>
                <a:close/>
              </a:path>
              <a:path w="508000" h="100964">
                <a:moveTo>
                  <a:pt x="209984" y="0"/>
                </a:moveTo>
                <a:lnTo>
                  <a:pt x="198769" y="0"/>
                </a:lnTo>
                <a:lnTo>
                  <a:pt x="198769" y="14006"/>
                </a:lnTo>
                <a:lnTo>
                  <a:pt x="209984" y="14006"/>
                </a:lnTo>
                <a:lnTo>
                  <a:pt x="209984" y="0"/>
                </a:lnTo>
                <a:close/>
              </a:path>
              <a:path w="508000" h="100964">
                <a:moveTo>
                  <a:pt x="209984" y="27292"/>
                </a:moveTo>
                <a:lnTo>
                  <a:pt x="198769" y="27292"/>
                </a:lnTo>
                <a:lnTo>
                  <a:pt x="198769" y="98764"/>
                </a:lnTo>
                <a:lnTo>
                  <a:pt x="209984" y="98764"/>
                </a:lnTo>
                <a:lnTo>
                  <a:pt x="209984" y="27292"/>
                </a:lnTo>
                <a:close/>
              </a:path>
              <a:path w="508000" h="100964">
                <a:moveTo>
                  <a:pt x="240121" y="27292"/>
                </a:moveTo>
                <a:lnTo>
                  <a:pt x="230309" y="27292"/>
                </a:lnTo>
                <a:lnTo>
                  <a:pt x="230309" y="98764"/>
                </a:lnTo>
                <a:lnTo>
                  <a:pt x="241243" y="98764"/>
                </a:lnTo>
                <a:lnTo>
                  <a:pt x="241243" y="55121"/>
                </a:lnTo>
                <a:lnTo>
                  <a:pt x="241944" y="50156"/>
                </a:lnTo>
                <a:lnTo>
                  <a:pt x="250952" y="37345"/>
                </a:lnTo>
                <a:lnTo>
                  <a:pt x="240121" y="37345"/>
                </a:lnTo>
                <a:lnTo>
                  <a:pt x="240121" y="27292"/>
                </a:lnTo>
                <a:close/>
              </a:path>
              <a:path w="508000" h="100964">
                <a:moveTo>
                  <a:pt x="277829" y="36088"/>
                </a:moveTo>
                <a:lnTo>
                  <a:pt x="261568" y="36088"/>
                </a:lnTo>
                <a:lnTo>
                  <a:pt x="264512" y="37437"/>
                </a:lnTo>
                <a:lnTo>
                  <a:pt x="268157" y="42815"/>
                </a:lnTo>
                <a:lnTo>
                  <a:pt x="268960" y="46677"/>
                </a:lnTo>
                <a:lnTo>
                  <a:pt x="268998" y="98764"/>
                </a:lnTo>
                <a:lnTo>
                  <a:pt x="280212" y="98764"/>
                </a:lnTo>
                <a:lnTo>
                  <a:pt x="280212" y="49849"/>
                </a:lnTo>
                <a:lnTo>
                  <a:pt x="281754" y="44471"/>
                </a:lnTo>
                <a:lnTo>
                  <a:pt x="284698" y="41114"/>
                </a:lnTo>
                <a:lnTo>
                  <a:pt x="287500" y="38065"/>
                </a:lnTo>
                <a:lnTo>
                  <a:pt x="278390" y="38065"/>
                </a:lnTo>
                <a:lnTo>
                  <a:pt x="277829" y="36088"/>
                </a:lnTo>
                <a:close/>
              </a:path>
              <a:path w="508000" h="100964">
                <a:moveTo>
                  <a:pt x="317269" y="36088"/>
                </a:moveTo>
                <a:lnTo>
                  <a:pt x="298855" y="36088"/>
                </a:lnTo>
                <a:lnTo>
                  <a:pt x="301098" y="36747"/>
                </a:lnTo>
                <a:lnTo>
                  <a:pt x="304743" y="39383"/>
                </a:lnTo>
                <a:lnTo>
                  <a:pt x="306004" y="41114"/>
                </a:lnTo>
                <a:lnTo>
                  <a:pt x="307406" y="45421"/>
                </a:lnTo>
                <a:lnTo>
                  <a:pt x="307827" y="48899"/>
                </a:lnTo>
                <a:lnTo>
                  <a:pt x="307827" y="98764"/>
                </a:lnTo>
                <a:lnTo>
                  <a:pt x="318760" y="98764"/>
                </a:lnTo>
                <a:lnTo>
                  <a:pt x="318659" y="41114"/>
                </a:lnTo>
                <a:lnTo>
                  <a:pt x="317269" y="36088"/>
                </a:lnTo>
                <a:close/>
              </a:path>
              <a:path w="508000" h="100964">
                <a:moveTo>
                  <a:pt x="305163" y="25668"/>
                </a:moveTo>
                <a:lnTo>
                  <a:pt x="290445" y="25668"/>
                </a:lnTo>
                <a:lnTo>
                  <a:pt x="283716" y="29805"/>
                </a:lnTo>
                <a:lnTo>
                  <a:pt x="278390" y="38065"/>
                </a:lnTo>
                <a:lnTo>
                  <a:pt x="287500" y="38065"/>
                </a:lnTo>
                <a:lnTo>
                  <a:pt x="287781" y="37758"/>
                </a:lnTo>
                <a:lnTo>
                  <a:pt x="291566" y="36088"/>
                </a:lnTo>
                <a:lnTo>
                  <a:pt x="317269" y="36088"/>
                </a:lnTo>
                <a:lnTo>
                  <a:pt x="317078" y="35399"/>
                </a:lnTo>
                <a:lnTo>
                  <a:pt x="313714" y="31506"/>
                </a:lnTo>
                <a:lnTo>
                  <a:pt x="310210" y="27614"/>
                </a:lnTo>
                <a:lnTo>
                  <a:pt x="305163" y="25668"/>
                </a:lnTo>
                <a:close/>
              </a:path>
              <a:path w="508000" h="100964">
                <a:moveTo>
                  <a:pt x="264792" y="25668"/>
                </a:moveTo>
                <a:lnTo>
                  <a:pt x="240121" y="37345"/>
                </a:lnTo>
                <a:lnTo>
                  <a:pt x="250952" y="37345"/>
                </a:lnTo>
                <a:lnTo>
                  <a:pt x="251476" y="36992"/>
                </a:lnTo>
                <a:lnTo>
                  <a:pt x="254419" y="36088"/>
                </a:lnTo>
                <a:lnTo>
                  <a:pt x="277829" y="36088"/>
                </a:lnTo>
                <a:lnTo>
                  <a:pt x="277268" y="34111"/>
                </a:lnTo>
                <a:lnTo>
                  <a:pt x="275025" y="31062"/>
                </a:lnTo>
                <a:lnTo>
                  <a:pt x="268858" y="26756"/>
                </a:lnTo>
                <a:lnTo>
                  <a:pt x="264792" y="25668"/>
                </a:lnTo>
                <a:close/>
              </a:path>
              <a:path w="508000" h="100964">
                <a:moveTo>
                  <a:pt x="356748" y="27292"/>
                </a:moveTo>
                <a:lnTo>
                  <a:pt x="345534" y="27292"/>
                </a:lnTo>
                <a:lnTo>
                  <a:pt x="345588" y="77448"/>
                </a:lnTo>
                <a:lnTo>
                  <a:pt x="345814" y="80498"/>
                </a:lnTo>
                <a:lnTo>
                  <a:pt x="376653" y="100373"/>
                </a:lnTo>
                <a:lnTo>
                  <a:pt x="383662" y="96312"/>
                </a:lnTo>
                <a:lnTo>
                  <a:pt x="387698" y="89968"/>
                </a:lnTo>
                <a:lnTo>
                  <a:pt x="366841" y="89968"/>
                </a:lnTo>
                <a:lnTo>
                  <a:pt x="364037" y="89033"/>
                </a:lnTo>
                <a:lnTo>
                  <a:pt x="356748" y="73203"/>
                </a:lnTo>
                <a:lnTo>
                  <a:pt x="356748" y="27292"/>
                </a:lnTo>
                <a:close/>
              </a:path>
              <a:path w="508000" h="100964">
                <a:moveTo>
                  <a:pt x="398661" y="88160"/>
                </a:moveTo>
                <a:lnTo>
                  <a:pt x="388849" y="88160"/>
                </a:lnTo>
                <a:lnTo>
                  <a:pt x="388849" y="98764"/>
                </a:lnTo>
                <a:lnTo>
                  <a:pt x="398661" y="98764"/>
                </a:lnTo>
                <a:lnTo>
                  <a:pt x="398661" y="88160"/>
                </a:lnTo>
                <a:close/>
              </a:path>
              <a:path w="508000" h="100964">
                <a:moveTo>
                  <a:pt x="398661" y="27292"/>
                </a:moveTo>
                <a:lnTo>
                  <a:pt x="387587" y="27292"/>
                </a:lnTo>
                <a:lnTo>
                  <a:pt x="387587" y="71640"/>
                </a:lnTo>
                <a:lnTo>
                  <a:pt x="387026" y="76314"/>
                </a:lnTo>
                <a:lnTo>
                  <a:pt x="384503" y="82781"/>
                </a:lnTo>
                <a:lnTo>
                  <a:pt x="382400" y="85325"/>
                </a:lnTo>
                <a:lnTo>
                  <a:pt x="379457" y="87179"/>
                </a:lnTo>
                <a:lnTo>
                  <a:pt x="376653" y="89033"/>
                </a:lnTo>
                <a:lnTo>
                  <a:pt x="373569" y="89968"/>
                </a:lnTo>
                <a:lnTo>
                  <a:pt x="387698" y="89968"/>
                </a:lnTo>
                <a:lnTo>
                  <a:pt x="388849" y="88160"/>
                </a:lnTo>
                <a:lnTo>
                  <a:pt x="398661" y="88160"/>
                </a:lnTo>
                <a:lnTo>
                  <a:pt x="398661" y="27292"/>
                </a:lnTo>
                <a:close/>
              </a:path>
              <a:path w="508000" h="100964">
                <a:moveTo>
                  <a:pt x="429359" y="27292"/>
                </a:moveTo>
                <a:lnTo>
                  <a:pt x="419547" y="27292"/>
                </a:lnTo>
                <a:lnTo>
                  <a:pt x="419547" y="98764"/>
                </a:lnTo>
                <a:lnTo>
                  <a:pt x="430481" y="98764"/>
                </a:lnTo>
                <a:lnTo>
                  <a:pt x="430481" y="55121"/>
                </a:lnTo>
                <a:lnTo>
                  <a:pt x="431182" y="50156"/>
                </a:lnTo>
                <a:lnTo>
                  <a:pt x="440190" y="37345"/>
                </a:lnTo>
                <a:lnTo>
                  <a:pt x="429359" y="37345"/>
                </a:lnTo>
                <a:lnTo>
                  <a:pt x="429359" y="27292"/>
                </a:lnTo>
                <a:close/>
              </a:path>
              <a:path w="508000" h="100964">
                <a:moveTo>
                  <a:pt x="467067" y="36088"/>
                </a:moveTo>
                <a:lnTo>
                  <a:pt x="450806" y="36088"/>
                </a:lnTo>
                <a:lnTo>
                  <a:pt x="453750" y="37437"/>
                </a:lnTo>
                <a:lnTo>
                  <a:pt x="457395" y="42815"/>
                </a:lnTo>
                <a:lnTo>
                  <a:pt x="458198" y="46677"/>
                </a:lnTo>
                <a:lnTo>
                  <a:pt x="458236" y="98764"/>
                </a:lnTo>
                <a:lnTo>
                  <a:pt x="469450" y="98764"/>
                </a:lnTo>
                <a:lnTo>
                  <a:pt x="469450" y="49849"/>
                </a:lnTo>
                <a:lnTo>
                  <a:pt x="470992" y="44471"/>
                </a:lnTo>
                <a:lnTo>
                  <a:pt x="473936" y="41114"/>
                </a:lnTo>
                <a:lnTo>
                  <a:pt x="476738" y="38065"/>
                </a:lnTo>
                <a:lnTo>
                  <a:pt x="467628" y="38065"/>
                </a:lnTo>
                <a:lnTo>
                  <a:pt x="467067" y="36088"/>
                </a:lnTo>
                <a:close/>
              </a:path>
              <a:path w="508000" h="100964">
                <a:moveTo>
                  <a:pt x="506507" y="36088"/>
                </a:moveTo>
                <a:lnTo>
                  <a:pt x="488093" y="36088"/>
                </a:lnTo>
                <a:lnTo>
                  <a:pt x="490336" y="36747"/>
                </a:lnTo>
                <a:lnTo>
                  <a:pt x="493981" y="39383"/>
                </a:lnTo>
                <a:lnTo>
                  <a:pt x="495242" y="41114"/>
                </a:lnTo>
                <a:lnTo>
                  <a:pt x="496644" y="45421"/>
                </a:lnTo>
                <a:lnTo>
                  <a:pt x="497065" y="48899"/>
                </a:lnTo>
                <a:lnTo>
                  <a:pt x="497065" y="98764"/>
                </a:lnTo>
                <a:lnTo>
                  <a:pt x="507998" y="98764"/>
                </a:lnTo>
                <a:lnTo>
                  <a:pt x="507897" y="41114"/>
                </a:lnTo>
                <a:lnTo>
                  <a:pt x="506507" y="36088"/>
                </a:lnTo>
                <a:close/>
              </a:path>
              <a:path w="508000" h="100964">
                <a:moveTo>
                  <a:pt x="494401" y="25668"/>
                </a:moveTo>
                <a:lnTo>
                  <a:pt x="479683" y="25668"/>
                </a:lnTo>
                <a:lnTo>
                  <a:pt x="472954" y="29805"/>
                </a:lnTo>
                <a:lnTo>
                  <a:pt x="467628" y="38065"/>
                </a:lnTo>
                <a:lnTo>
                  <a:pt x="476738" y="38065"/>
                </a:lnTo>
                <a:lnTo>
                  <a:pt x="477019" y="37758"/>
                </a:lnTo>
                <a:lnTo>
                  <a:pt x="480804" y="36088"/>
                </a:lnTo>
                <a:lnTo>
                  <a:pt x="506507" y="36088"/>
                </a:lnTo>
                <a:lnTo>
                  <a:pt x="506316" y="35399"/>
                </a:lnTo>
                <a:lnTo>
                  <a:pt x="502952" y="31506"/>
                </a:lnTo>
                <a:lnTo>
                  <a:pt x="499448" y="27614"/>
                </a:lnTo>
                <a:lnTo>
                  <a:pt x="494401" y="25668"/>
                </a:lnTo>
                <a:close/>
              </a:path>
              <a:path w="508000" h="100964">
                <a:moveTo>
                  <a:pt x="454030" y="25668"/>
                </a:moveTo>
                <a:lnTo>
                  <a:pt x="429359" y="37345"/>
                </a:lnTo>
                <a:lnTo>
                  <a:pt x="440190" y="37345"/>
                </a:lnTo>
                <a:lnTo>
                  <a:pt x="440714" y="36992"/>
                </a:lnTo>
                <a:lnTo>
                  <a:pt x="443657" y="36088"/>
                </a:lnTo>
                <a:lnTo>
                  <a:pt x="467067" y="36088"/>
                </a:lnTo>
                <a:lnTo>
                  <a:pt x="466506" y="34111"/>
                </a:lnTo>
                <a:lnTo>
                  <a:pt x="464263" y="31062"/>
                </a:lnTo>
                <a:lnTo>
                  <a:pt x="458096" y="26756"/>
                </a:lnTo>
                <a:lnTo>
                  <a:pt x="454030" y="25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2081" y="1570952"/>
            <a:ext cx="2018664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0" y="0"/>
                </a:moveTo>
                <a:lnTo>
                  <a:pt x="2018538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62081" y="1946488"/>
            <a:ext cx="2018664" cy="0"/>
          </a:xfrm>
          <a:custGeom>
            <a:avLst/>
            <a:gdLst/>
            <a:ahLst/>
            <a:cxnLst/>
            <a:rect l="l" t="t" r="r" b="b"/>
            <a:pathLst>
              <a:path w="2018664">
                <a:moveTo>
                  <a:pt x="2018538" y="0"/>
                </a:moveTo>
                <a:lnTo>
                  <a:pt x="0" y="0"/>
                </a:lnTo>
              </a:path>
            </a:pathLst>
          </a:custGeom>
          <a:ln w="114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4168" y="1626885"/>
            <a:ext cx="1573338" cy="239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939" y="2239350"/>
            <a:ext cx="635635" cy="100965"/>
          </a:xfrm>
          <a:custGeom>
            <a:avLst/>
            <a:gdLst/>
            <a:ahLst/>
            <a:cxnLst/>
            <a:rect l="l" t="t" r="r" b="b"/>
            <a:pathLst>
              <a:path w="635635" h="100964">
                <a:moveTo>
                  <a:pt x="9857" y="27307"/>
                </a:moveTo>
                <a:lnTo>
                  <a:pt x="0" y="27307"/>
                </a:lnTo>
                <a:lnTo>
                  <a:pt x="0" y="98780"/>
                </a:lnTo>
                <a:lnTo>
                  <a:pt x="11006" y="98780"/>
                </a:lnTo>
                <a:lnTo>
                  <a:pt x="11070" y="50294"/>
                </a:lnTo>
                <a:lnTo>
                  <a:pt x="12730" y="44333"/>
                </a:lnTo>
                <a:lnTo>
                  <a:pt x="19635" y="37743"/>
                </a:lnTo>
                <a:lnTo>
                  <a:pt x="20588" y="37360"/>
                </a:lnTo>
                <a:lnTo>
                  <a:pt x="9857" y="37360"/>
                </a:lnTo>
                <a:lnTo>
                  <a:pt x="9857" y="27307"/>
                </a:lnTo>
                <a:close/>
              </a:path>
              <a:path w="635635" h="100964">
                <a:moveTo>
                  <a:pt x="50405" y="36103"/>
                </a:moveTo>
                <a:lnTo>
                  <a:pt x="31382" y="36103"/>
                </a:lnTo>
                <a:lnTo>
                  <a:pt x="33947" y="36854"/>
                </a:lnTo>
                <a:lnTo>
                  <a:pt x="38335" y="39843"/>
                </a:lnTo>
                <a:lnTo>
                  <a:pt x="39863" y="41789"/>
                </a:lnTo>
                <a:lnTo>
                  <a:pt x="41615" y="46585"/>
                </a:lnTo>
                <a:lnTo>
                  <a:pt x="42050" y="50294"/>
                </a:lnTo>
                <a:lnTo>
                  <a:pt x="42050" y="98780"/>
                </a:lnTo>
                <a:lnTo>
                  <a:pt x="53053" y="98780"/>
                </a:lnTo>
                <a:lnTo>
                  <a:pt x="52953" y="46585"/>
                </a:lnTo>
                <a:lnTo>
                  <a:pt x="50755" y="36640"/>
                </a:lnTo>
                <a:lnTo>
                  <a:pt x="50405" y="36103"/>
                </a:lnTo>
                <a:close/>
              </a:path>
              <a:path w="635635" h="100964">
                <a:moveTo>
                  <a:pt x="34662" y="25683"/>
                </a:moveTo>
                <a:lnTo>
                  <a:pt x="21626" y="25683"/>
                </a:lnTo>
                <a:lnTo>
                  <a:pt x="14673" y="29575"/>
                </a:lnTo>
                <a:lnTo>
                  <a:pt x="9857" y="37360"/>
                </a:lnTo>
                <a:lnTo>
                  <a:pt x="20588" y="37360"/>
                </a:lnTo>
                <a:lnTo>
                  <a:pt x="23715" y="36103"/>
                </a:lnTo>
                <a:lnTo>
                  <a:pt x="50405" y="36103"/>
                </a:lnTo>
                <a:lnTo>
                  <a:pt x="47474" y="31613"/>
                </a:lnTo>
                <a:lnTo>
                  <a:pt x="44979" y="29575"/>
                </a:lnTo>
                <a:lnTo>
                  <a:pt x="38307" y="26464"/>
                </a:lnTo>
                <a:lnTo>
                  <a:pt x="34662" y="25683"/>
                </a:lnTo>
                <a:close/>
              </a:path>
              <a:path w="635635" h="100964">
                <a:moveTo>
                  <a:pt x="109026" y="25683"/>
                </a:moveTo>
                <a:lnTo>
                  <a:pt x="71991" y="45714"/>
                </a:lnTo>
                <a:lnTo>
                  <a:pt x="69482" y="63044"/>
                </a:lnTo>
                <a:lnTo>
                  <a:pt x="70011" y="71577"/>
                </a:lnTo>
                <a:lnTo>
                  <a:pt x="105732" y="100389"/>
                </a:lnTo>
                <a:lnTo>
                  <a:pt x="111016" y="98933"/>
                </a:lnTo>
                <a:lnTo>
                  <a:pt x="120759" y="93064"/>
                </a:lnTo>
                <a:lnTo>
                  <a:pt x="123216" y="90336"/>
                </a:lnTo>
                <a:lnTo>
                  <a:pt x="94560" y="90336"/>
                </a:lnTo>
                <a:lnTo>
                  <a:pt x="89990" y="88068"/>
                </a:lnTo>
                <a:lnTo>
                  <a:pt x="82659" y="78965"/>
                </a:lnTo>
                <a:lnTo>
                  <a:pt x="80822" y="72131"/>
                </a:lnTo>
                <a:lnTo>
                  <a:pt x="80846" y="53729"/>
                </a:lnTo>
                <a:lnTo>
                  <a:pt x="82659" y="46968"/>
                </a:lnTo>
                <a:lnTo>
                  <a:pt x="89990" y="37988"/>
                </a:lnTo>
                <a:lnTo>
                  <a:pt x="94560" y="35736"/>
                </a:lnTo>
                <a:lnTo>
                  <a:pt x="122450" y="35736"/>
                </a:lnTo>
                <a:lnTo>
                  <a:pt x="122132" y="35291"/>
                </a:lnTo>
                <a:lnTo>
                  <a:pt x="116385" y="28886"/>
                </a:lnTo>
                <a:lnTo>
                  <a:pt x="109026" y="25683"/>
                </a:lnTo>
                <a:close/>
              </a:path>
              <a:path w="635635" h="100964">
                <a:moveTo>
                  <a:pt x="122450" y="35736"/>
                </a:moveTo>
                <a:lnTo>
                  <a:pt x="105521" y="35736"/>
                </a:lnTo>
                <a:lnTo>
                  <a:pt x="110091" y="38019"/>
                </a:lnTo>
                <a:lnTo>
                  <a:pt x="117422" y="47122"/>
                </a:lnTo>
                <a:lnTo>
                  <a:pt x="119234" y="53729"/>
                </a:lnTo>
                <a:lnTo>
                  <a:pt x="119231" y="72131"/>
                </a:lnTo>
                <a:lnTo>
                  <a:pt x="117450" y="78965"/>
                </a:lnTo>
                <a:lnTo>
                  <a:pt x="110231" y="88068"/>
                </a:lnTo>
                <a:lnTo>
                  <a:pt x="105620" y="90336"/>
                </a:lnTo>
                <a:lnTo>
                  <a:pt x="123216" y="90336"/>
                </a:lnTo>
                <a:lnTo>
                  <a:pt x="124459" y="88957"/>
                </a:lnTo>
                <a:lnTo>
                  <a:pt x="129506" y="78429"/>
                </a:lnTo>
                <a:lnTo>
                  <a:pt x="130685" y="71577"/>
                </a:lnTo>
                <a:lnTo>
                  <a:pt x="130753" y="61955"/>
                </a:lnTo>
                <a:lnTo>
                  <a:pt x="130214" y="53893"/>
                </a:lnTo>
                <a:lnTo>
                  <a:pt x="128598" y="46761"/>
                </a:lnTo>
                <a:lnTo>
                  <a:pt x="125904" y="40561"/>
                </a:lnTo>
                <a:lnTo>
                  <a:pt x="122450" y="35736"/>
                </a:lnTo>
                <a:close/>
              </a:path>
              <a:path w="635635" h="100964">
                <a:moveTo>
                  <a:pt x="157036" y="27307"/>
                </a:moveTo>
                <a:lnTo>
                  <a:pt x="147028" y="27307"/>
                </a:lnTo>
                <a:lnTo>
                  <a:pt x="147028" y="98780"/>
                </a:lnTo>
                <a:lnTo>
                  <a:pt x="158031" y="98780"/>
                </a:lnTo>
                <a:lnTo>
                  <a:pt x="158031" y="56209"/>
                </a:lnTo>
                <a:lnTo>
                  <a:pt x="158690" y="51550"/>
                </a:lnTo>
                <a:lnTo>
                  <a:pt x="159994" y="47229"/>
                </a:lnTo>
                <a:lnTo>
                  <a:pt x="160765" y="44363"/>
                </a:lnTo>
                <a:lnTo>
                  <a:pt x="162111" y="42111"/>
                </a:lnTo>
                <a:lnTo>
                  <a:pt x="165937" y="38892"/>
                </a:lnTo>
                <a:lnTo>
                  <a:pt x="168152" y="38080"/>
                </a:lnTo>
                <a:lnTo>
                  <a:pt x="157036" y="38080"/>
                </a:lnTo>
                <a:lnTo>
                  <a:pt x="157036" y="27307"/>
                </a:lnTo>
                <a:close/>
              </a:path>
              <a:path w="635635" h="100964">
                <a:moveTo>
                  <a:pt x="174895" y="25683"/>
                </a:moveTo>
                <a:lnTo>
                  <a:pt x="157036" y="38080"/>
                </a:lnTo>
                <a:lnTo>
                  <a:pt x="173311" y="38080"/>
                </a:lnTo>
                <a:lnTo>
                  <a:pt x="175988" y="38969"/>
                </a:lnTo>
                <a:lnTo>
                  <a:pt x="178721" y="40777"/>
                </a:lnTo>
                <a:lnTo>
                  <a:pt x="182506" y="29453"/>
                </a:lnTo>
                <a:lnTo>
                  <a:pt x="178665" y="26940"/>
                </a:lnTo>
                <a:lnTo>
                  <a:pt x="174895" y="25683"/>
                </a:lnTo>
                <a:close/>
              </a:path>
              <a:path w="635635" h="100964">
                <a:moveTo>
                  <a:pt x="199089" y="27307"/>
                </a:moveTo>
                <a:lnTo>
                  <a:pt x="189235" y="27307"/>
                </a:lnTo>
                <a:lnTo>
                  <a:pt x="189235" y="98780"/>
                </a:lnTo>
                <a:lnTo>
                  <a:pt x="200239" y="98780"/>
                </a:lnTo>
                <a:lnTo>
                  <a:pt x="200239" y="55136"/>
                </a:lnTo>
                <a:lnTo>
                  <a:pt x="200841" y="50171"/>
                </a:lnTo>
                <a:lnTo>
                  <a:pt x="203252" y="43229"/>
                </a:lnTo>
                <a:lnTo>
                  <a:pt x="205173" y="40593"/>
                </a:lnTo>
                <a:lnTo>
                  <a:pt x="209913" y="37360"/>
                </a:lnTo>
                <a:lnTo>
                  <a:pt x="199089" y="37360"/>
                </a:lnTo>
                <a:lnTo>
                  <a:pt x="199089" y="27307"/>
                </a:lnTo>
                <a:close/>
              </a:path>
              <a:path w="635635" h="100964">
                <a:moveTo>
                  <a:pt x="236768" y="36103"/>
                </a:moveTo>
                <a:lnTo>
                  <a:pt x="220564" y="36103"/>
                </a:lnTo>
                <a:lnTo>
                  <a:pt x="223494" y="37452"/>
                </a:lnTo>
                <a:lnTo>
                  <a:pt x="227096" y="42831"/>
                </a:lnTo>
                <a:lnTo>
                  <a:pt x="228007" y="46876"/>
                </a:lnTo>
                <a:lnTo>
                  <a:pt x="228007" y="98780"/>
                </a:lnTo>
                <a:lnTo>
                  <a:pt x="239179" y="98780"/>
                </a:lnTo>
                <a:lnTo>
                  <a:pt x="239179" y="49865"/>
                </a:lnTo>
                <a:lnTo>
                  <a:pt x="240679" y="44486"/>
                </a:lnTo>
                <a:lnTo>
                  <a:pt x="246432" y="38080"/>
                </a:lnTo>
                <a:lnTo>
                  <a:pt x="237371" y="38080"/>
                </a:lnTo>
                <a:lnTo>
                  <a:pt x="236768" y="36103"/>
                </a:lnTo>
                <a:close/>
              </a:path>
              <a:path w="635635" h="100964">
                <a:moveTo>
                  <a:pt x="276256" y="36103"/>
                </a:moveTo>
                <a:lnTo>
                  <a:pt x="257739" y="36103"/>
                </a:lnTo>
                <a:lnTo>
                  <a:pt x="259982" y="36762"/>
                </a:lnTo>
                <a:lnTo>
                  <a:pt x="263710" y="39398"/>
                </a:lnTo>
                <a:lnTo>
                  <a:pt x="265000" y="41130"/>
                </a:lnTo>
                <a:lnTo>
                  <a:pt x="266416" y="45436"/>
                </a:lnTo>
                <a:lnTo>
                  <a:pt x="266766" y="48915"/>
                </a:lnTo>
                <a:lnTo>
                  <a:pt x="266766" y="98780"/>
                </a:lnTo>
                <a:lnTo>
                  <a:pt x="277784" y="98780"/>
                </a:lnTo>
                <a:lnTo>
                  <a:pt x="277684" y="41130"/>
                </a:lnTo>
                <a:lnTo>
                  <a:pt x="276256" y="36103"/>
                </a:lnTo>
                <a:close/>
              </a:path>
              <a:path w="635635" h="100964">
                <a:moveTo>
                  <a:pt x="264145" y="25683"/>
                </a:moveTo>
                <a:lnTo>
                  <a:pt x="249356" y="25683"/>
                </a:lnTo>
                <a:lnTo>
                  <a:pt x="242628" y="29821"/>
                </a:lnTo>
                <a:lnTo>
                  <a:pt x="237371" y="38080"/>
                </a:lnTo>
                <a:lnTo>
                  <a:pt x="246432" y="38080"/>
                </a:lnTo>
                <a:lnTo>
                  <a:pt x="246707" y="37774"/>
                </a:lnTo>
                <a:lnTo>
                  <a:pt x="250506" y="36103"/>
                </a:lnTo>
                <a:lnTo>
                  <a:pt x="276256" y="36103"/>
                </a:lnTo>
                <a:lnTo>
                  <a:pt x="276060" y="35414"/>
                </a:lnTo>
                <a:lnTo>
                  <a:pt x="269149" y="27629"/>
                </a:lnTo>
                <a:lnTo>
                  <a:pt x="264145" y="25683"/>
                </a:lnTo>
                <a:close/>
              </a:path>
              <a:path w="635635" h="100964">
                <a:moveTo>
                  <a:pt x="223788" y="25683"/>
                </a:moveTo>
                <a:lnTo>
                  <a:pt x="199089" y="37360"/>
                </a:lnTo>
                <a:lnTo>
                  <a:pt x="209913" y="37360"/>
                </a:lnTo>
                <a:lnTo>
                  <a:pt x="210429" y="37008"/>
                </a:lnTo>
                <a:lnTo>
                  <a:pt x="213331" y="36103"/>
                </a:lnTo>
                <a:lnTo>
                  <a:pt x="236768" y="36103"/>
                </a:lnTo>
                <a:lnTo>
                  <a:pt x="236166" y="34127"/>
                </a:lnTo>
                <a:lnTo>
                  <a:pt x="234007" y="31077"/>
                </a:lnTo>
                <a:lnTo>
                  <a:pt x="227755" y="26771"/>
                </a:lnTo>
                <a:lnTo>
                  <a:pt x="223788" y="25683"/>
                </a:lnTo>
                <a:close/>
              </a:path>
              <a:path w="635635" h="100964">
                <a:moveTo>
                  <a:pt x="355631" y="35736"/>
                </a:moveTo>
                <a:lnTo>
                  <a:pt x="336420" y="35736"/>
                </a:lnTo>
                <a:lnTo>
                  <a:pt x="340639" y="37054"/>
                </a:lnTo>
                <a:lnTo>
                  <a:pt x="343485" y="39689"/>
                </a:lnTo>
                <a:lnTo>
                  <a:pt x="345573" y="41727"/>
                </a:lnTo>
                <a:lnTo>
                  <a:pt x="346611" y="45267"/>
                </a:lnTo>
                <a:lnTo>
                  <a:pt x="346611" y="53343"/>
                </a:lnTo>
                <a:lnTo>
                  <a:pt x="342335" y="55014"/>
                </a:lnTo>
                <a:lnTo>
                  <a:pt x="335761" y="56393"/>
                </a:lnTo>
                <a:lnTo>
                  <a:pt x="326902" y="57465"/>
                </a:lnTo>
                <a:lnTo>
                  <a:pt x="322402" y="58078"/>
                </a:lnTo>
                <a:lnTo>
                  <a:pt x="319122" y="58722"/>
                </a:lnTo>
                <a:lnTo>
                  <a:pt x="317033" y="59442"/>
                </a:lnTo>
                <a:lnTo>
                  <a:pt x="314076" y="60285"/>
                </a:lnTo>
                <a:lnTo>
                  <a:pt x="301109" y="76452"/>
                </a:lnTo>
                <a:lnTo>
                  <a:pt x="301109" y="85907"/>
                </a:lnTo>
                <a:lnTo>
                  <a:pt x="303016" y="90811"/>
                </a:lnTo>
                <a:lnTo>
                  <a:pt x="310683" y="98473"/>
                </a:lnTo>
                <a:lnTo>
                  <a:pt x="316220" y="100389"/>
                </a:lnTo>
                <a:lnTo>
                  <a:pt x="327827" y="100389"/>
                </a:lnTo>
                <a:lnTo>
                  <a:pt x="331906" y="99607"/>
                </a:lnTo>
                <a:lnTo>
                  <a:pt x="339462" y="96496"/>
                </a:lnTo>
                <a:lnTo>
                  <a:pt x="343429" y="93815"/>
                </a:lnTo>
                <a:lnTo>
                  <a:pt x="346626" y="90872"/>
                </a:lnTo>
                <a:lnTo>
                  <a:pt x="321799" y="90872"/>
                </a:lnTo>
                <a:lnTo>
                  <a:pt x="318547" y="89800"/>
                </a:lnTo>
                <a:lnTo>
                  <a:pt x="314062" y="85494"/>
                </a:lnTo>
                <a:lnTo>
                  <a:pt x="313004" y="82980"/>
                </a:lnTo>
                <a:lnTo>
                  <a:pt x="312926" y="77402"/>
                </a:lnTo>
                <a:lnTo>
                  <a:pt x="313459" y="75487"/>
                </a:lnTo>
                <a:lnTo>
                  <a:pt x="336532" y="66216"/>
                </a:lnTo>
                <a:lnTo>
                  <a:pt x="342559" y="64653"/>
                </a:lnTo>
                <a:lnTo>
                  <a:pt x="346611" y="62860"/>
                </a:lnTo>
                <a:lnTo>
                  <a:pt x="357783" y="62860"/>
                </a:lnTo>
                <a:lnTo>
                  <a:pt x="357694" y="45267"/>
                </a:lnTo>
                <a:lnTo>
                  <a:pt x="357614" y="43520"/>
                </a:lnTo>
                <a:lnTo>
                  <a:pt x="357292" y="41482"/>
                </a:lnTo>
                <a:lnTo>
                  <a:pt x="356633" y="38142"/>
                </a:lnTo>
                <a:lnTo>
                  <a:pt x="355631" y="35736"/>
                </a:lnTo>
                <a:close/>
              </a:path>
              <a:path w="635635" h="100964">
                <a:moveTo>
                  <a:pt x="358489" y="89984"/>
                </a:moveTo>
                <a:lnTo>
                  <a:pt x="347592" y="89984"/>
                </a:lnTo>
                <a:lnTo>
                  <a:pt x="347928" y="93324"/>
                </a:lnTo>
                <a:lnTo>
                  <a:pt x="348629" y="96267"/>
                </a:lnTo>
                <a:lnTo>
                  <a:pt x="349723" y="98780"/>
                </a:lnTo>
                <a:lnTo>
                  <a:pt x="361385" y="98780"/>
                </a:lnTo>
                <a:lnTo>
                  <a:pt x="359969" y="96021"/>
                </a:lnTo>
                <a:lnTo>
                  <a:pt x="359016" y="93156"/>
                </a:lnTo>
                <a:lnTo>
                  <a:pt x="358489" y="89984"/>
                </a:lnTo>
                <a:close/>
              </a:path>
              <a:path w="635635" h="100964">
                <a:moveTo>
                  <a:pt x="357783" y="62860"/>
                </a:moveTo>
                <a:lnTo>
                  <a:pt x="346611" y="62860"/>
                </a:lnTo>
                <a:lnTo>
                  <a:pt x="346516" y="73249"/>
                </a:lnTo>
                <a:lnTo>
                  <a:pt x="346008" y="76621"/>
                </a:lnTo>
                <a:lnTo>
                  <a:pt x="344802" y="79379"/>
                </a:lnTo>
                <a:lnTo>
                  <a:pt x="343274" y="82980"/>
                </a:lnTo>
                <a:lnTo>
                  <a:pt x="340835" y="85785"/>
                </a:lnTo>
                <a:lnTo>
                  <a:pt x="334149" y="89861"/>
                </a:lnTo>
                <a:lnTo>
                  <a:pt x="330350" y="90872"/>
                </a:lnTo>
                <a:lnTo>
                  <a:pt x="346626" y="90872"/>
                </a:lnTo>
                <a:lnTo>
                  <a:pt x="347592" y="89984"/>
                </a:lnTo>
                <a:lnTo>
                  <a:pt x="358489" y="89984"/>
                </a:lnTo>
                <a:lnTo>
                  <a:pt x="358021" y="87164"/>
                </a:lnTo>
                <a:lnTo>
                  <a:pt x="357875" y="82796"/>
                </a:lnTo>
                <a:lnTo>
                  <a:pt x="357783" y="62860"/>
                </a:lnTo>
                <a:close/>
              </a:path>
              <a:path w="635635" h="100964">
                <a:moveTo>
                  <a:pt x="338060" y="25683"/>
                </a:moveTo>
                <a:lnTo>
                  <a:pt x="303899" y="42570"/>
                </a:lnTo>
                <a:lnTo>
                  <a:pt x="302918" y="47597"/>
                </a:lnTo>
                <a:lnTo>
                  <a:pt x="313753" y="49206"/>
                </a:lnTo>
                <a:lnTo>
                  <a:pt x="314959" y="44179"/>
                </a:lnTo>
                <a:lnTo>
                  <a:pt x="316823" y="40685"/>
                </a:lnTo>
                <a:lnTo>
                  <a:pt x="321855" y="36732"/>
                </a:lnTo>
                <a:lnTo>
                  <a:pt x="325696" y="35736"/>
                </a:lnTo>
                <a:lnTo>
                  <a:pt x="355631" y="35736"/>
                </a:lnTo>
                <a:lnTo>
                  <a:pt x="355484" y="35383"/>
                </a:lnTo>
                <a:lnTo>
                  <a:pt x="352190" y="31077"/>
                </a:lnTo>
                <a:lnTo>
                  <a:pt x="349624" y="29284"/>
                </a:lnTo>
                <a:lnTo>
                  <a:pt x="342616" y="26403"/>
                </a:lnTo>
                <a:lnTo>
                  <a:pt x="338060" y="25683"/>
                </a:lnTo>
                <a:close/>
              </a:path>
              <a:path w="635635" h="100964">
                <a:moveTo>
                  <a:pt x="389322" y="0"/>
                </a:moveTo>
                <a:lnTo>
                  <a:pt x="378150" y="0"/>
                </a:lnTo>
                <a:lnTo>
                  <a:pt x="378150" y="98780"/>
                </a:lnTo>
                <a:lnTo>
                  <a:pt x="389322" y="98780"/>
                </a:lnTo>
                <a:lnTo>
                  <a:pt x="389322" y="0"/>
                </a:lnTo>
                <a:close/>
              </a:path>
              <a:path w="635635" h="100964">
                <a:moveTo>
                  <a:pt x="483282" y="0"/>
                </a:moveTo>
                <a:lnTo>
                  <a:pt x="442379" y="0"/>
                </a:lnTo>
                <a:lnTo>
                  <a:pt x="442379" y="98780"/>
                </a:lnTo>
                <a:lnTo>
                  <a:pt x="482568" y="98780"/>
                </a:lnTo>
                <a:lnTo>
                  <a:pt x="506151" y="87103"/>
                </a:lnTo>
                <a:lnTo>
                  <a:pt x="454364" y="87103"/>
                </a:lnTo>
                <a:lnTo>
                  <a:pt x="454364" y="53159"/>
                </a:lnTo>
                <a:lnTo>
                  <a:pt x="504787" y="53159"/>
                </a:lnTo>
                <a:lnTo>
                  <a:pt x="503300" y="50983"/>
                </a:lnTo>
                <a:lnTo>
                  <a:pt x="499108" y="47949"/>
                </a:lnTo>
                <a:lnTo>
                  <a:pt x="493627" y="46156"/>
                </a:lnTo>
                <a:lnTo>
                  <a:pt x="497903" y="43888"/>
                </a:lnTo>
                <a:lnTo>
                  <a:pt x="500440" y="41482"/>
                </a:lnTo>
                <a:lnTo>
                  <a:pt x="454364" y="41482"/>
                </a:lnTo>
                <a:lnTo>
                  <a:pt x="454364" y="11677"/>
                </a:lnTo>
                <a:lnTo>
                  <a:pt x="502376" y="11677"/>
                </a:lnTo>
                <a:lnTo>
                  <a:pt x="500384" y="8183"/>
                </a:lnTo>
                <a:lnTo>
                  <a:pt x="497132" y="5087"/>
                </a:lnTo>
                <a:lnTo>
                  <a:pt x="488805" y="1026"/>
                </a:lnTo>
                <a:lnTo>
                  <a:pt x="483282" y="0"/>
                </a:lnTo>
                <a:close/>
              </a:path>
              <a:path w="635635" h="100964">
                <a:moveTo>
                  <a:pt x="504787" y="53159"/>
                </a:moveTo>
                <a:lnTo>
                  <a:pt x="481040" y="53159"/>
                </a:lnTo>
                <a:lnTo>
                  <a:pt x="485469" y="53696"/>
                </a:lnTo>
                <a:lnTo>
                  <a:pt x="491609" y="55856"/>
                </a:lnTo>
                <a:lnTo>
                  <a:pt x="493978" y="57772"/>
                </a:lnTo>
                <a:lnTo>
                  <a:pt x="497384" y="63273"/>
                </a:lnTo>
                <a:lnTo>
                  <a:pt x="498225" y="66507"/>
                </a:lnTo>
                <a:lnTo>
                  <a:pt x="498225" y="73341"/>
                </a:lnTo>
                <a:lnTo>
                  <a:pt x="497623" y="76084"/>
                </a:lnTo>
                <a:lnTo>
                  <a:pt x="484923" y="86566"/>
                </a:lnTo>
                <a:lnTo>
                  <a:pt x="483395" y="86919"/>
                </a:lnTo>
                <a:lnTo>
                  <a:pt x="480703" y="87103"/>
                </a:lnTo>
                <a:lnTo>
                  <a:pt x="506151" y="87103"/>
                </a:lnTo>
                <a:lnTo>
                  <a:pt x="509678" y="79057"/>
                </a:lnTo>
                <a:lnTo>
                  <a:pt x="510547" y="74767"/>
                </a:lnTo>
                <a:lnTo>
                  <a:pt x="510547" y="64469"/>
                </a:lnTo>
                <a:lnTo>
                  <a:pt x="509103" y="59473"/>
                </a:lnTo>
                <a:lnTo>
                  <a:pt x="504787" y="53159"/>
                </a:lnTo>
                <a:close/>
              </a:path>
              <a:path w="635635" h="100964">
                <a:moveTo>
                  <a:pt x="502376" y="11677"/>
                </a:moveTo>
                <a:lnTo>
                  <a:pt x="478895" y="11677"/>
                </a:lnTo>
                <a:lnTo>
                  <a:pt x="483465" y="12121"/>
                </a:lnTo>
                <a:lnTo>
                  <a:pt x="488833" y="13929"/>
                </a:lnTo>
                <a:lnTo>
                  <a:pt x="490894" y="15630"/>
                </a:lnTo>
                <a:lnTo>
                  <a:pt x="493740" y="20657"/>
                </a:lnTo>
                <a:lnTo>
                  <a:pt x="494455" y="23538"/>
                </a:lnTo>
                <a:lnTo>
                  <a:pt x="494455" y="30234"/>
                </a:lnTo>
                <a:lnTo>
                  <a:pt x="493684" y="33146"/>
                </a:lnTo>
                <a:lnTo>
                  <a:pt x="490614" y="37804"/>
                </a:lnTo>
                <a:lnTo>
                  <a:pt x="488315" y="39459"/>
                </a:lnTo>
                <a:lnTo>
                  <a:pt x="482946" y="41130"/>
                </a:lnTo>
                <a:lnTo>
                  <a:pt x="479175" y="41482"/>
                </a:lnTo>
                <a:lnTo>
                  <a:pt x="500440" y="41482"/>
                </a:lnTo>
                <a:lnTo>
                  <a:pt x="501071" y="40885"/>
                </a:lnTo>
                <a:lnTo>
                  <a:pt x="505234" y="33468"/>
                </a:lnTo>
                <a:lnTo>
                  <a:pt x="506271" y="29514"/>
                </a:lnTo>
                <a:lnTo>
                  <a:pt x="506238" y="20657"/>
                </a:lnTo>
                <a:lnTo>
                  <a:pt x="505094" y="16442"/>
                </a:lnTo>
                <a:lnTo>
                  <a:pt x="502376" y="11677"/>
                </a:lnTo>
                <a:close/>
              </a:path>
              <a:path w="635635" h="100964">
                <a:moveTo>
                  <a:pt x="544722" y="0"/>
                </a:moveTo>
                <a:lnTo>
                  <a:pt x="526653" y="0"/>
                </a:lnTo>
                <a:lnTo>
                  <a:pt x="526653" y="98780"/>
                </a:lnTo>
                <a:lnTo>
                  <a:pt x="538147" y="98780"/>
                </a:lnTo>
                <a:lnTo>
                  <a:pt x="538147" y="14726"/>
                </a:lnTo>
                <a:lnTo>
                  <a:pt x="549222" y="14726"/>
                </a:lnTo>
                <a:lnTo>
                  <a:pt x="544722" y="0"/>
                </a:lnTo>
                <a:close/>
              </a:path>
              <a:path w="635635" h="100964">
                <a:moveTo>
                  <a:pt x="549222" y="14726"/>
                </a:moveTo>
                <a:lnTo>
                  <a:pt x="538147" y="14726"/>
                </a:lnTo>
                <a:lnTo>
                  <a:pt x="564262" y="98780"/>
                </a:lnTo>
                <a:lnTo>
                  <a:pt x="575112" y="98780"/>
                </a:lnTo>
                <a:lnTo>
                  <a:pt x="579627" y="84589"/>
                </a:lnTo>
                <a:lnTo>
                  <a:pt x="570346" y="84589"/>
                </a:lnTo>
                <a:lnTo>
                  <a:pt x="569361" y="81004"/>
                </a:lnTo>
                <a:lnTo>
                  <a:pt x="568047" y="76452"/>
                </a:lnTo>
                <a:lnTo>
                  <a:pt x="566071" y="69863"/>
                </a:lnTo>
                <a:lnTo>
                  <a:pt x="549222" y="14726"/>
                </a:lnTo>
                <a:close/>
              </a:path>
              <a:path w="635635" h="100964">
                <a:moveTo>
                  <a:pt x="612889" y="16167"/>
                </a:moveTo>
                <a:lnTo>
                  <a:pt x="601395" y="16167"/>
                </a:lnTo>
                <a:lnTo>
                  <a:pt x="601395" y="98780"/>
                </a:lnTo>
                <a:lnTo>
                  <a:pt x="612889" y="98780"/>
                </a:lnTo>
                <a:lnTo>
                  <a:pt x="612889" y="16167"/>
                </a:lnTo>
                <a:close/>
              </a:path>
              <a:path w="635635" h="100964">
                <a:moveTo>
                  <a:pt x="612889" y="0"/>
                </a:moveTo>
                <a:lnTo>
                  <a:pt x="596783" y="0"/>
                </a:lnTo>
                <a:lnTo>
                  <a:pt x="572911" y="75732"/>
                </a:lnTo>
                <a:lnTo>
                  <a:pt x="571231" y="81356"/>
                </a:lnTo>
                <a:lnTo>
                  <a:pt x="570346" y="84589"/>
                </a:lnTo>
                <a:lnTo>
                  <a:pt x="579627" y="84589"/>
                </a:lnTo>
                <a:lnTo>
                  <a:pt x="601395" y="16167"/>
                </a:lnTo>
                <a:lnTo>
                  <a:pt x="612889" y="16167"/>
                </a:lnTo>
                <a:lnTo>
                  <a:pt x="612889" y="0"/>
                </a:lnTo>
                <a:close/>
              </a:path>
              <a:path w="635635" h="100964">
                <a:moveTo>
                  <a:pt x="635556" y="0"/>
                </a:moveTo>
                <a:lnTo>
                  <a:pt x="623725" y="0"/>
                </a:lnTo>
                <a:lnTo>
                  <a:pt x="623725" y="98780"/>
                </a:lnTo>
                <a:lnTo>
                  <a:pt x="635556" y="98780"/>
                </a:lnTo>
                <a:lnTo>
                  <a:pt x="6355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833" y="2484538"/>
            <a:ext cx="619125" cy="128270"/>
          </a:xfrm>
          <a:custGeom>
            <a:avLst/>
            <a:gdLst/>
            <a:ahLst/>
            <a:cxnLst/>
            <a:rect l="l" t="t" r="r" b="b"/>
            <a:pathLst>
              <a:path w="619125" h="128269">
                <a:moveTo>
                  <a:pt x="39539" y="25683"/>
                </a:moveTo>
                <a:lnTo>
                  <a:pt x="2504" y="45714"/>
                </a:lnTo>
                <a:lnTo>
                  <a:pt x="0" y="63044"/>
                </a:lnTo>
                <a:lnTo>
                  <a:pt x="528" y="71577"/>
                </a:lnTo>
                <a:lnTo>
                  <a:pt x="36245" y="100389"/>
                </a:lnTo>
                <a:lnTo>
                  <a:pt x="41530" y="98933"/>
                </a:lnTo>
                <a:lnTo>
                  <a:pt x="51272" y="93064"/>
                </a:lnTo>
                <a:lnTo>
                  <a:pt x="53730" y="90336"/>
                </a:lnTo>
                <a:lnTo>
                  <a:pt x="25073" y="90336"/>
                </a:lnTo>
                <a:lnTo>
                  <a:pt x="20503" y="88068"/>
                </a:lnTo>
                <a:lnTo>
                  <a:pt x="13168" y="78965"/>
                </a:lnTo>
                <a:lnTo>
                  <a:pt x="11334" y="72131"/>
                </a:lnTo>
                <a:lnTo>
                  <a:pt x="11358" y="53729"/>
                </a:lnTo>
                <a:lnTo>
                  <a:pt x="13168" y="46968"/>
                </a:lnTo>
                <a:lnTo>
                  <a:pt x="20503" y="37988"/>
                </a:lnTo>
                <a:lnTo>
                  <a:pt x="25073" y="35736"/>
                </a:lnTo>
                <a:lnTo>
                  <a:pt x="52964" y="35736"/>
                </a:lnTo>
                <a:lnTo>
                  <a:pt x="52646" y="35291"/>
                </a:lnTo>
                <a:lnTo>
                  <a:pt x="46898" y="28886"/>
                </a:lnTo>
                <a:lnTo>
                  <a:pt x="39539" y="25683"/>
                </a:lnTo>
                <a:close/>
              </a:path>
              <a:path w="619125" h="128269">
                <a:moveTo>
                  <a:pt x="52964" y="35736"/>
                </a:moveTo>
                <a:lnTo>
                  <a:pt x="36035" y="35736"/>
                </a:lnTo>
                <a:lnTo>
                  <a:pt x="40604" y="38019"/>
                </a:lnTo>
                <a:lnTo>
                  <a:pt x="47936" y="47122"/>
                </a:lnTo>
                <a:lnTo>
                  <a:pt x="49747" y="53729"/>
                </a:lnTo>
                <a:lnTo>
                  <a:pt x="49744" y="72131"/>
                </a:lnTo>
                <a:lnTo>
                  <a:pt x="47964" y="78965"/>
                </a:lnTo>
                <a:lnTo>
                  <a:pt x="40745" y="88068"/>
                </a:lnTo>
                <a:lnTo>
                  <a:pt x="36133" y="90336"/>
                </a:lnTo>
                <a:lnTo>
                  <a:pt x="53730" y="90336"/>
                </a:lnTo>
                <a:lnTo>
                  <a:pt x="54972" y="88957"/>
                </a:lnTo>
                <a:lnTo>
                  <a:pt x="60019" y="78429"/>
                </a:lnTo>
                <a:lnTo>
                  <a:pt x="61198" y="71577"/>
                </a:lnTo>
                <a:lnTo>
                  <a:pt x="61266" y="61955"/>
                </a:lnTo>
                <a:lnTo>
                  <a:pt x="60728" y="53893"/>
                </a:lnTo>
                <a:lnTo>
                  <a:pt x="59111" y="46761"/>
                </a:lnTo>
                <a:lnTo>
                  <a:pt x="56417" y="40561"/>
                </a:lnTo>
                <a:lnTo>
                  <a:pt x="52964" y="35736"/>
                </a:lnTo>
                <a:close/>
              </a:path>
              <a:path w="619125" h="128269">
                <a:moveTo>
                  <a:pt x="165796" y="25683"/>
                </a:moveTo>
                <a:lnTo>
                  <a:pt x="128625" y="47620"/>
                </a:lnTo>
                <a:lnTo>
                  <a:pt x="126490" y="63580"/>
                </a:lnTo>
                <a:lnTo>
                  <a:pt x="127019" y="71809"/>
                </a:lnTo>
                <a:lnTo>
                  <a:pt x="165249" y="100389"/>
                </a:lnTo>
                <a:lnTo>
                  <a:pt x="171501" y="98351"/>
                </a:lnTo>
                <a:lnTo>
                  <a:pt x="181207" y="90336"/>
                </a:lnTo>
                <a:lnTo>
                  <a:pt x="152227" y="90336"/>
                </a:lnTo>
                <a:lnTo>
                  <a:pt x="147671" y="88267"/>
                </a:lnTo>
                <a:lnTo>
                  <a:pt x="140452" y="80007"/>
                </a:lnTo>
                <a:lnTo>
                  <a:pt x="138419" y="74000"/>
                </a:lnTo>
                <a:lnTo>
                  <a:pt x="137985" y="66093"/>
                </a:lnTo>
                <a:lnTo>
                  <a:pt x="186766" y="66093"/>
                </a:lnTo>
                <a:lnTo>
                  <a:pt x="186766" y="62860"/>
                </a:lnTo>
                <a:lnTo>
                  <a:pt x="186355" y="56209"/>
                </a:lnTo>
                <a:lnTo>
                  <a:pt x="138644" y="56209"/>
                </a:lnTo>
                <a:lnTo>
                  <a:pt x="138966" y="49865"/>
                </a:lnTo>
                <a:lnTo>
                  <a:pt x="140858" y="44838"/>
                </a:lnTo>
                <a:lnTo>
                  <a:pt x="147755" y="37421"/>
                </a:lnTo>
                <a:lnTo>
                  <a:pt x="152059" y="35567"/>
                </a:lnTo>
                <a:lnTo>
                  <a:pt x="178606" y="35567"/>
                </a:lnTo>
                <a:lnTo>
                  <a:pt x="178482" y="35383"/>
                </a:lnTo>
                <a:lnTo>
                  <a:pt x="172945" y="28916"/>
                </a:lnTo>
                <a:lnTo>
                  <a:pt x="165796" y="25683"/>
                </a:lnTo>
                <a:close/>
              </a:path>
              <a:path w="619125" h="128269">
                <a:moveTo>
                  <a:pt x="82629" y="27307"/>
                </a:moveTo>
                <a:lnTo>
                  <a:pt x="70967" y="27307"/>
                </a:lnTo>
                <a:lnTo>
                  <a:pt x="95764" y="98780"/>
                </a:lnTo>
                <a:lnTo>
                  <a:pt x="106123" y="98780"/>
                </a:lnTo>
                <a:lnTo>
                  <a:pt x="111110" y="84406"/>
                </a:lnTo>
                <a:lnTo>
                  <a:pt x="100866" y="84406"/>
                </a:lnTo>
                <a:lnTo>
                  <a:pt x="99425" y="79071"/>
                </a:lnTo>
                <a:lnTo>
                  <a:pt x="98175" y="74705"/>
                </a:lnTo>
                <a:lnTo>
                  <a:pt x="96759" y="70047"/>
                </a:lnTo>
                <a:lnTo>
                  <a:pt x="82629" y="27307"/>
                </a:lnTo>
                <a:close/>
              </a:path>
              <a:path w="619125" h="128269">
                <a:moveTo>
                  <a:pt x="174949" y="75793"/>
                </a:moveTo>
                <a:lnTo>
                  <a:pt x="161745" y="90336"/>
                </a:lnTo>
                <a:lnTo>
                  <a:pt x="181207" y="90336"/>
                </a:lnTo>
                <a:lnTo>
                  <a:pt x="181355" y="90213"/>
                </a:lnTo>
                <a:lnTo>
                  <a:pt x="184692" y="84528"/>
                </a:lnTo>
                <a:lnTo>
                  <a:pt x="186444" y="77234"/>
                </a:lnTo>
                <a:lnTo>
                  <a:pt x="174949" y="75793"/>
                </a:lnTo>
                <a:close/>
              </a:path>
              <a:path w="619125" h="128269">
                <a:moveTo>
                  <a:pt x="130920" y="27307"/>
                </a:moveTo>
                <a:lnTo>
                  <a:pt x="119594" y="27307"/>
                </a:lnTo>
                <a:lnTo>
                  <a:pt x="103221" y="76207"/>
                </a:lnTo>
                <a:lnTo>
                  <a:pt x="101815" y="80820"/>
                </a:lnTo>
                <a:lnTo>
                  <a:pt x="100866" y="84406"/>
                </a:lnTo>
                <a:lnTo>
                  <a:pt x="111110" y="84406"/>
                </a:lnTo>
                <a:lnTo>
                  <a:pt x="130920" y="27307"/>
                </a:lnTo>
                <a:close/>
              </a:path>
              <a:path w="619125" h="128269">
                <a:moveTo>
                  <a:pt x="178606" y="35567"/>
                </a:moveTo>
                <a:lnTo>
                  <a:pt x="162796" y="35567"/>
                </a:lnTo>
                <a:lnTo>
                  <a:pt x="167394" y="37896"/>
                </a:lnTo>
                <a:lnTo>
                  <a:pt x="173309" y="45559"/>
                </a:lnTo>
                <a:lnTo>
                  <a:pt x="174669" y="50110"/>
                </a:lnTo>
                <a:lnTo>
                  <a:pt x="175104" y="56209"/>
                </a:lnTo>
                <a:lnTo>
                  <a:pt x="186355" y="56209"/>
                </a:lnTo>
                <a:lnTo>
                  <a:pt x="186248" y="54478"/>
                </a:lnTo>
                <a:lnTo>
                  <a:pt x="184695" y="47104"/>
                </a:lnTo>
                <a:lnTo>
                  <a:pt x="182106" y="40739"/>
                </a:lnTo>
                <a:lnTo>
                  <a:pt x="178606" y="35567"/>
                </a:lnTo>
                <a:close/>
              </a:path>
              <a:path w="619125" h="128269">
                <a:moveTo>
                  <a:pt x="213708" y="27307"/>
                </a:moveTo>
                <a:lnTo>
                  <a:pt x="203699" y="27307"/>
                </a:lnTo>
                <a:lnTo>
                  <a:pt x="203699" y="98780"/>
                </a:lnTo>
                <a:lnTo>
                  <a:pt x="214703" y="98780"/>
                </a:lnTo>
                <a:lnTo>
                  <a:pt x="214753" y="55856"/>
                </a:lnTo>
                <a:lnTo>
                  <a:pt x="215362" y="51550"/>
                </a:lnTo>
                <a:lnTo>
                  <a:pt x="216666" y="47229"/>
                </a:lnTo>
                <a:lnTo>
                  <a:pt x="217437" y="44363"/>
                </a:lnTo>
                <a:lnTo>
                  <a:pt x="218782" y="42111"/>
                </a:lnTo>
                <a:lnTo>
                  <a:pt x="222609" y="38892"/>
                </a:lnTo>
                <a:lnTo>
                  <a:pt x="224824" y="38080"/>
                </a:lnTo>
                <a:lnTo>
                  <a:pt x="213708" y="38080"/>
                </a:lnTo>
                <a:lnTo>
                  <a:pt x="213708" y="27307"/>
                </a:lnTo>
                <a:close/>
              </a:path>
              <a:path w="619125" h="128269">
                <a:moveTo>
                  <a:pt x="249355" y="27307"/>
                </a:moveTo>
                <a:lnTo>
                  <a:pt x="237860" y="27307"/>
                </a:lnTo>
                <a:lnTo>
                  <a:pt x="238301" y="28879"/>
                </a:lnTo>
                <a:lnTo>
                  <a:pt x="239178" y="29453"/>
                </a:lnTo>
                <a:lnTo>
                  <a:pt x="238789" y="30618"/>
                </a:lnTo>
                <a:lnTo>
                  <a:pt x="257906" y="98780"/>
                </a:lnTo>
                <a:lnTo>
                  <a:pt x="269568" y="98780"/>
                </a:lnTo>
                <a:lnTo>
                  <a:pt x="273132" y="83869"/>
                </a:lnTo>
                <a:lnTo>
                  <a:pt x="263653" y="83869"/>
                </a:lnTo>
                <a:lnTo>
                  <a:pt x="259714" y="68606"/>
                </a:lnTo>
                <a:lnTo>
                  <a:pt x="249355" y="27307"/>
                </a:lnTo>
                <a:close/>
              </a:path>
              <a:path w="619125" h="128269">
                <a:moveTo>
                  <a:pt x="292711" y="43827"/>
                </a:moveTo>
                <a:lnTo>
                  <a:pt x="282703" y="43827"/>
                </a:lnTo>
                <a:lnTo>
                  <a:pt x="285423" y="56209"/>
                </a:lnTo>
                <a:lnTo>
                  <a:pt x="295683" y="98780"/>
                </a:lnTo>
                <a:lnTo>
                  <a:pt x="307178" y="98780"/>
                </a:lnTo>
                <a:lnTo>
                  <a:pt x="311876" y="82429"/>
                </a:lnTo>
                <a:lnTo>
                  <a:pt x="301921" y="82429"/>
                </a:lnTo>
                <a:lnTo>
                  <a:pt x="298597" y="68606"/>
                </a:lnTo>
                <a:lnTo>
                  <a:pt x="292711" y="43827"/>
                </a:lnTo>
                <a:close/>
              </a:path>
              <a:path w="619125" h="128269">
                <a:moveTo>
                  <a:pt x="288786" y="27307"/>
                </a:moveTo>
                <a:lnTo>
                  <a:pt x="277446" y="27307"/>
                </a:lnTo>
                <a:lnTo>
                  <a:pt x="267101" y="69143"/>
                </a:lnTo>
                <a:lnTo>
                  <a:pt x="265027" y="78245"/>
                </a:lnTo>
                <a:lnTo>
                  <a:pt x="263863" y="83149"/>
                </a:lnTo>
                <a:lnTo>
                  <a:pt x="263653" y="83869"/>
                </a:lnTo>
                <a:lnTo>
                  <a:pt x="273132" y="83869"/>
                </a:lnTo>
                <a:lnTo>
                  <a:pt x="282703" y="43827"/>
                </a:lnTo>
                <a:lnTo>
                  <a:pt x="292711" y="43827"/>
                </a:lnTo>
                <a:lnTo>
                  <a:pt x="288786" y="27307"/>
                </a:lnTo>
                <a:close/>
              </a:path>
              <a:path w="619125" h="128269">
                <a:moveTo>
                  <a:pt x="327713" y="27307"/>
                </a:moveTo>
                <a:lnTo>
                  <a:pt x="316878" y="27307"/>
                </a:lnTo>
                <a:lnTo>
                  <a:pt x="305559" y="69143"/>
                </a:lnTo>
                <a:lnTo>
                  <a:pt x="301921" y="82429"/>
                </a:lnTo>
                <a:lnTo>
                  <a:pt x="311876" y="82429"/>
                </a:lnTo>
                <a:lnTo>
                  <a:pt x="327713" y="27307"/>
                </a:lnTo>
                <a:close/>
              </a:path>
              <a:path w="619125" h="128269">
                <a:moveTo>
                  <a:pt x="231567" y="25683"/>
                </a:moveTo>
                <a:lnTo>
                  <a:pt x="213708" y="38080"/>
                </a:lnTo>
                <a:lnTo>
                  <a:pt x="229983" y="38080"/>
                </a:lnTo>
                <a:lnTo>
                  <a:pt x="232660" y="38969"/>
                </a:lnTo>
                <a:lnTo>
                  <a:pt x="235393" y="40777"/>
                </a:lnTo>
                <a:lnTo>
                  <a:pt x="238789" y="30618"/>
                </a:lnTo>
                <a:lnTo>
                  <a:pt x="238301" y="28879"/>
                </a:lnTo>
                <a:lnTo>
                  <a:pt x="235337" y="26940"/>
                </a:lnTo>
                <a:lnTo>
                  <a:pt x="231567" y="25683"/>
                </a:lnTo>
                <a:close/>
              </a:path>
              <a:path w="619125" h="128269">
                <a:moveTo>
                  <a:pt x="238301" y="28879"/>
                </a:moveTo>
                <a:lnTo>
                  <a:pt x="238789" y="30618"/>
                </a:lnTo>
                <a:lnTo>
                  <a:pt x="239178" y="29453"/>
                </a:lnTo>
                <a:lnTo>
                  <a:pt x="238301" y="28879"/>
                </a:lnTo>
                <a:close/>
              </a:path>
              <a:path w="619125" h="128269">
                <a:moveTo>
                  <a:pt x="376060" y="25683"/>
                </a:moveTo>
                <a:lnTo>
                  <a:pt x="338889" y="47620"/>
                </a:lnTo>
                <a:lnTo>
                  <a:pt x="336755" y="63580"/>
                </a:lnTo>
                <a:lnTo>
                  <a:pt x="337283" y="71809"/>
                </a:lnTo>
                <a:lnTo>
                  <a:pt x="375514" y="100389"/>
                </a:lnTo>
                <a:lnTo>
                  <a:pt x="381765" y="98351"/>
                </a:lnTo>
                <a:lnTo>
                  <a:pt x="391471" y="90336"/>
                </a:lnTo>
                <a:lnTo>
                  <a:pt x="362491" y="90336"/>
                </a:lnTo>
                <a:lnTo>
                  <a:pt x="357935" y="88267"/>
                </a:lnTo>
                <a:lnTo>
                  <a:pt x="350716" y="80007"/>
                </a:lnTo>
                <a:lnTo>
                  <a:pt x="348684" y="74000"/>
                </a:lnTo>
                <a:lnTo>
                  <a:pt x="348249" y="66093"/>
                </a:lnTo>
                <a:lnTo>
                  <a:pt x="397031" y="66093"/>
                </a:lnTo>
                <a:lnTo>
                  <a:pt x="397031" y="62860"/>
                </a:lnTo>
                <a:lnTo>
                  <a:pt x="396620" y="56209"/>
                </a:lnTo>
                <a:lnTo>
                  <a:pt x="348908" y="56209"/>
                </a:lnTo>
                <a:lnTo>
                  <a:pt x="349230" y="49865"/>
                </a:lnTo>
                <a:lnTo>
                  <a:pt x="351123" y="44838"/>
                </a:lnTo>
                <a:lnTo>
                  <a:pt x="358020" y="37421"/>
                </a:lnTo>
                <a:lnTo>
                  <a:pt x="362323" y="35567"/>
                </a:lnTo>
                <a:lnTo>
                  <a:pt x="388871" y="35567"/>
                </a:lnTo>
                <a:lnTo>
                  <a:pt x="388746" y="35383"/>
                </a:lnTo>
                <a:lnTo>
                  <a:pt x="383209" y="28916"/>
                </a:lnTo>
                <a:lnTo>
                  <a:pt x="376060" y="25683"/>
                </a:lnTo>
                <a:close/>
              </a:path>
              <a:path w="619125" h="128269">
                <a:moveTo>
                  <a:pt x="385214" y="75793"/>
                </a:moveTo>
                <a:lnTo>
                  <a:pt x="383574" y="80820"/>
                </a:lnTo>
                <a:lnTo>
                  <a:pt x="381289" y="84497"/>
                </a:lnTo>
                <a:lnTo>
                  <a:pt x="375486" y="89171"/>
                </a:lnTo>
                <a:lnTo>
                  <a:pt x="372009" y="90336"/>
                </a:lnTo>
                <a:lnTo>
                  <a:pt x="391471" y="90336"/>
                </a:lnTo>
                <a:lnTo>
                  <a:pt x="391620" y="90213"/>
                </a:lnTo>
                <a:lnTo>
                  <a:pt x="394963" y="84497"/>
                </a:lnTo>
                <a:lnTo>
                  <a:pt x="396708" y="77234"/>
                </a:lnTo>
                <a:lnTo>
                  <a:pt x="385214" y="75793"/>
                </a:lnTo>
                <a:close/>
              </a:path>
              <a:path w="619125" h="128269">
                <a:moveTo>
                  <a:pt x="388871" y="35567"/>
                </a:moveTo>
                <a:lnTo>
                  <a:pt x="373060" y="35567"/>
                </a:lnTo>
                <a:lnTo>
                  <a:pt x="377658" y="37896"/>
                </a:lnTo>
                <a:lnTo>
                  <a:pt x="383574" y="45559"/>
                </a:lnTo>
                <a:lnTo>
                  <a:pt x="384933" y="50110"/>
                </a:lnTo>
                <a:lnTo>
                  <a:pt x="385368" y="56209"/>
                </a:lnTo>
                <a:lnTo>
                  <a:pt x="396620" y="56209"/>
                </a:lnTo>
                <a:lnTo>
                  <a:pt x="396513" y="54478"/>
                </a:lnTo>
                <a:lnTo>
                  <a:pt x="394959" y="47104"/>
                </a:lnTo>
                <a:lnTo>
                  <a:pt x="392371" y="40739"/>
                </a:lnTo>
                <a:lnTo>
                  <a:pt x="388871" y="35567"/>
                </a:lnTo>
                <a:close/>
              </a:path>
              <a:path w="619125" h="128269">
                <a:moveTo>
                  <a:pt x="425290" y="0"/>
                </a:moveTo>
                <a:lnTo>
                  <a:pt x="414118" y="0"/>
                </a:lnTo>
                <a:lnTo>
                  <a:pt x="414118" y="14021"/>
                </a:lnTo>
                <a:lnTo>
                  <a:pt x="425290" y="14021"/>
                </a:lnTo>
                <a:lnTo>
                  <a:pt x="425290" y="0"/>
                </a:lnTo>
                <a:close/>
              </a:path>
              <a:path w="619125" h="128269">
                <a:moveTo>
                  <a:pt x="425290" y="27307"/>
                </a:moveTo>
                <a:lnTo>
                  <a:pt x="414118" y="27307"/>
                </a:lnTo>
                <a:lnTo>
                  <a:pt x="414118" y="98780"/>
                </a:lnTo>
                <a:lnTo>
                  <a:pt x="425290" y="98780"/>
                </a:lnTo>
                <a:lnTo>
                  <a:pt x="425290" y="27307"/>
                </a:lnTo>
                <a:close/>
              </a:path>
              <a:path w="619125" h="128269">
                <a:moveTo>
                  <a:pt x="443527" y="104695"/>
                </a:moveTo>
                <a:lnTo>
                  <a:pt x="476048" y="127865"/>
                </a:lnTo>
                <a:lnTo>
                  <a:pt x="481585" y="126517"/>
                </a:lnTo>
                <a:lnTo>
                  <a:pt x="490556" y="121138"/>
                </a:lnTo>
                <a:lnTo>
                  <a:pt x="493535" y="117812"/>
                </a:lnTo>
                <a:lnTo>
                  <a:pt x="464610" y="117812"/>
                </a:lnTo>
                <a:lnTo>
                  <a:pt x="460881" y="116678"/>
                </a:lnTo>
                <a:lnTo>
                  <a:pt x="458147" y="114395"/>
                </a:lnTo>
                <a:lnTo>
                  <a:pt x="456059" y="112725"/>
                </a:lnTo>
                <a:lnTo>
                  <a:pt x="454811" y="110089"/>
                </a:lnTo>
                <a:lnTo>
                  <a:pt x="454363" y="106503"/>
                </a:lnTo>
                <a:lnTo>
                  <a:pt x="443527" y="104695"/>
                </a:lnTo>
                <a:close/>
              </a:path>
              <a:path w="619125" h="128269">
                <a:moveTo>
                  <a:pt x="499051" y="89432"/>
                </a:moveTo>
                <a:lnTo>
                  <a:pt x="487711" y="89432"/>
                </a:lnTo>
                <a:lnTo>
                  <a:pt x="487749" y="98780"/>
                </a:lnTo>
                <a:lnTo>
                  <a:pt x="487556" y="102549"/>
                </a:lnTo>
                <a:lnTo>
                  <a:pt x="486898" y="105063"/>
                </a:lnTo>
                <a:lnTo>
                  <a:pt x="485902" y="109016"/>
                </a:lnTo>
                <a:lnTo>
                  <a:pt x="484024" y="112127"/>
                </a:lnTo>
                <a:lnTo>
                  <a:pt x="478431" y="116678"/>
                </a:lnTo>
                <a:lnTo>
                  <a:pt x="474464" y="117812"/>
                </a:lnTo>
                <a:lnTo>
                  <a:pt x="493535" y="117812"/>
                </a:lnTo>
                <a:lnTo>
                  <a:pt x="493850" y="117460"/>
                </a:lnTo>
                <a:lnTo>
                  <a:pt x="498014" y="108112"/>
                </a:lnTo>
                <a:lnTo>
                  <a:pt x="499051" y="100220"/>
                </a:lnTo>
                <a:lnTo>
                  <a:pt x="499051" y="89432"/>
                </a:lnTo>
                <a:close/>
              </a:path>
              <a:path w="619125" h="128269">
                <a:moveTo>
                  <a:pt x="477422" y="25683"/>
                </a:moveTo>
                <a:lnTo>
                  <a:pt x="442518" y="49543"/>
                </a:lnTo>
                <a:lnTo>
                  <a:pt x="441396" y="55856"/>
                </a:lnTo>
                <a:lnTo>
                  <a:pt x="441396" y="62676"/>
                </a:lnTo>
                <a:lnTo>
                  <a:pt x="460671" y="98780"/>
                </a:lnTo>
                <a:lnTo>
                  <a:pt x="476875" y="98780"/>
                </a:lnTo>
                <a:lnTo>
                  <a:pt x="482889" y="95669"/>
                </a:lnTo>
                <a:lnTo>
                  <a:pt x="487711" y="89432"/>
                </a:lnTo>
                <a:lnTo>
                  <a:pt x="499051" y="89432"/>
                </a:lnTo>
                <a:lnTo>
                  <a:pt x="499051" y="88727"/>
                </a:lnTo>
                <a:lnTo>
                  <a:pt x="465479" y="88727"/>
                </a:lnTo>
                <a:lnTo>
                  <a:pt x="461217" y="86566"/>
                </a:lnTo>
                <a:lnTo>
                  <a:pt x="454419" y="77939"/>
                </a:lnTo>
                <a:lnTo>
                  <a:pt x="452753" y="71242"/>
                </a:lnTo>
                <a:lnTo>
                  <a:pt x="452723" y="53159"/>
                </a:lnTo>
                <a:lnTo>
                  <a:pt x="454447" y="46662"/>
                </a:lnTo>
                <a:lnTo>
                  <a:pt x="461343" y="37927"/>
                </a:lnTo>
                <a:lnTo>
                  <a:pt x="465535" y="35736"/>
                </a:lnTo>
                <a:lnTo>
                  <a:pt x="488724" y="35736"/>
                </a:lnTo>
                <a:lnTo>
                  <a:pt x="483828" y="29100"/>
                </a:lnTo>
                <a:lnTo>
                  <a:pt x="477422" y="25683"/>
                </a:lnTo>
                <a:close/>
              </a:path>
              <a:path w="619125" h="128269">
                <a:moveTo>
                  <a:pt x="488724" y="35736"/>
                </a:moveTo>
                <a:lnTo>
                  <a:pt x="475501" y="35736"/>
                </a:lnTo>
                <a:lnTo>
                  <a:pt x="479805" y="37958"/>
                </a:lnTo>
                <a:lnTo>
                  <a:pt x="486926" y="46815"/>
                </a:lnTo>
                <a:lnTo>
                  <a:pt x="488640" y="53159"/>
                </a:lnTo>
                <a:lnTo>
                  <a:pt x="488706" y="71242"/>
                </a:lnTo>
                <a:lnTo>
                  <a:pt x="486968" y="77939"/>
                </a:lnTo>
                <a:lnTo>
                  <a:pt x="480071" y="86566"/>
                </a:lnTo>
                <a:lnTo>
                  <a:pt x="475782" y="88727"/>
                </a:lnTo>
                <a:lnTo>
                  <a:pt x="499051" y="88727"/>
                </a:lnTo>
                <a:lnTo>
                  <a:pt x="499051" y="35920"/>
                </a:lnTo>
                <a:lnTo>
                  <a:pt x="488860" y="35920"/>
                </a:lnTo>
                <a:lnTo>
                  <a:pt x="488724" y="35736"/>
                </a:lnTo>
                <a:close/>
              </a:path>
              <a:path w="619125" h="128269">
                <a:moveTo>
                  <a:pt x="499051" y="27307"/>
                </a:moveTo>
                <a:lnTo>
                  <a:pt x="488860" y="27307"/>
                </a:lnTo>
                <a:lnTo>
                  <a:pt x="488860" y="35920"/>
                </a:lnTo>
                <a:lnTo>
                  <a:pt x="499051" y="35920"/>
                </a:lnTo>
                <a:lnTo>
                  <a:pt x="499051" y="27307"/>
                </a:lnTo>
                <a:close/>
              </a:path>
              <a:path w="619125" h="128269">
                <a:moveTo>
                  <a:pt x="530254" y="0"/>
                </a:moveTo>
                <a:lnTo>
                  <a:pt x="519250" y="0"/>
                </a:lnTo>
                <a:lnTo>
                  <a:pt x="519250" y="98780"/>
                </a:lnTo>
                <a:lnTo>
                  <a:pt x="530254" y="98780"/>
                </a:lnTo>
                <a:lnTo>
                  <a:pt x="530254" y="54002"/>
                </a:lnTo>
                <a:lnTo>
                  <a:pt x="530885" y="49604"/>
                </a:lnTo>
                <a:lnTo>
                  <a:pt x="533408" y="43260"/>
                </a:lnTo>
                <a:lnTo>
                  <a:pt x="535483" y="40747"/>
                </a:lnTo>
                <a:lnTo>
                  <a:pt x="541286" y="37023"/>
                </a:lnTo>
                <a:lnTo>
                  <a:pt x="544384" y="36103"/>
                </a:lnTo>
                <a:lnTo>
                  <a:pt x="569611" y="36103"/>
                </a:lnTo>
                <a:lnTo>
                  <a:pt x="569310" y="35383"/>
                </a:lnTo>
                <a:lnTo>
                  <a:pt x="530254" y="35383"/>
                </a:lnTo>
                <a:lnTo>
                  <a:pt x="530254" y="0"/>
                </a:lnTo>
                <a:close/>
              </a:path>
              <a:path w="619125" h="128269">
                <a:moveTo>
                  <a:pt x="569611" y="36103"/>
                </a:moveTo>
                <a:lnTo>
                  <a:pt x="552052" y="36103"/>
                </a:lnTo>
                <a:lnTo>
                  <a:pt x="555444" y="37483"/>
                </a:lnTo>
                <a:lnTo>
                  <a:pt x="560266" y="42984"/>
                </a:lnTo>
                <a:lnTo>
                  <a:pt x="561471" y="47413"/>
                </a:lnTo>
                <a:lnTo>
                  <a:pt x="561471" y="98780"/>
                </a:lnTo>
                <a:lnTo>
                  <a:pt x="572475" y="98780"/>
                </a:lnTo>
                <a:lnTo>
                  <a:pt x="572475" y="46463"/>
                </a:lnTo>
                <a:lnTo>
                  <a:pt x="571704" y="41099"/>
                </a:lnTo>
                <a:lnTo>
                  <a:pt x="569611" y="36103"/>
                </a:lnTo>
                <a:close/>
              </a:path>
              <a:path w="619125" h="128269">
                <a:moveTo>
                  <a:pt x="554729" y="25683"/>
                </a:moveTo>
                <a:lnTo>
                  <a:pt x="541917" y="25683"/>
                </a:lnTo>
                <a:lnTo>
                  <a:pt x="535413" y="28916"/>
                </a:lnTo>
                <a:lnTo>
                  <a:pt x="530254" y="35383"/>
                </a:lnTo>
                <a:lnTo>
                  <a:pt x="569310" y="35383"/>
                </a:lnTo>
                <a:lnTo>
                  <a:pt x="568648" y="33805"/>
                </a:lnTo>
                <a:lnTo>
                  <a:pt x="566097" y="30924"/>
                </a:lnTo>
                <a:lnTo>
                  <a:pt x="558976" y="26740"/>
                </a:lnTo>
                <a:lnTo>
                  <a:pt x="554729" y="25683"/>
                </a:lnTo>
                <a:close/>
              </a:path>
              <a:path w="619125" h="128269">
                <a:moveTo>
                  <a:pt x="605823" y="36640"/>
                </a:moveTo>
                <a:lnTo>
                  <a:pt x="594819" y="36640"/>
                </a:lnTo>
                <a:lnTo>
                  <a:pt x="594918" y="86091"/>
                </a:lnTo>
                <a:lnTo>
                  <a:pt x="595282" y="89861"/>
                </a:lnTo>
                <a:lnTo>
                  <a:pt x="612664" y="99668"/>
                </a:lnTo>
                <a:lnTo>
                  <a:pt x="615467" y="99316"/>
                </a:lnTo>
                <a:lnTo>
                  <a:pt x="618635" y="98596"/>
                </a:lnTo>
                <a:lnTo>
                  <a:pt x="617050" y="88359"/>
                </a:lnTo>
                <a:lnTo>
                  <a:pt x="610421" y="88359"/>
                </a:lnTo>
                <a:lnTo>
                  <a:pt x="609159" y="88068"/>
                </a:lnTo>
                <a:lnTo>
                  <a:pt x="607407" y="86857"/>
                </a:lnTo>
                <a:lnTo>
                  <a:pt x="606776" y="86091"/>
                </a:lnTo>
                <a:lnTo>
                  <a:pt x="606019" y="84176"/>
                </a:lnTo>
                <a:lnTo>
                  <a:pt x="605823" y="81954"/>
                </a:lnTo>
                <a:lnTo>
                  <a:pt x="605823" y="36640"/>
                </a:lnTo>
                <a:close/>
              </a:path>
              <a:path w="619125" h="128269">
                <a:moveTo>
                  <a:pt x="616995" y="88007"/>
                </a:moveTo>
                <a:lnTo>
                  <a:pt x="615019" y="88237"/>
                </a:lnTo>
                <a:lnTo>
                  <a:pt x="613379" y="88359"/>
                </a:lnTo>
                <a:lnTo>
                  <a:pt x="617050" y="88359"/>
                </a:lnTo>
                <a:lnTo>
                  <a:pt x="616995" y="88007"/>
                </a:lnTo>
                <a:close/>
              </a:path>
              <a:path w="619125" h="128269">
                <a:moveTo>
                  <a:pt x="616995" y="27307"/>
                </a:moveTo>
                <a:lnTo>
                  <a:pt x="586773" y="27307"/>
                </a:lnTo>
                <a:lnTo>
                  <a:pt x="586773" y="36640"/>
                </a:lnTo>
                <a:lnTo>
                  <a:pt x="616995" y="36640"/>
                </a:lnTo>
                <a:lnTo>
                  <a:pt x="616995" y="27307"/>
                </a:lnTo>
                <a:close/>
              </a:path>
              <a:path w="619125" h="128269">
                <a:moveTo>
                  <a:pt x="605823" y="2344"/>
                </a:moveTo>
                <a:lnTo>
                  <a:pt x="594819" y="9531"/>
                </a:lnTo>
                <a:lnTo>
                  <a:pt x="594819" y="27307"/>
                </a:lnTo>
                <a:lnTo>
                  <a:pt x="605823" y="27307"/>
                </a:lnTo>
                <a:lnTo>
                  <a:pt x="605823" y="2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833" y="2729726"/>
            <a:ext cx="355600" cy="100965"/>
          </a:xfrm>
          <a:custGeom>
            <a:avLst/>
            <a:gdLst/>
            <a:ahLst/>
            <a:cxnLst/>
            <a:rect l="l" t="t" r="r" b="b"/>
            <a:pathLst>
              <a:path w="355600" h="100964">
                <a:moveTo>
                  <a:pt x="39539" y="25683"/>
                </a:moveTo>
                <a:lnTo>
                  <a:pt x="2504" y="45714"/>
                </a:lnTo>
                <a:lnTo>
                  <a:pt x="0" y="63044"/>
                </a:lnTo>
                <a:lnTo>
                  <a:pt x="528" y="71577"/>
                </a:lnTo>
                <a:lnTo>
                  <a:pt x="36245" y="100389"/>
                </a:lnTo>
                <a:lnTo>
                  <a:pt x="41530" y="98933"/>
                </a:lnTo>
                <a:lnTo>
                  <a:pt x="51272" y="93064"/>
                </a:lnTo>
                <a:lnTo>
                  <a:pt x="53730" y="90336"/>
                </a:lnTo>
                <a:lnTo>
                  <a:pt x="25073" y="90336"/>
                </a:lnTo>
                <a:lnTo>
                  <a:pt x="20503" y="88068"/>
                </a:lnTo>
                <a:lnTo>
                  <a:pt x="13168" y="78965"/>
                </a:lnTo>
                <a:lnTo>
                  <a:pt x="11334" y="72131"/>
                </a:lnTo>
                <a:lnTo>
                  <a:pt x="11358" y="53729"/>
                </a:lnTo>
                <a:lnTo>
                  <a:pt x="13168" y="46968"/>
                </a:lnTo>
                <a:lnTo>
                  <a:pt x="20503" y="37988"/>
                </a:lnTo>
                <a:lnTo>
                  <a:pt x="25073" y="35736"/>
                </a:lnTo>
                <a:lnTo>
                  <a:pt x="52964" y="35736"/>
                </a:lnTo>
                <a:lnTo>
                  <a:pt x="52646" y="35291"/>
                </a:lnTo>
                <a:lnTo>
                  <a:pt x="46898" y="28886"/>
                </a:lnTo>
                <a:lnTo>
                  <a:pt x="39539" y="25683"/>
                </a:lnTo>
                <a:close/>
              </a:path>
              <a:path w="355600" h="100964">
                <a:moveTo>
                  <a:pt x="52964" y="35736"/>
                </a:moveTo>
                <a:lnTo>
                  <a:pt x="36035" y="35736"/>
                </a:lnTo>
                <a:lnTo>
                  <a:pt x="40604" y="38019"/>
                </a:lnTo>
                <a:lnTo>
                  <a:pt x="47936" y="47122"/>
                </a:lnTo>
                <a:lnTo>
                  <a:pt x="49747" y="53729"/>
                </a:lnTo>
                <a:lnTo>
                  <a:pt x="49744" y="72131"/>
                </a:lnTo>
                <a:lnTo>
                  <a:pt x="47964" y="78965"/>
                </a:lnTo>
                <a:lnTo>
                  <a:pt x="40745" y="88068"/>
                </a:lnTo>
                <a:lnTo>
                  <a:pt x="36133" y="90336"/>
                </a:lnTo>
                <a:lnTo>
                  <a:pt x="53730" y="90336"/>
                </a:lnTo>
                <a:lnTo>
                  <a:pt x="54972" y="88957"/>
                </a:lnTo>
                <a:lnTo>
                  <a:pt x="60019" y="78429"/>
                </a:lnTo>
                <a:lnTo>
                  <a:pt x="61198" y="71577"/>
                </a:lnTo>
                <a:lnTo>
                  <a:pt x="61266" y="61955"/>
                </a:lnTo>
                <a:lnTo>
                  <a:pt x="60728" y="53893"/>
                </a:lnTo>
                <a:lnTo>
                  <a:pt x="59111" y="46761"/>
                </a:lnTo>
                <a:lnTo>
                  <a:pt x="56417" y="40561"/>
                </a:lnTo>
                <a:lnTo>
                  <a:pt x="52964" y="35736"/>
                </a:lnTo>
                <a:close/>
              </a:path>
              <a:path w="355600" h="100964">
                <a:moveTo>
                  <a:pt x="98400" y="89800"/>
                </a:moveTo>
                <a:lnTo>
                  <a:pt x="87886" y="89800"/>
                </a:lnTo>
                <a:lnTo>
                  <a:pt x="92259" y="96864"/>
                </a:lnTo>
                <a:lnTo>
                  <a:pt x="98343" y="100389"/>
                </a:lnTo>
                <a:lnTo>
                  <a:pt x="113776" y="100389"/>
                </a:lnTo>
                <a:lnTo>
                  <a:pt x="120407" y="97033"/>
                </a:lnTo>
                <a:lnTo>
                  <a:pt x="126000" y="90336"/>
                </a:lnTo>
                <a:lnTo>
                  <a:pt x="99212" y="90336"/>
                </a:lnTo>
                <a:lnTo>
                  <a:pt x="98400" y="89800"/>
                </a:lnTo>
                <a:close/>
              </a:path>
              <a:path w="355600" h="100964">
                <a:moveTo>
                  <a:pt x="88699" y="0"/>
                </a:moveTo>
                <a:lnTo>
                  <a:pt x="77541" y="0"/>
                </a:lnTo>
                <a:lnTo>
                  <a:pt x="77541" y="98780"/>
                </a:lnTo>
                <a:lnTo>
                  <a:pt x="87886" y="98780"/>
                </a:lnTo>
                <a:lnTo>
                  <a:pt x="87886" y="89800"/>
                </a:lnTo>
                <a:lnTo>
                  <a:pt x="98400" y="89800"/>
                </a:lnTo>
                <a:lnTo>
                  <a:pt x="94502" y="87225"/>
                </a:lnTo>
                <a:lnTo>
                  <a:pt x="90998" y="81004"/>
                </a:lnTo>
                <a:lnTo>
                  <a:pt x="88811" y="77172"/>
                </a:lnTo>
                <a:lnTo>
                  <a:pt x="87718" y="70997"/>
                </a:lnTo>
                <a:lnTo>
                  <a:pt x="87779" y="53527"/>
                </a:lnTo>
                <a:lnTo>
                  <a:pt x="89498" y="47091"/>
                </a:lnTo>
                <a:lnTo>
                  <a:pt x="96619" y="37866"/>
                </a:lnTo>
                <a:lnTo>
                  <a:pt x="100810" y="35567"/>
                </a:lnTo>
                <a:lnTo>
                  <a:pt x="126768" y="35567"/>
                </a:lnTo>
                <a:lnTo>
                  <a:pt x="126500" y="35199"/>
                </a:lnTo>
                <a:lnTo>
                  <a:pt x="88699" y="35199"/>
                </a:lnTo>
                <a:lnTo>
                  <a:pt x="88699" y="0"/>
                </a:lnTo>
                <a:close/>
              </a:path>
              <a:path w="355600" h="100964">
                <a:moveTo>
                  <a:pt x="126768" y="35567"/>
                </a:moveTo>
                <a:lnTo>
                  <a:pt x="110440" y="35567"/>
                </a:lnTo>
                <a:lnTo>
                  <a:pt x="114547" y="37774"/>
                </a:lnTo>
                <a:lnTo>
                  <a:pt x="121346" y="46631"/>
                </a:lnTo>
                <a:lnTo>
                  <a:pt x="123042" y="53527"/>
                </a:lnTo>
                <a:lnTo>
                  <a:pt x="123042" y="72085"/>
                </a:lnTo>
                <a:lnTo>
                  <a:pt x="121262" y="78965"/>
                </a:lnTo>
                <a:lnTo>
                  <a:pt x="114141" y="88068"/>
                </a:lnTo>
                <a:lnTo>
                  <a:pt x="109950" y="90336"/>
                </a:lnTo>
                <a:lnTo>
                  <a:pt x="126000" y="90336"/>
                </a:lnTo>
                <a:lnTo>
                  <a:pt x="134368" y="56807"/>
                </a:lnTo>
                <a:lnTo>
                  <a:pt x="133709" y="51964"/>
                </a:lnTo>
                <a:lnTo>
                  <a:pt x="131088" y="42861"/>
                </a:lnTo>
                <a:lnTo>
                  <a:pt x="129252" y="38969"/>
                </a:lnTo>
                <a:lnTo>
                  <a:pt x="126768" y="35567"/>
                </a:lnTo>
                <a:close/>
              </a:path>
              <a:path w="355600" h="100964">
                <a:moveTo>
                  <a:pt x="110664" y="25683"/>
                </a:moveTo>
                <a:lnTo>
                  <a:pt x="99380" y="25683"/>
                </a:lnTo>
                <a:lnTo>
                  <a:pt x="93409" y="28855"/>
                </a:lnTo>
                <a:lnTo>
                  <a:pt x="88699" y="35199"/>
                </a:lnTo>
                <a:lnTo>
                  <a:pt x="126500" y="35199"/>
                </a:lnTo>
                <a:lnTo>
                  <a:pt x="124542" y="32518"/>
                </a:lnTo>
                <a:lnTo>
                  <a:pt x="121584" y="30020"/>
                </a:lnTo>
                <a:lnTo>
                  <a:pt x="114463" y="26556"/>
                </a:lnTo>
                <a:lnTo>
                  <a:pt x="110664" y="25683"/>
                </a:lnTo>
                <a:close/>
              </a:path>
              <a:path w="355600" h="100964">
                <a:moveTo>
                  <a:pt x="186822" y="25683"/>
                </a:moveTo>
                <a:lnTo>
                  <a:pt x="149651" y="47620"/>
                </a:lnTo>
                <a:lnTo>
                  <a:pt x="147517" y="63580"/>
                </a:lnTo>
                <a:lnTo>
                  <a:pt x="148045" y="71809"/>
                </a:lnTo>
                <a:lnTo>
                  <a:pt x="186276" y="100389"/>
                </a:lnTo>
                <a:lnTo>
                  <a:pt x="192527" y="98351"/>
                </a:lnTo>
                <a:lnTo>
                  <a:pt x="202233" y="90336"/>
                </a:lnTo>
                <a:lnTo>
                  <a:pt x="173253" y="90336"/>
                </a:lnTo>
                <a:lnTo>
                  <a:pt x="168697" y="88267"/>
                </a:lnTo>
                <a:lnTo>
                  <a:pt x="161478" y="80007"/>
                </a:lnTo>
                <a:lnTo>
                  <a:pt x="159446" y="74000"/>
                </a:lnTo>
                <a:lnTo>
                  <a:pt x="159011" y="66093"/>
                </a:lnTo>
                <a:lnTo>
                  <a:pt x="207793" y="66093"/>
                </a:lnTo>
                <a:lnTo>
                  <a:pt x="207793" y="62860"/>
                </a:lnTo>
                <a:lnTo>
                  <a:pt x="207382" y="56209"/>
                </a:lnTo>
                <a:lnTo>
                  <a:pt x="159670" y="56209"/>
                </a:lnTo>
                <a:lnTo>
                  <a:pt x="159993" y="49865"/>
                </a:lnTo>
                <a:lnTo>
                  <a:pt x="161885" y="44838"/>
                </a:lnTo>
                <a:lnTo>
                  <a:pt x="168782" y="37421"/>
                </a:lnTo>
                <a:lnTo>
                  <a:pt x="173085" y="35567"/>
                </a:lnTo>
                <a:lnTo>
                  <a:pt x="199633" y="35567"/>
                </a:lnTo>
                <a:lnTo>
                  <a:pt x="199508" y="35383"/>
                </a:lnTo>
                <a:lnTo>
                  <a:pt x="193971" y="28916"/>
                </a:lnTo>
                <a:lnTo>
                  <a:pt x="186822" y="25683"/>
                </a:lnTo>
                <a:close/>
              </a:path>
              <a:path w="355600" h="100964">
                <a:moveTo>
                  <a:pt x="195976" y="75793"/>
                </a:moveTo>
                <a:lnTo>
                  <a:pt x="194336" y="80820"/>
                </a:lnTo>
                <a:lnTo>
                  <a:pt x="192051" y="84497"/>
                </a:lnTo>
                <a:lnTo>
                  <a:pt x="186248" y="89171"/>
                </a:lnTo>
                <a:lnTo>
                  <a:pt x="182771" y="90336"/>
                </a:lnTo>
                <a:lnTo>
                  <a:pt x="202233" y="90336"/>
                </a:lnTo>
                <a:lnTo>
                  <a:pt x="202382" y="90213"/>
                </a:lnTo>
                <a:lnTo>
                  <a:pt x="205725" y="84497"/>
                </a:lnTo>
                <a:lnTo>
                  <a:pt x="207470" y="77234"/>
                </a:lnTo>
                <a:lnTo>
                  <a:pt x="195976" y="75793"/>
                </a:lnTo>
                <a:close/>
              </a:path>
              <a:path w="355600" h="100964">
                <a:moveTo>
                  <a:pt x="199633" y="35567"/>
                </a:moveTo>
                <a:lnTo>
                  <a:pt x="183822" y="35567"/>
                </a:lnTo>
                <a:lnTo>
                  <a:pt x="188420" y="37896"/>
                </a:lnTo>
                <a:lnTo>
                  <a:pt x="194336" y="45559"/>
                </a:lnTo>
                <a:lnTo>
                  <a:pt x="195695" y="50110"/>
                </a:lnTo>
                <a:lnTo>
                  <a:pt x="196130" y="56209"/>
                </a:lnTo>
                <a:lnTo>
                  <a:pt x="207382" y="56209"/>
                </a:lnTo>
                <a:lnTo>
                  <a:pt x="207275" y="54478"/>
                </a:lnTo>
                <a:lnTo>
                  <a:pt x="205722" y="47104"/>
                </a:lnTo>
                <a:lnTo>
                  <a:pt x="203133" y="40739"/>
                </a:lnTo>
                <a:lnTo>
                  <a:pt x="199633" y="35567"/>
                </a:lnTo>
                <a:close/>
              </a:path>
              <a:path w="355600" h="100964">
                <a:moveTo>
                  <a:pt x="231286" y="75609"/>
                </a:moveTo>
                <a:lnTo>
                  <a:pt x="220451" y="77402"/>
                </a:lnTo>
                <a:lnTo>
                  <a:pt x="221656" y="84942"/>
                </a:lnTo>
                <a:lnTo>
                  <a:pt x="224474" y="90658"/>
                </a:lnTo>
                <a:lnTo>
                  <a:pt x="233347" y="98443"/>
                </a:lnTo>
                <a:lnTo>
                  <a:pt x="239837" y="100389"/>
                </a:lnTo>
                <a:lnTo>
                  <a:pt x="253518" y="100389"/>
                </a:lnTo>
                <a:lnTo>
                  <a:pt x="258116" y="99408"/>
                </a:lnTo>
                <a:lnTo>
                  <a:pt x="266218" y="95454"/>
                </a:lnTo>
                <a:lnTo>
                  <a:pt x="269316" y="92696"/>
                </a:lnTo>
                <a:lnTo>
                  <a:pt x="270744" y="90336"/>
                </a:lnTo>
                <a:lnTo>
                  <a:pt x="243229" y="90336"/>
                </a:lnTo>
                <a:lnTo>
                  <a:pt x="239262" y="89079"/>
                </a:lnTo>
                <a:lnTo>
                  <a:pt x="233669" y="84053"/>
                </a:lnTo>
                <a:lnTo>
                  <a:pt x="231945" y="80406"/>
                </a:lnTo>
                <a:lnTo>
                  <a:pt x="231286" y="75609"/>
                </a:lnTo>
                <a:close/>
              </a:path>
              <a:path w="355600" h="100964">
                <a:moveTo>
                  <a:pt x="251444" y="25683"/>
                </a:moveTo>
                <a:lnTo>
                  <a:pt x="222259" y="43045"/>
                </a:lnTo>
                <a:lnTo>
                  <a:pt x="222259" y="49757"/>
                </a:lnTo>
                <a:lnTo>
                  <a:pt x="254724" y="70108"/>
                </a:lnTo>
                <a:lnTo>
                  <a:pt x="258508" y="71487"/>
                </a:lnTo>
                <a:lnTo>
                  <a:pt x="262223" y="74108"/>
                </a:lnTo>
                <a:lnTo>
                  <a:pt x="263316" y="76268"/>
                </a:lnTo>
                <a:lnTo>
                  <a:pt x="263316" y="82138"/>
                </a:lnTo>
                <a:lnTo>
                  <a:pt x="262097" y="84804"/>
                </a:lnTo>
                <a:lnTo>
                  <a:pt x="257163" y="89233"/>
                </a:lnTo>
                <a:lnTo>
                  <a:pt x="253406" y="90336"/>
                </a:lnTo>
                <a:lnTo>
                  <a:pt x="270744" y="90336"/>
                </a:lnTo>
                <a:lnTo>
                  <a:pt x="273591" y="85631"/>
                </a:lnTo>
                <a:lnTo>
                  <a:pt x="274571" y="82138"/>
                </a:lnTo>
                <a:lnTo>
                  <a:pt x="274657" y="73571"/>
                </a:lnTo>
                <a:lnTo>
                  <a:pt x="273788" y="70108"/>
                </a:lnTo>
                <a:lnTo>
                  <a:pt x="242893" y="53757"/>
                </a:lnTo>
                <a:lnTo>
                  <a:pt x="239613" y="52746"/>
                </a:lnTo>
                <a:lnTo>
                  <a:pt x="232926" y="42386"/>
                </a:lnTo>
                <a:lnTo>
                  <a:pt x="234034" y="40195"/>
                </a:lnTo>
                <a:lnTo>
                  <a:pt x="238407" y="36487"/>
                </a:lnTo>
                <a:lnTo>
                  <a:pt x="242024" y="35567"/>
                </a:lnTo>
                <a:lnTo>
                  <a:pt x="269030" y="35567"/>
                </a:lnTo>
                <a:lnTo>
                  <a:pt x="266555" y="31905"/>
                </a:lnTo>
                <a:lnTo>
                  <a:pt x="263681" y="29729"/>
                </a:lnTo>
                <a:lnTo>
                  <a:pt x="255901" y="26495"/>
                </a:lnTo>
                <a:lnTo>
                  <a:pt x="251444" y="25683"/>
                </a:lnTo>
                <a:close/>
              </a:path>
              <a:path w="355600" h="100964">
                <a:moveTo>
                  <a:pt x="269030" y="35567"/>
                </a:moveTo>
                <a:lnTo>
                  <a:pt x="251444" y="35567"/>
                </a:lnTo>
                <a:lnTo>
                  <a:pt x="254808" y="36609"/>
                </a:lnTo>
                <a:lnTo>
                  <a:pt x="259518" y="40808"/>
                </a:lnTo>
                <a:lnTo>
                  <a:pt x="260919" y="43643"/>
                </a:lnTo>
                <a:lnTo>
                  <a:pt x="261354" y="47229"/>
                </a:lnTo>
                <a:lnTo>
                  <a:pt x="272190" y="45620"/>
                </a:lnTo>
                <a:lnTo>
                  <a:pt x="271531" y="41069"/>
                </a:lnTo>
                <a:lnTo>
                  <a:pt x="270283" y="37421"/>
                </a:lnTo>
                <a:lnTo>
                  <a:pt x="269030" y="35567"/>
                </a:lnTo>
                <a:close/>
              </a:path>
              <a:path w="355600" h="100964">
                <a:moveTo>
                  <a:pt x="334007" y="25683"/>
                </a:moveTo>
                <a:lnTo>
                  <a:pt x="296836" y="47620"/>
                </a:lnTo>
                <a:lnTo>
                  <a:pt x="294702" y="63580"/>
                </a:lnTo>
                <a:lnTo>
                  <a:pt x="295230" y="71809"/>
                </a:lnTo>
                <a:lnTo>
                  <a:pt x="333461" y="100389"/>
                </a:lnTo>
                <a:lnTo>
                  <a:pt x="339713" y="98351"/>
                </a:lnTo>
                <a:lnTo>
                  <a:pt x="349418" y="90336"/>
                </a:lnTo>
                <a:lnTo>
                  <a:pt x="320438" y="90336"/>
                </a:lnTo>
                <a:lnTo>
                  <a:pt x="315883" y="88267"/>
                </a:lnTo>
                <a:lnTo>
                  <a:pt x="308663" y="80007"/>
                </a:lnTo>
                <a:lnTo>
                  <a:pt x="306631" y="74000"/>
                </a:lnTo>
                <a:lnTo>
                  <a:pt x="306196" y="66093"/>
                </a:lnTo>
                <a:lnTo>
                  <a:pt x="354978" y="66093"/>
                </a:lnTo>
                <a:lnTo>
                  <a:pt x="354978" y="62860"/>
                </a:lnTo>
                <a:lnTo>
                  <a:pt x="354567" y="56209"/>
                </a:lnTo>
                <a:lnTo>
                  <a:pt x="306855" y="56209"/>
                </a:lnTo>
                <a:lnTo>
                  <a:pt x="307178" y="49865"/>
                </a:lnTo>
                <a:lnTo>
                  <a:pt x="309070" y="44838"/>
                </a:lnTo>
                <a:lnTo>
                  <a:pt x="315967" y="37421"/>
                </a:lnTo>
                <a:lnTo>
                  <a:pt x="320270" y="35567"/>
                </a:lnTo>
                <a:lnTo>
                  <a:pt x="346818" y="35567"/>
                </a:lnTo>
                <a:lnTo>
                  <a:pt x="346693" y="35383"/>
                </a:lnTo>
                <a:lnTo>
                  <a:pt x="341156" y="28916"/>
                </a:lnTo>
                <a:lnTo>
                  <a:pt x="334007" y="25683"/>
                </a:lnTo>
                <a:close/>
              </a:path>
              <a:path w="355600" h="100964">
                <a:moveTo>
                  <a:pt x="343161" y="75793"/>
                </a:moveTo>
                <a:lnTo>
                  <a:pt x="341521" y="80820"/>
                </a:lnTo>
                <a:lnTo>
                  <a:pt x="339236" y="84497"/>
                </a:lnTo>
                <a:lnTo>
                  <a:pt x="333433" y="89171"/>
                </a:lnTo>
                <a:lnTo>
                  <a:pt x="329956" y="90336"/>
                </a:lnTo>
                <a:lnTo>
                  <a:pt x="349418" y="90336"/>
                </a:lnTo>
                <a:lnTo>
                  <a:pt x="349567" y="90213"/>
                </a:lnTo>
                <a:lnTo>
                  <a:pt x="352910" y="84497"/>
                </a:lnTo>
                <a:lnTo>
                  <a:pt x="354655" y="77234"/>
                </a:lnTo>
                <a:lnTo>
                  <a:pt x="343161" y="75793"/>
                </a:lnTo>
                <a:close/>
              </a:path>
              <a:path w="355600" h="100964">
                <a:moveTo>
                  <a:pt x="346818" y="35567"/>
                </a:moveTo>
                <a:lnTo>
                  <a:pt x="331008" y="35567"/>
                </a:lnTo>
                <a:lnTo>
                  <a:pt x="335605" y="37896"/>
                </a:lnTo>
                <a:lnTo>
                  <a:pt x="341521" y="45559"/>
                </a:lnTo>
                <a:lnTo>
                  <a:pt x="342881" y="50110"/>
                </a:lnTo>
                <a:lnTo>
                  <a:pt x="343315" y="56209"/>
                </a:lnTo>
                <a:lnTo>
                  <a:pt x="354567" y="56209"/>
                </a:lnTo>
                <a:lnTo>
                  <a:pt x="354460" y="54478"/>
                </a:lnTo>
                <a:lnTo>
                  <a:pt x="352907" y="47104"/>
                </a:lnTo>
                <a:lnTo>
                  <a:pt x="350318" y="40739"/>
                </a:lnTo>
                <a:lnTo>
                  <a:pt x="346818" y="35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6518" y="2974914"/>
            <a:ext cx="268605" cy="100965"/>
          </a:xfrm>
          <a:custGeom>
            <a:avLst/>
            <a:gdLst/>
            <a:ahLst/>
            <a:cxnLst/>
            <a:rect l="l" t="t" r="r" b="b"/>
            <a:pathLst>
              <a:path w="268605" h="100964">
                <a:moveTo>
                  <a:pt x="41723" y="11677"/>
                </a:moveTo>
                <a:lnTo>
                  <a:pt x="29738" y="11677"/>
                </a:lnTo>
                <a:lnTo>
                  <a:pt x="29738" y="98775"/>
                </a:lnTo>
                <a:lnTo>
                  <a:pt x="41723" y="98775"/>
                </a:lnTo>
                <a:lnTo>
                  <a:pt x="41723" y="11677"/>
                </a:lnTo>
                <a:close/>
              </a:path>
              <a:path w="268605" h="100964">
                <a:moveTo>
                  <a:pt x="71623" y="0"/>
                </a:moveTo>
                <a:lnTo>
                  <a:pt x="0" y="0"/>
                </a:lnTo>
                <a:lnTo>
                  <a:pt x="0" y="11677"/>
                </a:lnTo>
                <a:lnTo>
                  <a:pt x="71623" y="11677"/>
                </a:lnTo>
                <a:lnTo>
                  <a:pt x="71623" y="0"/>
                </a:lnTo>
                <a:close/>
              </a:path>
              <a:path w="268605" h="100964">
                <a:moveTo>
                  <a:pt x="114446" y="25683"/>
                </a:moveTo>
                <a:lnTo>
                  <a:pt x="77412" y="45714"/>
                </a:lnTo>
                <a:lnTo>
                  <a:pt x="74903" y="63044"/>
                </a:lnTo>
                <a:lnTo>
                  <a:pt x="75431" y="71578"/>
                </a:lnTo>
                <a:lnTo>
                  <a:pt x="111152" y="100392"/>
                </a:lnTo>
                <a:lnTo>
                  <a:pt x="116437" y="98925"/>
                </a:lnTo>
                <a:lnTo>
                  <a:pt x="126179" y="93059"/>
                </a:lnTo>
                <a:lnTo>
                  <a:pt x="128637" y="90336"/>
                </a:lnTo>
                <a:lnTo>
                  <a:pt x="99980" y="90336"/>
                </a:lnTo>
                <a:lnTo>
                  <a:pt x="95410" y="88060"/>
                </a:lnTo>
                <a:lnTo>
                  <a:pt x="88079" y="78965"/>
                </a:lnTo>
                <a:lnTo>
                  <a:pt x="86243" y="72131"/>
                </a:lnTo>
                <a:lnTo>
                  <a:pt x="86267" y="53729"/>
                </a:lnTo>
                <a:lnTo>
                  <a:pt x="88079" y="46968"/>
                </a:lnTo>
                <a:lnTo>
                  <a:pt x="95410" y="37988"/>
                </a:lnTo>
                <a:lnTo>
                  <a:pt x="99980" y="35736"/>
                </a:lnTo>
                <a:lnTo>
                  <a:pt x="127871" y="35736"/>
                </a:lnTo>
                <a:lnTo>
                  <a:pt x="127553" y="35291"/>
                </a:lnTo>
                <a:lnTo>
                  <a:pt x="121806" y="28886"/>
                </a:lnTo>
                <a:lnTo>
                  <a:pt x="114446" y="25683"/>
                </a:lnTo>
                <a:close/>
              </a:path>
              <a:path w="268605" h="100964">
                <a:moveTo>
                  <a:pt x="127871" y="35736"/>
                </a:moveTo>
                <a:lnTo>
                  <a:pt x="110942" y="35736"/>
                </a:lnTo>
                <a:lnTo>
                  <a:pt x="115512" y="38019"/>
                </a:lnTo>
                <a:lnTo>
                  <a:pt x="122843" y="47122"/>
                </a:lnTo>
                <a:lnTo>
                  <a:pt x="124655" y="53729"/>
                </a:lnTo>
                <a:lnTo>
                  <a:pt x="124651" y="72131"/>
                </a:lnTo>
                <a:lnTo>
                  <a:pt x="122871" y="78965"/>
                </a:lnTo>
                <a:lnTo>
                  <a:pt x="115652" y="88060"/>
                </a:lnTo>
                <a:lnTo>
                  <a:pt x="111040" y="90336"/>
                </a:lnTo>
                <a:lnTo>
                  <a:pt x="128637" y="90336"/>
                </a:lnTo>
                <a:lnTo>
                  <a:pt x="129880" y="88958"/>
                </a:lnTo>
                <a:lnTo>
                  <a:pt x="134926" y="78429"/>
                </a:lnTo>
                <a:lnTo>
                  <a:pt x="136105" y="71578"/>
                </a:lnTo>
                <a:lnTo>
                  <a:pt x="136174" y="61955"/>
                </a:lnTo>
                <a:lnTo>
                  <a:pt x="135635" y="53893"/>
                </a:lnTo>
                <a:lnTo>
                  <a:pt x="134019" y="46761"/>
                </a:lnTo>
                <a:lnTo>
                  <a:pt x="131325" y="40561"/>
                </a:lnTo>
                <a:lnTo>
                  <a:pt x="127871" y="35736"/>
                </a:lnTo>
                <a:close/>
              </a:path>
              <a:path w="268605" h="100964">
                <a:moveTo>
                  <a:pt x="165583" y="36640"/>
                </a:moveTo>
                <a:lnTo>
                  <a:pt x="154579" y="36640"/>
                </a:lnTo>
                <a:lnTo>
                  <a:pt x="154677" y="86085"/>
                </a:lnTo>
                <a:lnTo>
                  <a:pt x="155041" y="89856"/>
                </a:lnTo>
                <a:lnTo>
                  <a:pt x="172423" y="99673"/>
                </a:lnTo>
                <a:lnTo>
                  <a:pt x="175227" y="99315"/>
                </a:lnTo>
                <a:lnTo>
                  <a:pt x="178395" y="98596"/>
                </a:lnTo>
                <a:lnTo>
                  <a:pt x="176811" y="88361"/>
                </a:lnTo>
                <a:lnTo>
                  <a:pt x="170181" y="88361"/>
                </a:lnTo>
                <a:lnTo>
                  <a:pt x="168919" y="88060"/>
                </a:lnTo>
                <a:lnTo>
                  <a:pt x="167167" y="86864"/>
                </a:lnTo>
                <a:lnTo>
                  <a:pt x="166536" y="86085"/>
                </a:lnTo>
                <a:lnTo>
                  <a:pt x="165779" y="84176"/>
                </a:lnTo>
                <a:lnTo>
                  <a:pt x="165583" y="81954"/>
                </a:lnTo>
                <a:lnTo>
                  <a:pt x="165583" y="36640"/>
                </a:lnTo>
                <a:close/>
              </a:path>
              <a:path w="268605" h="100964">
                <a:moveTo>
                  <a:pt x="176755" y="88001"/>
                </a:moveTo>
                <a:lnTo>
                  <a:pt x="174778" y="88240"/>
                </a:lnTo>
                <a:lnTo>
                  <a:pt x="173138" y="88361"/>
                </a:lnTo>
                <a:lnTo>
                  <a:pt x="176811" y="88361"/>
                </a:lnTo>
                <a:lnTo>
                  <a:pt x="176755" y="88001"/>
                </a:lnTo>
                <a:close/>
              </a:path>
              <a:path w="268605" h="100964">
                <a:moveTo>
                  <a:pt x="176755" y="27307"/>
                </a:moveTo>
                <a:lnTo>
                  <a:pt x="146533" y="27307"/>
                </a:lnTo>
                <a:lnTo>
                  <a:pt x="146533" y="36640"/>
                </a:lnTo>
                <a:lnTo>
                  <a:pt x="176755" y="36640"/>
                </a:lnTo>
                <a:lnTo>
                  <a:pt x="176755" y="27307"/>
                </a:lnTo>
                <a:close/>
              </a:path>
              <a:path w="268605" h="100964">
                <a:moveTo>
                  <a:pt x="165583" y="2344"/>
                </a:moveTo>
                <a:lnTo>
                  <a:pt x="154579" y="9531"/>
                </a:lnTo>
                <a:lnTo>
                  <a:pt x="154579" y="27307"/>
                </a:lnTo>
                <a:lnTo>
                  <a:pt x="165583" y="27307"/>
                </a:lnTo>
                <a:lnTo>
                  <a:pt x="165583" y="2344"/>
                </a:lnTo>
                <a:close/>
              </a:path>
              <a:path w="268605" h="100964">
                <a:moveTo>
                  <a:pt x="234893" y="35736"/>
                </a:moveTo>
                <a:lnTo>
                  <a:pt x="215682" y="35736"/>
                </a:lnTo>
                <a:lnTo>
                  <a:pt x="219901" y="37054"/>
                </a:lnTo>
                <a:lnTo>
                  <a:pt x="222747" y="39689"/>
                </a:lnTo>
                <a:lnTo>
                  <a:pt x="224835" y="41727"/>
                </a:lnTo>
                <a:lnTo>
                  <a:pt x="225873" y="45267"/>
                </a:lnTo>
                <a:lnTo>
                  <a:pt x="225873" y="53343"/>
                </a:lnTo>
                <a:lnTo>
                  <a:pt x="221597" y="55014"/>
                </a:lnTo>
                <a:lnTo>
                  <a:pt x="215023" y="56393"/>
                </a:lnTo>
                <a:lnTo>
                  <a:pt x="206164" y="57465"/>
                </a:lnTo>
                <a:lnTo>
                  <a:pt x="201664" y="58063"/>
                </a:lnTo>
                <a:lnTo>
                  <a:pt x="198384" y="58722"/>
                </a:lnTo>
                <a:lnTo>
                  <a:pt x="196295" y="59442"/>
                </a:lnTo>
                <a:lnTo>
                  <a:pt x="193338" y="60285"/>
                </a:lnTo>
                <a:lnTo>
                  <a:pt x="180371" y="76452"/>
                </a:lnTo>
                <a:lnTo>
                  <a:pt x="180371" y="85906"/>
                </a:lnTo>
                <a:lnTo>
                  <a:pt x="182278" y="90814"/>
                </a:lnTo>
                <a:lnTo>
                  <a:pt x="189945" y="98476"/>
                </a:lnTo>
                <a:lnTo>
                  <a:pt x="195482" y="100392"/>
                </a:lnTo>
                <a:lnTo>
                  <a:pt x="207089" y="100392"/>
                </a:lnTo>
                <a:lnTo>
                  <a:pt x="211168" y="99613"/>
                </a:lnTo>
                <a:lnTo>
                  <a:pt x="218724" y="96501"/>
                </a:lnTo>
                <a:lnTo>
                  <a:pt x="222691" y="93807"/>
                </a:lnTo>
                <a:lnTo>
                  <a:pt x="225878" y="90874"/>
                </a:lnTo>
                <a:lnTo>
                  <a:pt x="201061" y="90874"/>
                </a:lnTo>
                <a:lnTo>
                  <a:pt x="197809" y="89797"/>
                </a:lnTo>
                <a:lnTo>
                  <a:pt x="193324" y="85487"/>
                </a:lnTo>
                <a:lnTo>
                  <a:pt x="192259" y="82965"/>
                </a:lnTo>
                <a:lnTo>
                  <a:pt x="192188" y="77402"/>
                </a:lnTo>
                <a:lnTo>
                  <a:pt x="192721" y="75487"/>
                </a:lnTo>
                <a:lnTo>
                  <a:pt x="215794" y="66216"/>
                </a:lnTo>
                <a:lnTo>
                  <a:pt x="221821" y="64653"/>
                </a:lnTo>
                <a:lnTo>
                  <a:pt x="225873" y="62860"/>
                </a:lnTo>
                <a:lnTo>
                  <a:pt x="237045" y="62860"/>
                </a:lnTo>
                <a:lnTo>
                  <a:pt x="236956" y="45267"/>
                </a:lnTo>
                <a:lnTo>
                  <a:pt x="236876" y="43520"/>
                </a:lnTo>
                <a:lnTo>
                  <a:pt x="236554" y="41482"/>
                </a:lnTo>
                <a:lnTo>
                  <a:pt x="235895" y="38142"/>
                </a:lnTo>
                <a:lnTo>
                  <a:pt x="234893" y="35736"/>
                </a:lnTo>
                <a:close/>
              </a:path>
              <a:path w="268605" h="100964">
                <a:moveTo>
                  <a:pt x="237751" y="89976"/>
                </a:moveTo>
                <a:lnTo>
                  <a:pt x="226854" y="89976"/>
                </a:lnTo>
                <a:lnTo>
                  <a:pt x="227190" y="93329"/>
                </a:lnTo>
                <a:lnTo>
                  <a:pt x="227891" y="96262"/>
                </a:lnTo>
                <a:lnTo>
                  <a:pt x="228984" y="98775"/>
                </a:lnTo>
                <a:lnTo>
                  <a:pt x="240647" y="98775"/>
                </a:lnTo>
                <a:lnTo>
                  <a:pt x="239231" y="96023"/>
                </a:lnTo>
                <a:lnTo>
                  <a:pt x="238278" y="93150"/>
                </a:lnTo>
                <a:lnTo>
                  <a:pt x="237751" y="89976"/>
                </a:lnTo>
                <a:close/>
              </a:path>
              <a:path w="268605" h="100964">
                <a:moveTo>
                  <a:pt x="237045" y="62860"/>
                </a:moveTo>
                <a:lnTo>
                  <a:pt x="225873" y="62860"/>
                </a:lnTo>
                <a:lnTo>
                  <a:pt x="225778" y="73249"/>
                </a:lnTo>
                <a:lnTo>
                  <a:pt x="225270" y="76621"/>
                </a:lnTo>
                <a:lnTo>
                  <a:pt x="224064" y="79379"/>
                </a:lnTo>
                <a:lnTo>
                  <a:pt x="222536" y="82965"/>
                </a:lnTo>
                <a:lnTo>
                  <a:pt x="220097" y="85786"/>
                </a:lnTo>
                <a:lnTo>
                  <a:pt x="213411" y="89856"/>
                </a:lnTo>
                <a:lnTo>
                  <a:pt x="209612" y="90874"/>
                </a:lnTo>
                <a:lnTo>
                  <a:pt x="225878" y="90874"/>
                </a:lnTo>
                <a:lnTo>
                  <a:pt x="226854" y="89976"/>
                </a:lnTo>
                <a:lnTo>
                  <a:pt x="237751" y="89976"/>
                </a:lnTo>
                <a:lnTo>
                  <a:pt x="237283" y="87162"/>
                </a:lnTo>
                <a:lnTo>
                  <a:pt x="237137" y="82796"/>
                </a:lnTo>
                <a:lnTo>
                  <a:pt x="237045" y="62860"/>
                </a:lnTo>
                <a:close/>
              </a:path>
              <a:path w="268605" h="100964">
                <a:moveTo>
                  <a:pt x="217322" y="25683"/>
                </a:moveTo>
                <a:lnTo>
                  <a:pt x="183161" y="42570"/>
                </a:lnTo>
                <a:lnTo>
                  <a:pt x="182180" y="47597"/>
                </a:lnTo>
                <a:lnTo>
                  <a:pt x="193015" y="49206"/>
                </a:lnTo>
                <a:lnTo>
                  <a:pt x="194221" y="44179"/>
                </a:lnTo>
                <a:lnTo>
                  <a:pt x="196085" y="40685"/>
                </a:lnTo>
                <a:lnTo>
                  <a:pt x="201117" y="36732"/>
                </a:lnTo>
                <a:lnTo>
                  <a:pt x="204958" y="35736"/>
                </a:lnTo>
                <a:lnTo>
                  <a:pt x="234893" y="35736"/>
                </a:lnTo>
                <a:lnTo>
                  <a:pt x="234746" y="35383"/>
                </a:lnTo>
                <a:lnTo>
                  <a:pt x="231452" y="31077"/>
                </a:lnTo>
                <a:lnTo>
                  <a:pt x="228886" y="29284"/>
                </a:lnTo>
                <a:lnTo>
                  <a:pt x="221878" y="26403"/>
                </a:lnTo>
                <a:lnTo>
                  <a:pt x="217322" y="25683"/>
                </a:lnTo>
                <a:close/>
              </a:path>
              <a:path w="268605" h="100964">
                <a:moveTo>
                  <a:pt x="268584" y="0"/>
                </a:moveTo>
                <a:lnTo>
                  <a:pt x="257412" y="0"/>
                </a:lnTo>
                <a:lnTo>
                  <a:pt x="257412" y="98775"/>
                </a:lnTo>
                <a:lnTo>
                  <a:pt x="268584" y="98775"/>
                </a:lnTo>
                <a:lnTo>
                  <a:pt x="268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9236" y="2974562"/>
            <a:ext cx="376555" cy="118745"/>
          </a:xfrm>
          <a:custGeom>
            <a:avLst/>
            <a:gdLst/>
            <a:ahLst/>
            <a:cxnLst/>
            <a:rect l="l" t="t" r="r" b="b"/>
            <a:pathLst>
              <a:path w="376554" h="118744">
                <a:moveTo>
                  <a:pt x="33081" y="21913"/>
                </a:moveTo>
                <a:lnTo>
                  <a:pt x="22147" y="21913"/>
                </a:lnTo>
                <a:lnTo>
                  <a:pt x="22147" y="99128"/>
                </a:lnTo>
                <a:lnTo>
                  <a:pt x="33081" y="99128"/>
                </a:lnTo>
                <a:lnTo>
                  <a:pt x="33081" y="21913"/>
                </a:lnTo>
                <a:close/>
              </a:path>
              <a:path w="376554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376554" h="118744">
                <a:moveTo>
                  <a:pt x="76255" y="71472"/>
                </a:moveTo>
                <a:lnTo>
                  <a:pt x="65041" y="73096"/>
                </a:lnTo>
                <a:lnTo>
                  <a:pt x="65742" y="81233"/>
                </a:lnTo>
                <a:lnTo>
                  <a:pt x="68826" y="87904"/>
                </a:lnTo>
                <a:lnTo>
                  <a:pt x="74013" y="93113"/>
                </a:lnTo>
                <a:lnTo>
                  <a:pt x="79339" y="98320"/>
                </a:lnTo>
                <a:lnTo>
                  <a:pt x="85928" y="100924"/>
                </a:lnTo>
                <a:lnTo>
                  <a:pt x="102468" y="100924"/>
                </a:lnTo>
                <a:lnTo>
                  <a:pt x="109758" y="97931"/>
                </a:lnTo>
                <a:lnTo>
                  <a:pt x="116539" y="90868"/>
                </a:lnTo>
                <a:lnTo>
                  <a:pt x="89432" y="90868"/>
                </a:lnTo>
                <a:lnTo>
                  <a:pt x="85647" y="89341"/>
                </a:lnTo>
                <a:lnTo>
                  <a:pt x="79479" y="83241"/>
                </a:lnTo>
                <a:lnTo>
                  <a:pt x="77377" y="78291"/>
                </a:lnTo>
                <a:lnTo>
                  <a:pt x="76255" y="71472"/>
                </a:lnTo>
                <a:close/>
              </a:path>
              <a:path w="376554" h="118744">
                <a:moveTo>
                  <a:pt x="117657" y="50999"/>
                </a:moveTo>
                <a:lnTo>
                  <a:pt x="99945" y="50999"/>
                </a:lnTo>
                <a:lnTo>
                  <a:pt x="104150" y="52822"/>
                </a:lnTo>
                <a:lnTo>
                  <a:pt x="110879" y="60132"/>
                </a:lnTo>
                <a:lnTo>
                  <a:pt x="112421" y="64714"/>
                </a:lnTo>
                <a:lnTo>
                  <a:pt x="112421" y="76084"/>
                </a:lnTo>
                <a:lnTo>
                  <a:pt x="110739" y="80988"/>
                </a:lnTo>
                <a:lnTo>
                  <a:pt x="103450" y="88892"/>
                </a:lnTo>
                <a:lnTo>
                  <a:pt x="98964" y="90868"/>
                </a:lnTo>
                <a:lnTo>
                  <a:pt x="116539" y="90868"/>
                </a:lnTo>
                <a:lnTo>
                  <a:pt x="121252" y="85959"/>
                </a:lnTo>
                <a:lnTo>
                  <a:pt x="124196" y="78659"/>
                </a:lnTo>
                <a:lnTo>
                  <a:pt x="124196" y="63565"/>
                </a:lnTo>
                <a:lnTo>
                  <a:pt x="122654" y="58216"/>
                </a:lnTo>
                <a:lnTo>
                  <a:pt x="117657" y="50999"/>
                </a:lnTo>
                <a:close/>
              </a:path>
              <a:path w="376554" h="118744">
                <a:moveTo>
                  <a:pt x="88170" y="41666"/>
                </a:moveTo>
                <a:lnTo>
                  <a:pt x="86909" y="52439"/>
                </a:lnTo>
                <a:lnTo>
                  <a:pt x="89993" y="51474"/>
                </a:lnTo>
                <a:lnTo>
                  <a:pt x="92656" y="50999"/>
                </a:lnTo>
                <a:lnTo>
                  <a:pt x="117657" y="50999"/>
                </a:lnTo>
                <a:lnTo>
                  <a:pt x="116766" y="49711"/>
                </a:lnTo>
                <a:lnTo>
                  <a:pt x="112701" y="46922"/>
                </a:lnTo>
                <a:lnTo>
                  <a:pt x="107375" y="45620"/>
                </a:lnTo>
                <a:lnTo>
                  <a:pt x="111440" y="43582"/>
                </a:lnTo>
                <a:lnTo>
                  <a:pt x="113371" y="41835"/>
                </a:lnTo>
                <a:lnTo>
                  <a:pt x="89572" y="41835"/>
                </a:lnTo>
                <a:lnTo>
                  <a:pt x="89011" y="41789"/>
                </a:lnTo>
                <a:lnTo>
                  <a:pt x="88170" y="41666"/>
                </a:lnTo>
                <a:close/>
              </a:path>
              <a:path w="376554" h="118744">
                <a:moveTo>
                  <a:pt x="114756" y="9884"/>
                </a:moveTo>
                <a:lnTo>
                  <a:pt x="97983" y="9884"/>
                </a:lnTo>
                <a:lnTo>
                  <a:pt x="101487" y="11339"/>
                </a:lnTo>
                <a:lnTo>
                  <a:pt x="104291" y="14282"/>
                </a:lnTo>
                <a:lnTo>
                  <a:pt x="106954" y="17209"/>
                </a:lnTo>
                <a:lnTo>
                  <a:pt x="108356" y="20886"/>
                </a:lnTo>
                <a:lnTo>
                  <a:pt x="108356" y="30955"/>
                </a:lnTo>
                <a:lnTo>
                  <a:pt x="106533" y="35107"/>
                </a:lnTo>
                <a:lnTo>
                  <a:pt x="98964" y="40502"/>
                </a:lnTo>
                <a:lnTo>
                  <a:pt x="94759" y="41835"/>
                </a:lnTo>
                <a:lnTo>
                  <a:pt x="113371" y="41835"/>
                </a:lnTo>
                <a:lnTo>
                  <a:pt x="114524" y="40793"/>
                </a:lnTo>
                <a:lnTo>
                  <a:pt x="118729" y="33728"/>
                </a:lnTo>
                <a:lnTo>
                  <a:pt x="119710" y="29866"/>
                </a:lnTo>
                <a:lnTo>
                  <a:pt x="119645" y="20886"/>
                </a:lnTo>
                <a:lnTo>
                  <a:pt x="118589" y="16887"/>
                </a:lnTo>
                <a:lnTo>
                  <a:pt x="116486" y="12933"/>
                </a:lnTo>
                <a:lnTo>
                  <a:pt x="114756" y="9884"/>
                </a:lnTo>
                <a:close/>
              </a:path>
              <a:path w="376554" h="118744">
                <a:moveTo>
                  <a:pt x="98263" y="0"/>
                </a:moveTo>
                <a:lnTo>
                  <a:pt x="86208" y="0"/>
                </a:lnTo>
                <a:lnTo>
                  <a:pt x="80180" y="2237"/>
                </a:lnTo>
                <a:lnTo>
                  <a:pt x="75414" y="6727"/>
                </a:lnTo>
                <a:lnTo>
                  <a:pt x="70508" y="11217"/>
                </a:lnTo>
                <a:lnTo>
                  <a:pt x="67424" y="17484"/>
                </a:lnTo>
                <a:lnTo>
                  <a:pt x="66163" y="25499"/>
                </a:lnTo>
                <a:lnTo>
                  <a:pt x="77377" y="27660"/>
                </a:lnTo>
                <a:lnTo>
                  <a:pt x="78078" y="21791"/>
                </a:lnTo>
                <a:lnTo>
                  <a:pt x="79900" y="17362"/>
                </a:lnTo>
                <a:lnTo>
                  <a:pt x="85787" y="11370"/>
                </a:lnTo>
                <a:lnTo>
                  <a:pt x="89292" y="9884"/>
                </a:lnTo>
                <a:lnTo>
                  <a:pt x="114756" y="9884"/>
                </a:lnTo>
                <a:lnTo>
                  <a:pt x="114243" y="8980"/>
                </a:lnTo>
                <a:lnTo>
                  <a:pt x="111019" y="5838"/>
                </a:lnTo>
                <a:lnTo>
                  <a:pt x="106954" y="3509"/>
                </a:lnTo>
                <a:lnTo>
                  <a:pt x="102749" y="1164"/>
                </a:lnTo>
                <a:lnTo>
                  <a:pt x="98263" y="0"/>
                </a:lnTo>
                <a:close/>
              </a:path>
              <a:path w="376554" h="118744">
                <a:moveTo>
                  <a:pt x="185313" y="75426"/>
                </a:moveTo>
                <a:lnTo>
                  <a:pt x="174098" y="75426"/>
                </a:lnTo>
                <a:lnTo>
                  <a:pt x="174098" y="99128"/>
                </a:lnTo>
                <a:lnTo>
                  <a:pt x="185313" y="99128"/>
                </a:lnTo>
                <a:lnTo>
                  <a:pt x="185313" y="75426"/>
                </a:lnTo>
                <a:close/>
              </a:path>
              <a:path w="376554" h="118744">
                <a:moveTo>
                  <a:pt x="185313" y="352"/>
                </a:moveTo>
                <a:lnTo>
                  <a:pt x="176201" y="352"/>
                </a:lnTo>
                <a:lnTo>
                  <a:pt x="134989" y="64285"/>
                </a:lnTo>
                <a:lnTo>
                  <a:pt x="134989" y="75426"/>
                </a:lnTo>
                <a:lnTo>
                  <a:pt x="197368" y="75426"/>
                </a:lnTo>
                <a:lnTo>
                  <a:pt x="197368" y="64285"/>
                </a:lnTo>
                <a:lnTo>
                  <a:pt x="145783" y="64285"/>
                </a:lnTo>
                <a:lnTo>
                  <a:pt x="174098" y="19936"/>
                </a:lnTo>
                <a:lnTo>
                  <a:pt x="185313" y="19936"/>
                </a:lnTo>
                <a:lnTo>
                  <a:pt x="185313" y="352"/>
                </a:lnTo>
                <a:close/>
              </a:path>
              <a:path w="376554" h="118744">
                <a:moveTo>
                  <a:pt x="185313" y="19936"/>
                </a:moveTo>
                <a:lnTo>
                  <a:pt x="174098" y="19936"/>
                </a:lnTo>
                <a:lnTo>
                  <a:pt x="174098" y="64285"/>
                </a:lnTo>
                <a:lnTo>
                  <a:pt x="185313" y="64285"/>
                </a:lnTo>
                <a:lnTo>
                  <a:pt x="185313" y="19936"/>
                </a:lnTo>
                <a:close/>
              </a:path>
              <a:path w="376554" h="118744">
                <a:moveTo>
                  <a:pt x="230730" y="85300"/>
                </a:moveTo>
                <a:lnTo>
                  <a:pt x="218114" y="85300"/>
                </a:lnTo>
                <a:lnTo>
                  <a:pt x="218114" y="99128"/>
                </a:lnTo>
                <a:lnTo>
                  <a:pt x="224562" y="99128"/>
                </a:lnTo>
                <a:lnTo>
                  <a:pt x="224282" y="103199"/>
                </a:lnTo>
                <a:lnTo>
                  <a:pt x="217413" y="113494"/>
                </a:lnTo>
                <a:lnTo>
                  <a:pt x="220637" y="118703"/>
                </a:lnTo>
                <a:lnTo>
                  <a:pt x="230730" y="104157"/>
                </a:lnTo>
                <a:lnTo>
                  <a:pt x="230730" y="85300"/>
                </a:lnTo>
                <a:close/>
              </a:path>
              <a:path w="376554" h="118744">
                <a:moveTo>
                  <a:pt x="277969" y="0"/>
                </a:moveTo>
                <a:lnTo>
                  <a:pt x="245599" y="27949"/>
                </a:lnTo>
                <a:lnTo>
                  <a:pt x="243766" y="50462"/>
                </a:lnTo>
                <a:lnTo>
                  <a:pt x="244318" y="63404"/>
                </a:lnTo>
                <a:lnTo>
                  <a:pt x="264512" y="100744"/>
                </a:lnTo>
                <a:lnTo>
                  <a:pt x="279791" y="100744"/>
                </a:lnTo>
                <a:lnTo>
                  <a:pt x="285398" y="98800"/>
                </a:lnTo>
                <a:lnTo>
                  <a:pt x="289604" y="94909"/>
                </a:lnTo>
                <a:lnTo>
                  <a:pt x="293949" y="91016"/>
                </a:lnTo>
                <a:lnTo>
                  <a:pt x="294037" y="90868"/>
                </a:lnTo>
                <a:lnTo>
                  <a:pt x="268157" y="90868"/>
                </a:lnTo>
                <a:lnTo>
                  <a:pt x="263811" y="88174"/>
                </a:lnTo>
                <a:lnTo>
                  <a:pt x="255120" y="50462"/>
                </a:lnTo>
                <a:lnTo>
                  <a:pt x="255466" y="39213"/>
                </a:lnTo>
                <a:lnTo>
                  <a:pt x="267876" y="10052"/>
                </a:lnTo>
                <a:lnTo>
                  <a:pt x="293488" y="10052"/>
                </a:lnTo>
                <a:lnTo>
                  <a:pt x="292547" y="8474"/>
                </a:lnTo>
                <a:lnTo>
                  <a:pt x="289604" y="5394"/>
                </a:lnTo>
                <a:lnTo>
                  <a:pt x="285819" y="3233"/>
                </a:lnTo>
                <a:lnTo>
                  <a:pt x="282174" y="1072"/>
                </a:lnTo>
                <a:lnTo>
                  <a:pt x="277969" y="0"/>
                </a:lnTo>
                <a:close/>
              </a:path>
              <a:path w="376554" h="118744">
                <a:moveTo>
                  <a:pt x="293488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07" y="23068"/>
                </a:lnTo>
                <a:lnTo>
                  <a:pt x="289884" y="30142"/>
                </a:lnTo>
                <a:lnTo>
                  <a:pt x="290824" y="39213"/>
                </a:lnTo>
                <a:lnTo>
                  <a:pt x="291146" y="50462"/>
                </a:lnTo>
                <a:lnTo>
                  <a:pt x="290830" y="61576"/>
                </a:lnTo>
                <a:lnTo>
                  <a:pt x="278249" y="90868"/>
                </a:lnTo>
                <a:lnTo>
                  <a:pt x="294037" y="90868"/>
                </a:lnTo>
                <a:lnTo>
                  <a:pt x="302500" y="50462"/>
                </a:lnTo>
                <a:lnTo>
                  <a:pt x="302397" y="39213"/>
                </a:lnTo>
                <a:lnTo>
                  <a:pt x="301939" y="32870"/>
                </a:lnTo>
                <a:lnTo>
                  <a:pt x="300537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4885" y="12397"/>
                </a:lnTo>
                <a:lnTo>
                  <a:pt x="293488" y="10052"/>
                </a:lnTo>
                <a:close/>
              </a:path>
              <a:path w="376554" h="118744">
                <a:moveTo>
                  <a:pt x="351562" y="0"/>
                </a:moveTo>
                <a:lnTo>
                  <a:pt x="319192" y="27949"/>
                </a:lnTo>
                <a:lnTo>
                  <a:pt x="317359" y="50462"/>
                </a:lnTo>
                <a:lnTo>
                  <a:pt x="317911" y="63404"/>
                </a:lnTo>
                <a:lnTo>
                  <a:pt x="338105" y="100744"/>
                </a:lnTo>
                <a:lnTo>
                  <a:pt x="353384" y="100744"/>
                </a:lnTo>
                <a:lnTo>
                  <a:pt x="358991" y="98800"/>
                </a:lnTo>
                <a:lnTo>
                  <a:pt x="363196" y="94909"/>
                </a:lnTo>
                <a:lnTo>
                  <a:pt x="367542" y="91016"/>
                </a:lnTo>
                <a:lnTo>
                  <a:pt x="367629" y="90868"/>
                </a:lnTo>
                <a:lnTo>
                  <a:pt x="341749" y="90868"/>
                </a:lnTo>
                <a:lnTo>
                  <a:pt x="337404" y="88174"/>
                </a:lnTo>
                <a:lnTo>
                  <a:pt x="328713" y="50462"/>
                </a:lnTo>
                <a:lnTo>
                  <a:pt x="329059" y="39213"/>
                </a:lnTo>
                <a:lnTo>
                  <a:pt x="341469" y="10052"/>
                </a:lnTo>
                <a:lnTo>
                  <a:pt x="367080" y="10052"/>
                </a:lnTo>
                <a:lnTo>
                  <a:pt x="366140" y="8474"/>
                </a:lnTo>
                <a:lnTo>
                  <a:pt x="363196" y="5394"/>
                </a:lnTo>
                <a:lnTo>
                  <a:pt x="359411" y="3233"/>
                </a:lnTo>
                <a:lnTo>
                  <a:pt x="355767" y="1072"/>
                </a:lnTo>
                <a:lnTo>
                  <a:pt x="351562" y="0"/>
                </a:lnTo>
                <a:close/>
              </a:path>
              <a:path w="376554" h="118744">
                <a:moveTo>
                  <a:pt x="367080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00" y="23068"/>
                </a:lnTo>
                <a:lnTo>
                  <a:pt x="363477" y="30142"/>
                </a:lnTo>
                <a:lnTo>
                  <a:pt x="364416" y="39213"/>
                </a:lnTo>
                <a:lnTo>
                  <a:pt x="364738" y="50462"/>
                </a:lnTo>
                <a:lnTo>
                  <a:pt x="364423" y="61576"/>
                </a:lnTo>
                <a:lnTo>
                  <a:pt x="351842" y="90868"/>
                </a:lnTo>
                <a:lnTo>
                  <a:pt x="367629" y="90868"/>
                </a:lnTo>
                <a:lnTo>
                  <a:pt x="376092" y="50462"/>
                </a:lnTo>
                <a:lnTo>
                  <a:pt x="375990" y="39213"/>
                </a:lnTo>
                <a:lnTo>
                  <a:pt x="375532" y="32870"/>
                </a:lnTo>
                <a:lnTo>
                  <a:pt x="37413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8477" y="12397"/>
                </a:lnTo>
                <a:lnTo>
                  <a:pt x="367080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5363" y="2974562"/>
            <a:ext cx="311785" cy="118745"/>
          </a:xfrm>
          <a:custGeom>
            <a:avLst/>
            <a:gdLst/>
            <a:ahLst/>
            <a:cxnLst/>
            <a:rect l="l" t="t" r="r" b="b"/>
            <a:pathLst>
              <a:path w="311784" h="118744">
                <a:moveTo>
                  <a:pt x="37427" y="0"/>
                </a:moveTo>
                <a:lnTo>
                  <a:pt x="21867" y="0"/>
                </a:lnTo>
                <a:lnTo>
                  <a:pt x="15559" y="2451"/>
                </a:lnTo>
                <a:lnTo>
                  <a:pt x="6027" y="12274"/>
                </a:lnTo>
                <a:lnTo>
                  <a:pt x="3644" y="18312"/>
                </a:lnTo>
                <a:lnTo>
                  <a:pt x="3708" y="30403"/>
                </a:lnTo>
                <a:lnTo>
                  <a:pt x="17241" y="45620"/>
                </a:lnTo>
                <a:lnTo>
                  <a:pt x="11774" y="47168"/>
                </a:lnTo>
                <a:lnTo>
                  <a:pt x="7569" y="50110"/>
                </a:lnTo>
                <a:lnTo>
                  <a:pt x="4485" y="54416"/>
                </a:lnTo>
                <a:lnTo>
                  <a:pt x="1541" y="58722"/>
                </a:lnTo>
                <a:lnTo>
                  <a:pt x="0" y="64116"/>
                </a:lnTo>
                <a:lnTo>
                  <a:pt x="47" y="79318"/>
                </a:lnTo>
                <a:lnTo>
                  <a:pt x="2803" y="86378"/>
                </a:lnTo>
                <a:lnTo>
                  <a:pt x="13737" y="97871"/>
                </a:lnTo>
                <a:lnTo>
                  <a:pt x="20886" y="100744"/>
                </a:lnTo>
                <a:lnTo>
                  <a:pt x="38688" y="100744"/>
                </a:lnTo>
                <a:lnTo>
                  <a:pt x="45977" y="97871"/>
                </a:lnTo>
                <a:lnTo>
                  <a:pt x="51304" y="92124"/>
                </a:lnTo>
                <a:lnTo>
                  <a:pt x="52499" y="90868"/>
                </a:lnTo>
                <a:lnTo>
                  <a:pt x="12195" y="77402"/>
                </a:lnTo>
                <a:lnTo>
                  <a:pt x="11494" y="74046"/>
                </a:lnTo>
                <a:lnTo>
                  <a:pt x="11538" y="64821"/>
                </a:lnTo>
                <a:lnTo>
                  <a:pt x="13176" y="60254"/>
                </a:lnTo>
                <a:lnTo>
                  <a:pt x="16680" y="56485"/>
                </a:lnTo>
                <a:lnTo>
                  <a:pt x="20045" y="52700"/>
                </a:lnTo>
                <a:lnTo>
                  <a:pt x="24390" y="50815"/>
                </a:lnTo>
                <a:lnTo>
                  <a:pt x="52493" y="50815"/>
                </a:lnTo>
                <a:lnTo>
                  <a:pt x="48220" y="47535"/>
                </a:lnTo>
                <a:lnTo>
                  <a:pt x="42613" y="45620"/>
                </a:lnTo>
                <a:lnTo>
                  <a:pt x="47099" y="43704"/>
                </a:lnTo>
                <a:lnTo>
                  <a:pt x="50463" y="41069"/>
                </a:lnTo>
                <a:lnTo>
                  <a:pt x="25512" y="40946"/>
                </a:lnTo>
                <a:lnTo>
                  <a:pt x="22007" y="39444"/>
                </a:lnTo>
                <a:lnTo>
                  <a:pt x="16400" y="33468"/>
                </a:lnTo>
                <a:lnTo>
                  <a:pt x="14998" y="29637"/>
                </a:lnTo>
                <a:lnTo>
                  <a:pt x="14998" y="20886"/>
                </a:lnTo>
                <a:lnTo>
                  <a:pt x="16400" y="17362"/>
                </a:lnTo>
                <a:lnTo>
                  <a:pt x="22007" y="11370"/>
                </a:lnTo>
                <a:lnTo>
                  <a:pt x="25512" y="9884"/>
                </a:lnTo>
                <a:lnTo>
                  <a:pt x="50864" y="9884"/>
                </a:lnTo>
                <a:lnTo>
                  <a:pt x="43875" y="2513"/>
                </a:lnTo>
                <a:lnTo>
                  <a:pt x="37427" y="0"/>
                </a:lnTo>
                <a:close/>
              </a:path>
              <a:path w="311784" h="118744">
                <a:moveTo>
                  <a:pt x="52493" y="50815"/>
                </a:moveTo>
                <a:lnTo>
                  <a:pt x="34903" y="50815"/>
                </a:lnTo>
                <a:lnTo>
                  <a:pt x="39389" y="52730"/>
                </a:lnTo>
                <a:lnTo>
                  <a:pt x="46398" y="60392"/>
                </a:lnTo>
                <a:lnTo>
                  <a:pt x="48105" y="64944"/>
                </a:lnTo>
                <a:lnTo>
                  <a:pt x="48220" y="76866"/>
                </a:lnTo>
                <a:lnTo>
                  <a:pt x="46398" y="81586"/>
                </a:lnTo>
                <a:lnTo>
                  <a:pt x="43034" y="85300"/>
                </a:lnTo>
                <a:lnTo>
                  <a:pt x="39529" y="89012"/>
                </a:lnTo>
                <a:lnTo>
                  <a:pt x="35184" y="90868"/>
                </a:lnTo>
                <a:lnTo>
                  <a:pt x="52499" y="90868"/>
                </a:lnTo>
                <a:lnTo>
                  <a:pt x="56771" y="86378"/>
                </a:lnTo>
                <a:lnTo>
                  <a:pt x="59434" y="79318"/>
                </a:lnTo>
                <a:lnTo>
                  <a:pt x="59434" y="64821"/>
                </a:lnTo>
                <a:lnTo>
                  <a:pt x="58032" y="59565"/>
                </a:lnTo>
                <a:lnTo>
                  <a:pt x="52493" y="50815"/>
                </a:lnTo>
                <a:close/>
              </a:path>
              <a:path w="311784" h="118744">
                <a:moveTo>
                  <a:pt x="50864" y="9884"/>
                </a:moveTo>
                <a:lnTo>
                  <a:pt x="33922" y="9884"/>
                </a:lnTo>
                <a:lnTo>
                  <a:pt x="37427" y="11401"/>
                </a:lnTo>
                <a:lnTo>
                  <a:pt x="40230" y="14450"/>
                </a:lnTo>
                <a:lnTo>
                  <a:pt x="43174" y="17515"/>
                </a:lnTo>
                <a:lnTo>
                  <a:pt x="44438" y="20886"/>
                </a:lnTo>
                <a:lnTo>
                  <a:pt x="44504" y="30173"/>
                </a:lnTo>
                <a:lnTo>
                  <a:pt x="43174" y="33606"/>
                </a:lnTo>
                <a:lnTo>
                  <a:pt x="40370" y="36548"/>
                </a:lnTo>
                <a:lnTo>
                  <a:pt x="37707" y="39475"/>
                </a:lnTo>
                <a:lnTo>
                  <a:pt x="34203" y="40946"/>
                </a:lnTo>
                <a:lnTo>
                  <a:pt x="50540" y="40946"/>
                </a:lnTo>
                <a:lnTo>
                  <a:pt x="52566" y="37713"/>
                </a:lnTo>
                <a:lnTo>
                  <a:pt x="54808" y="34356"/>
                </a:lnTo>
                <a:lnTo>
                  <a:pt x="55930" y="30403"/>
                </a:lnTo>
                <a:lnTo>
                  <a:pt x="55930" y="18680"/>
                </a:lnTo>
                <a:lnTo>
                  <a:pt x="53407" y="12565"/>
                </a:lnTo>
                <a:lnTo>
                  <a:pt x="50864" y="9884"/>
                </a:lnTo>
                <a:close/>
              </a:path>
              <a:path w="311784" h="118744">
                <a:moveTo>
                  <a:pt x="120411" y="75426"/>
                </a:moveTo>
                <a:lnTo>
                  <a:pt x="109197" y="75426"/>
                </a:lnTo>
                <a:lnTo>
                  <a:pt x="109197" y="99128"/>
                </a:lnTo>
                <a:lnTo>
                  <a:pt x="120411" y="99128"/>
                </a:lnTo>
                <a:lnTo>
                  <a:pt x="120411" y="75426"/>
                </a:lnTo>
                <a:close/>
              </a:path>
              <a:path w="311784" h="118744">
                <a:moveTo>
                  <a:pt x="120411" y="352"/>
                </a:moveTo>
                <a:lnTo>
                  <a:pt x="111440" y="352"/>
                </a:lnTo>
                <a:lnTo>
                  <a:pt x="70228" y="64285"/>
                </a:lnTo>
                <a:lnTo>
                  <a:pt x="70228" y="75426"/>
                </a:lnTo>
                <a:lnTo>
                  <a:pt x="132606" y="75426"/>
                </a:lnTo>
                <a:lnTo>
                  <a:pt x="132606" y="64285"/>
                </a:lnTo>
                <a:lnTo>
                  <a:pt x="81021" y="64285"/>
                </a:lnTo>
                <a:lnTo>
                  <a:pt x="109197" y="19936"/>
                </a:lnTo>
                <a:lnTo>
                  <a:pt x="120411" y="19936"/>
                </a:lnTo>
                <a:lnTo>
                  <a:pt x="120411" y="352"/>
                </a:lnTo>
                <a:close/>
              </a:path>
              <a:path w="311784" h="118744">
                <a:moveTo>
                  <a:pt x="120411" y="19936"/>
                </a:moveTo>
                <a:lnTo>
                  <a:pt x="109197" y="19936"/>
                </a:lnTo>
                <a:lnTo>
                  <a:pt x="109197" y="64285"/>
                </a:lnTo>
                <a:lnTo>
                  <a:pt x="120411" y="64285"/>
                </a:lnTo>
                <a:lnTo>
                  <a:pt x="120411" y="19936"/>
                </a:lnTo>
                <a:close/>
              </a:path>
              <a:path w="311784" h="118744">
                <a:moveTo>
                  <a:pt x="165968" y="85300"/>
                </a:moveTo>
                <a:lnTo>
                  <a:pt x="153352" y="85300"/>
                </a:lnTo>
                <a:lnTo>
                  <a:pt x="153352" y="99128"/>
                </a:lnTo>
                <a:lnTo>
                  <a:pt x="159660" y="99128"/>
                </a:lnTo>
                <a:lnTo>
                  <a:pt x="159520" y="103199"/>
                </a:lnTo>
                <a:lnTo>
                  <a:pt x="158819" y="106342"/>
                </a:lnTo>
                <a:lnTo>
                  <a:pt x="156576" y="110771"/>
                </a:lnTo>
                <a:lnTo>
                  <a:pt x="154894" y="112417"/>
                </a:lnTo>
                <a:lnTo>
                  <a:pt x="152651" y="113494"/>
                </a:lnTo>
                <a:lnTo>
                  <a:pt x="155735" y="118703"/>
                </a:lnTo>
                <a:lnTo>
                  <a:pt x="159240" y="117026"/>
                </a:lnTo>
                <a:lnTo>
                  <a:pt x="161763" y="114602"/>
                </a:lnTo>
                <a:lnTo>
                  <a:pt x="165127" y="108256"/>
                </a:lnTo>
                <a:lnTo>
                  <a:pt x="165968" y="104157"/>
                </a:lnTo>
                <a:lnTo>
                  <a:pt x="165968" y="85300"/>
                </a:lnTo>
                <a:close/>
              </a:path>
              <a:path w="311784" h="118744">
                <a:moveTo>
                  <a:pt x="213067" y="0"/>
                </a:moveTo>
                <a:lnTo>
                  <a:pt x="182142" y="22512"/>
                </a:lnTo>
                <a:lnTo>
                  <a:pt x="178864" y="50462"/>
                </a:lnTo>
                <a:lnTo>
                  <a:pt x="179419" y="63404"/>
                </a:lnTo>
                <a:lnTo>
                  <a:pt x="199611" y="100744"/>
                </a:lnTo>
                <a:lnTo>
                  <a:pt x="215030" y="100744"/>
                </a:lnTo>
                <a:lnTo>
                  <a:pt x="220497" y="98800"/>
                </a:lnTo>
                <a:lnTo>
                  <a:pt x="229188" y="91016"/>
                </a:lnTo>
                <a:lnTo>
                  <a:pt x="229275" y="90868"/>
                </a:lnTo>
                <a:lnTo>
                  <a:pt x="203255" y="90868"/>
                </a:lnTo>
                <a:lnTo>
                  <a:pt x="199050" y="88174"/>
                </a:lnTo>
                <a:lnTo>
                  <a:pt x="190219" y="50462"/>
                </a:lnTo>
                <a:lnTo>
                  <a:pt x="190584" y="39213"/>
                </a:lnTo>
                <a:lnTo>
                  <a:pt x="203115" y="10052"/>
                </a:lnTo>
                <a:lnTo>
                  <a:pt x="228725" y="10052"/>
                </a:lnTo>
                <a:lnTo>
                  <a:pt x="227786" y="8474"/>
                </a:lnTo>
                <a:lnTo>
                  <a:pt x="224702" y="5394"/>
                </a:lnTo>
                <a:lnTo>
                  <a:pt x="217413" y="1072"/>
                </a:lnTo>
                <a:lnTo>
                  <a:pt x="213067" y="0"/>
                </a:lnTo>
                <a:close/>
              </a:path>
              <a:path w="311784" h="118744">
                <a:moveTo>
                  <a:pt x="228725" y="10052"/>
                </a:moveTo>
                <a:lnTo>
                  <a:pt x="213348" y="10052"/>
                </a:lnTo>
                <a:lnTo>
                  <a:pt x="217693" y="12719"/>
                </a:lnTo>
                <a:lnTo>
                  <a:pt x="221198" y="18051"/>
                </a:lnTo>
                <a:lnTo>
                  <a:pt x="223486" y="23068"/>
                </a:lnTo>
                <a:lnTo>
                  <a:pt x="225105" y="30142"/>
                </a:lnTo>
                <a:lnTo>
                  <a:pt x="226060" y="39213"/>
                </a:lnTo>
                <a:lnTo>
                  <a:pt x="226384" y="50462"/>
                </a:lnTo>
                <a:lnTo>
                  <a:pt x="226067" y="61576"/>
                </a:lnTo>
                <a:lnTo>
                  <a:pt x="213488" y="90868"/>
                </a:lnTo>
                <a:lnTo>
                  <a:pt x="229275" y="90868"/>
                </a:lnTo>
                <a:lnTo>
                  <a:pt x="237738" y="50462"/>
                </a:lnTo>
                <a:lnTo>
                  <a:pt x="237610" y="39213"/>
                </a:lnTo>
                <a:lnTo>
                  <a:pt x="237038" y="32870"/>
                </a:lnTo>
                <a:lnTo>
                  <a:pt x="235776" y="27123"/>
                </a:lnTo>
                <a:lnTo>
                  <a:pt x="234374" y="21377"/>
                </a:lnTo>
                <a:lnTo>
                  <a:pt x="232552" y="16488"/>
                </a:lnTo>
                <a:lnTo>
                  <a:pt x="228725" y="10052"/>
                </a:lnTo>
                <a:close/>
              </a:path>
              <a:path w="311784" h="118744">
                <a:moveTo>
                  <a:pt x="286660" y="0"/>
                </a:moveTo>
                <a:lnTo>
                  <a:pt x="255735" y="22512"/>
                </a:lnTo>
                <a:lnTo>
                  <a:pt x="252457" y="50462"/>
                </a:lnTo>
                <a:lnTo>
                  <a:pt x="253011" y="63404"/>
                </a:lnTo>
                <a:lnTo>
                  <a:pt x="273203" y="100744"/>
                </a:lnTo>
                <a:lnTo>
                  <a:pt x="288622" y="100744"/>
                </a:lnTo>
                <a:lnTo>
                  <a:pt x="294089" y="98800"/>
                </a:lnTo>
                <a:lnTo>
                  <a:pt x="302780" y="91016"/>
                </a:lnTo>
                <a:lnTo>
                  <a:pt x="302868" y="90868"/>
                </a:lnTo>
                <a:lnTo>
                  <a:pt x="276848" y="90868"/>
                </a:lnTo>
                <a:lnTo>
                  <a:pt x="272642" y="88174"/>
                </a:lnTo>
                <a:lnTo>
                  <a:pt x="263811" y="50462"/>
                </a:lnTo>
                <a:lnTo>
                  <a:pt x="264177" y="39213"/>
                </a:lnTo>
                <a:lnTo>
                  <a:pt x="276707" y="10052"/>
                </a:lnTo>
                <a:lnTo>
                  <a:pt x="302317" y="10052"/>
                </a:lnTo>
                <a:lnTo>
                  <a:pt x="301379" y="8474"/>
                </a:lnTo>
                <a:lnTo>
                  <a:pt x="298295" y="5394"/>
                </a:lnTo>
                <a:lnTo>
                  <a:pt x="291005" y="1072"/>
                </a:lnTo>
                <a:lnTo>
                  <a:pt x="286660" y="0"/>
                </a:lnTo>
                <a:close/>
              </a:path>
              <a:path w="311784" h="118744">
                <a:moveTo>
                  <a:pt x="302317" y="10052"/>
                </a:moveTo>
                <a:lnTo>
                  <a:pt x="286940" y="10052"/>
                </a:lnTo>
                <a:lnTo>
                  <a:pt x="291286" y="12719"/>
                </a:lnTo>
                <a:lnTo>
                  <a:pt x="294790" y="18051"/>
                </a:lnTo>
                <a:lnTo>
                  <a:pt x="297079" y="23068"/>
                </a:lnTo>
                <a:lnTo>
                  <a:pt x="298698" y="30142"/>
                </a:lnTo>
                <a:lnTo>
                  <a:pt x="299653" y="39213"/>
                </a:lnTo>
                <a:lnTo>
                  <a:pt x="299977" y="50462"/>
                </a:lnTo>
                <a:lnTo>
                  <a:pt x="299659" y="61576"/>
                </a:lnTo>
                <a:lnTo>
                  <a:pt x="287081" y="90868"/>
                </a:lnTo>
                <a:lnTo>
                  <a:pt x="302868" y="90868"/>
                </a:lnTo>
                <a:lnTo>
                  <a:pt x="311331" y="50462"/>
                </a:lnTo>
                <a:lnTo>
                  <a:pt x="311202" y="39213"/>
                </a:lnTo>
                <a:lnTo>
                  <a:pt x="310630" y="32870"/>
                </a:lnTo>
                <a:lnTo>
                  <a:pt x="309369" y="27123"/>
                </a:lnTo>
                <a:lnTo>
                  <a:pt x="307967" y="21377"/>
                </a:lnTo>
                <a:lnTo>
                  <a:pt x="306145" y="16488"/>
                </a:lnTo>
                <a:lnTo>
                  <a:pt x="302317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35669" y="2974562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28"/>
                </a:lnTo>
                <a:lnTo>
                  <a:pt x="33081" y="99128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106674" y="21913"/>
                </a:moveTo>
                <a:lnTo>
                  <a:pt x="95740" y="21913"/>
                </a:lnTo>
                <a:lnTo>
                  <a:pt x="95740" y="99128"/>
                </a:lnTo>
                <a:lnTo>
                  <a:pt x="106674" y="99128"/>
                </a:lnTo>
                <a:lnTo>
                  <a:pt x="106674" y="21913"/>
                </a:lnTo>
                <a:close/>
              </a:path>
              <a:path w="523875" h="118744">
                <a:moveTo>
                  <a:pt x="106674" y="0"/>
                </a:moveTo>
                <a:lnTo>
                  <a:pt x="99665" y="0"/>
                </a:lnTo>
                <a:lnTo>
                  <a:pt x="97702" y="4306"/>
                </a:lnTo>
                <a:lnTo>
                  <a:pt x="94338" y="8704"/>
                </a:lnTo>
                <a:lnTo>
                  <a:pt x="85087" y="17684"/>
                </a:lnTo>
                <a:lnTo>
                  <a:pt x="79760" y="21545"/>
                </a:lnTo>
                <a:lnTo>
                  <a:pt x="73592" y="24779"/>
                </a:lnTo>
                <a:lnTo>
                  <a:pt x="73592" y="36456"/>
                </a:lnTo>
                <a:lnTo>
                  <a:pt x="76956" y="35138"/>
                </a:lnTo>
                <a:lnTo>
                  <a:pt x="80881" y="33069"/>
                </a:lnTo>
                <a:lnTo>
                  <a:pt x="85087" y="30265"/>
                </a:lnTo>
                <a:lnTo>
                  <a:pt x="89432" y="27445"/>
                </a:lnTo>
                <a:lnTo>
                  <a:pt x="92936" y="24656"/>
                </a:lnTo>
                <a:lnTo>
                  <a:pt x="95740" y="21913"/>
                </a:lnTo>
                <a:lnTo>
                  <a:pt x="106674" y="21913"/>
                </a:lnTo>
                <a:lnTo>
                  <a:pt x="106674" y="0"/>
                </a:lnTo>
                <a:close/>
              </a:path>
              <a:path w="523875" h="118744">
                <a:moveTo>
                  <a:pt x="149848" y="71472"/>
                </a:moveTo>
                <a:lnTo>
                  <a:pt x="138634" y="73096"/>
                </a:lnTo>
                <a:lnTo>
                  <a:pt x="139335" y="81233"/>
                </a:lnTo>
                <a:lnTo>
                  <a:pt x="142419" y="87904"/>
                </a:lnTo>
                <a:lnTo>
                  <a:pt x="147605" y="93113"/>
                </a:lnTo>
                <a:lnTo>
                  <a:pt x="152932" y="98320"/>
                </a:lnTo>
                <a:lnTo>
                  <a:pt x="159520" y="100924"/>
                </a:lnTo>
                <a:lnTo>
                  <a:pt x="176061" y="100924"/>
                </a:lnTo>
                <a:lnTo>
                  <a:pt x="183350" y="97931"/>
                </a:lnTo>
                <a:lnTo>
                  <a:pt x="190132" y="90868"/>
                </a:lnTo>
                <a:lnTo>
                  <a:pt x="163025" y="90868"/>
                </a:lnTo>
                <a:lnTo>
                  <a:pt x="159240" y="89341"/>
                </a:lnTo>
                <a:lnTo>
                  <a:pt x="153072" y="83241"/>
                </a:lnTo>
                <a:lnTo>
                  <a:pt x="150969" y="78291"/>
                </a:lnTo>
                <a:lnTo>
                  <a:pt x="149848" y="71472"/>
                </a:lnTo>
                <a:close/>
              </a:path>
              <a:path w="523875" h="118744">
                <a:moveTo>
                  <a:pt x="191250" y="50999"/>
                </a:moveTo>
                <a:lnTo>
                  <a:pt x="173538" y="50999"/>
                </a:lnTo>
                <a:lnTo>
                  <a:pt x="177743" y="52822"/>
                </a:lnTo>
                <a:lnTo>
                  <a:pt x="184471" y="60132"/>
                </a:lnTo>
                <a:lnTo>
                  <a:pt x="186013" y="64714"/>
                </a:lnTo>
                <a:lnTo>
                  <a:pt x="186013" y="76084"/>
                </a:lnTo>
                <a:lnTo>
                  <a:pt x="184331" y="80988"/>
                </a:lnTo>
                <a:lnTo>
                  <a:pt x="177042" y="88892"/>
                </a:lnTo>
                <a:lnTo>
                  <a:pt x="172557" y="90868"/>
                </a:lnTo>
                <a:lnTo>
                  <a:pt x="190132" y="90868"/>
                </a:lnTo>
                <a:lnTo>
                  <a:pt x="194845" y="85959"/>
                </a:lnTo>
                <a:lnTo>
                  <a:pt x="197788" y="78659"/>
                </a:lnTo>
                <a:lnTo>
                  <a:pt x="197788" y="63565"/>
                </a:lnTo>
                <a:lnTo>
                  <a:pt x="196246" y="58216"/>
                </a:lnTo>
                <a:lnTo>
                  <a:pt x="191250" y="50999"/>
                </a:lnTo>
                <a:close/>
              </a:path>
              <a:path w="523875" h="118744">
                <a:moveTo>
                  <a:pt x="161763" y="41666"/>
                </a:moveTo>
                <a:lnTo>
                  <a:pt x="160501" y="52439"/>
                </a:lnTo>
                <a:lnTo>
                  <a:pt x="163585" y="51474"/>
                </a:lnTo>
                <a:lnTo>
                  <a:pt x="166249" y="50999"/>
                </a:lnTo>
                <a:lnTo>
                  <a:pt x="191250" y="50999"/>
                </a:lnTo>
                <a:lnTo>
                  <a:pt x="190359" y="49711"/>
                </a:lnTo>
                <a:lnTo>
                  <a:pt x="186294" y="46922"/>
                </a:lnTo>
                <a:lnTo>
                  <a:pt x="180967" y="45620"/>
                </a:lnTo>
                <a:lnTo>
                  <a:pt x="185032" y="43582"/>
                </a:lnTo>
                <a:lnTo>
                  <a:pt x="186964" y="41835"/>
                </a:lnTo>
                <a:lnTo>
                  <a:pt x="163165" y="41835"/>
                </a:lnTo>
                <a:lnTo>
                  <a:pt x="162604" y="41789"/>
                </a:lnTo>
                <a:lnTo>
                  <a:pt x="161763" y="41666"/>
                </a:lnTo>
                <a:close/>
              </a:path>
              <a:path w="523875" h="118744">
                <a:moveTo>
                  <a:pt x="188349" y="9884"/>
                </a:moveTo>
                <a:lnTo>
                  <a:pt x="171575" y="9884"/>
                </a:lnTo>
                <a:lnTo>
                  <a:pt x="175080" y="11339"/>
                </a:lnTo>
                <a:lnTo>
                  <a:pt x="177883" y="14282"/>
                </a:lnTo>
                <a:lnTo>
                  <a:pt x="180547" y="17209"/>
                </a:lnTo>
                <a:lnTo>
                  <a:pt x="181948" y="20886"/>
                </a:lnTo>
                <a:lnTo>
                  <a:pt x="181948" y="30955"/>
                </a:lnTo>
                <a:lnTo>
                  <a:pt x="180126" y="35107"/>
                </a:lnTo>
                <a:lnTo>
                  <a:pt x="172557" y="40502"/>
                </a:lnTo>
                <a:lnTo>
                  <a:pt x="168351" y="41835"/>
                </a:lnTo>
                <a:lnTo>
                  <a:pt x="186964" y="41835"/>
                </a:lnTo>
                <a:lnTo>
                  <a:pt x="188116" y="40793"/>
                </a:lnTo>
                <a:lnTo>
                  <a:pt x="192321" y="33728"/>
                </a:lnTo>
                <a:lnTo>
                  <a:pt x="193303" y="29866"/>
                </a:lnTo>
                <a:lnTo>
                  <a:pt x="193238" y="20886"/>
                </a:lnTo>
                <a:lnTo>
                  <a:pt x="192181" y="16887"/>
                </a:lnTo>
                <a:lnTo>
                  <a:pt x="190079" y="12933"/>
                </a:lnTo>
                <a:lnTo>
                  <a:pt x="188349" y="9884"/>
                </a:lnTo>
                <a:close/>
              </a:path>
              <a:path w="523875" h="118744">
                <a:moveTo>
                  <a:pt x="171856" y="0"/>
                </a:moveTo>
                <a:lnTo>
                  <a:pt x="159800" y="0"/>
                </a:lnTo>
                <a:lnTo>
                  <a:pt x="153773" y="2237"/>
                </a:lnTo>
                <a:lnTo>
                  <a:pt x="149007" y="6727"/>
                </a:lnTo>
                <a:lnTo>
                  <a:pt x="144101" y="11217"/>
                </a:lnTo>
                <a:lnTo>
                  <a:pt x="141017" y="17484"/>
                </a:lnTo>
                <a:lnTo>
                  <a:pt x="139755" y="25499"/>
                </a:lnTo>
                <a:lnTo>
                  <a:pt x="150969" y="27660"/>
                </a:lnTo>
                <a:lnTo>
                  <a:pt x="151670" y="21791"/>
                </a:lnTo>
                <a:lnTo>
                  <a:pt x="153493" y="17362"/>
                </a:lnTo>
                <a:lnTo>
                  <a:pt x="159380" y="11370"/>
                </a:lnTo>
                <a:lnTo>
                  <a:pt x="162884" y="9884"/>
                </a:lnTo>
                <a:lnTo>
                  <a:pt x="188349" y="9884"/>
                </a:lnTo>
                <a:lnTo>
                  <a:pt x="187836" y="8980"/>
                </a:lnTo>
                <a:lnTo>
                  <a:pt x="184612" y="5838"/>
                </a:lnTo>
                <a:lnTo>
                  <a:pt x="180547" y="3509"/>
                </a:lnTo>
                <a:lnTo>
                  <a:pt x="176341" y="1164"/>
                </a:lnTo>
                <a:lnTo>
                  <a:pt x="171856" y="0"/>
                </a:lnTo>
                <a:close/>
              </a:path>
              <a:path w="523875" h="118744">
                <a:moveTo>
                  <a:pt x="230730" y="85300"/>
                </a:moveTo>
                <a:lnTo>
                  <a:pt x="218114" y="85300"/>
                </a:lnTo>
                <a:lnTo>
                  <a:pt x="218114" y="99128"/>
                </a:lnTo>
                <a:lnTo>
                  <a:pt x="224562" y="99128"/>
                </a:lnTo>
                <a:lnTo>
                  <a:pt x="224282" y="103199"/>
                </a:lnTo>
                <a:lnTo>
                  <a:pt x="217413" y="113494"/>
                </a:lnTo>
                <a:lnTo>
                  <a:pt x="220637" y="118703"/>
                </a:lnTo>
                <a:lnTo>
                  <a:pt x="230730" y="104157"/>
                </a:lnTo>
                <a:lnTo>
                  <a:pt x="230730" y="85300"/>
                </a:lnTo>
                <a:close/>
              </a:path>
              <a:path w="523875" h="118744">
                <a:moveTo>
                  <a:pt x="281053" y="0"/>
                </a:moveTo>
                <a:lnTo>
                  <a:pt x="265353" y="0"/>
                </a:lnTo>
                <a:lnTo>
                  <a:pt x="259045" y="2451"/>
                </a:lnTo>
                <a:lnTo>
                  <a:pt x="249513" y="12274"/>
                </a:lnTo>
                <a:lnTo>
                  <a:pt x="247130" y="18312"/>
                </a:lnTo>
                <a:lnTo>
                  <a:pt x="247194" y="30403"/>
                </a:lnTo>
                <a:lnTo>
                  <a:pt x="260868" y="45620"/>
                </a:lnTo>
                <a:lnTo>
                  <a:pt x="255401" y="47168"/>
                </a:lnTo>
                <a:lnTo>
                  <a:pt x="251055" y="50110"/>
                </a:lnTo>
                <a:lnTo>
                  <a:pt x="248112" y="54416"/>
                </a:lnTo>
                <a:lnTo>
                  <a:pt x="245028" y="58722"/>
                </a:lnTo>
                <a:lnTo>
                  <a:pt x="243626" y="64116"/>
                </a:lnTo>
                <a:lnTo>
                  <a:pt x="243671" y="79318"/>
                </a:lnTo>
                <a:lnTo>
                  <a:pt x="246289" y="86378"/>
                </a:lnTo>
                <a:lnTo>
                  <a:pt x="257223" y="97871"/>
                </a:lnTo>
                <a:lnTo>
                  <a:pt x="264372" y="100744"/>
                </a:lnTo>
                <a:lnTo>
                  <a:pt x="282315" y="100744"/>
                </a:lnTo>
                <a:lnTo>
                  <a:pt x="289464" y="97871"/>
                </a:lnTo>
                <a:lnTo>
                  <a:pt x="296126" y="90868"/>
                </a:lnTo>
                <a:lnTo>
                  <a:pt x="270119" y="90868"/>
                </a:lnTo>
                <a:lnTo>
                  <a:pt x="266895" y="89970"/>
                </a:lnTo>
                <a:lnTo>
                  <a:pt x="255120" y="74046"/>
                </a:lnTo>
                <a:lnTo>
                  <a:pt x="255164" y="64821"/>
                </a:lnTo>
                <a:lnTo>
                  <a:pt x="256802" y="60254"/>
                </a:lnTo>
                <a:lnTo>
                  <a:pt x="263531" y="52700"/>
                </a:lnTo>
                <a:lnTo>
                  <a:pt x="267876" y="50815"/>
                </a:lnTo>
                <a:lnTo>
                  <a:pt x="295980" y="50815"/>
                </a:lnTo>
                <a:lnTo>
                  <a:pt x="291706" y="47535"/>
                </a:lnTo>
                <a:lnTo>
                  <a:pt x="286099" y="45620"/>
                </a:lnTo>
                <a:lnTo>
                  <a:pt x="290585" y="43704"/>
                </a:lnTo>
                <a:lnTo>
                  <a:pt x="293949" y="41069"/>
                </a:lnTo>
                <a:lnTo>
                  <a:pt x="269138" y="40946"/>
                </a:lnTo>
                <a:lnTo>
                  <a:pt x="265493" y="39444"/>
                </a:lnTo>
                <a:lnTo>
                  <a:pt x="259886" y="33468"/>
                </a:lnTo>
                <a:lnTo>
                  <a:pt x="258485" y="29637"/>
                </a:lnTo>
                <a:lnTo>
                  <a:pt x="258485" y="20886"/>
                </a:lnTo>
                <a:lnTo>
                  <a:pt x="259886" y="17362"/>
                </a:lnTo>
                <a:lnTo>
                  <a:pt x="265493" y="11370"/>
                </a:lnTo>
                <a:lnTo>
                  <a:pt x="268998" y="9884"/>
                </a:lnTo>
                <a:lnTo>
                  <a:pt x="294490" y="9884"/>
                </a:lnTo>
                <a:lnTo>
                  <a:pt x="292267" y="7539"/>
                </a:lnTo>
                <a:lnTo>
                  <a:pt x="287361" y="2513"/>
                </a:lnTo>
                <a:lnTo>
                  <a:pt x="281053" y="0"/>
                </a:lnTo>
                <a:close/>
              </a:path>
              <a:path w="523875" h="118744">
                <a:moveTo>
                  <a:pt x="295980" y="50815"/>
                </a:moveTo>
                <a:lnTo>
                  <a:pt x="278530" y="50815"/>
                </a:lnTo>
                <a:lnTo>
                  <a:pt x="283015" y="52730"/>
                </a:lnTo>
                <a:lnTo>
                  <a:pt x="290024" y="60392"/>
                </a:lnTo>
                <a:lnTo>
                  <a:pt x="291600" y="64944"/>
                </a:lnTo>
                <a:lnTo>
                  <a:pt x="291706" y="76866"/>
                </a:lnTo>
                <a:lnTo>
                  <a:pt x="290024" y="81586"/>
                </a:lnTo>
                <a:lnTo>
                  <a:pt x="283015" y="89012"/>
                </a:lnTo>
                <a:lnTo>
                  <a:pt x="278670" y="90868"/>
                </a:lnTo>
                <a:lnTo>
                  <a:pt x="296126" y="90868"/>
                </a:lnTo>
                <a:lnTo>
                  <a:pt x="300397" y="86378"/>
                </a:lnTo>
                <a:lnTo>
                  <a:pt x="303061" y="79318"/>
                </a:lnTo>
                <a:lnTo>
                  <a:pt x="303061" y="64821"/>
                </a:lnTo>
                <a:lnTo>
                  <a:pt x="301659" y="59565"/>
                </a:lnTo>
                <a:lnTo>
                  <a:pt x="298715" y="55136"/>
                </a:lnTo>
                <a:lnTo>
                  <a:pt x="295980" y="50815"/>
                </a:lnTo>
                <a:close/>
              </a:path>
              <a:path w="523875" h="118744">
                <a:moveTo>
                  <a:pt x="294490" y="9884"/>
                </a:moveTo>
                <a:lnTo>
                  <a:pt x="277408" y="9884"/>
                </a:lnTo>
                <a:lnTo>
                  <a:pt x="280913" y="11401"/>
                </a:lnTo>
                <a:lnTo>
                  <a:pt x="283856" y="14450"/>
                </a:lnTo>
                <a:lnTo>
                  <a:pt x="286660" y="17515"/>
                </a:lnTo>
                <a:lnTo>
                  <a:pt x="287924" y="20886"/>
                </a:lnTo>
                <a:lnTo>
                  <a:pt x="287990" y="30173"/>
                </a:lnTo>
                <a:lnTo>
                  <a:pt x="286660" y="33606"/>
                </a:lnTo>
                <a:lnTo>
                  <a:pt x="283997" y="36548"/>
                </a:lnTo>
                <a:lnTo>
                  <a:pt x="281193" y="39475"/>
                </a:lnTo>
                <a:lnTo>
                  <a:pt x="277689" y="40946"/>
                </a:lnTo>
                <a:lnTo>
                  <a:pt x="294031" y="40946"/>
                </a:lnTo>
                <a:lnTo>
                  <a:pt x="296192" y="37713"/>
                </a:lnTo>
                <a:lnTo>
                  <a:pt x="298295" y="34356"/>
                </a:lnTo>
                <a:lnTo>
                  <a:pt x="299416" y="30403"/>
                </a:lnTo>
                <a:lnTo>
                  <a:pt x="299416" y="18680"/>
                </a:lnTo>
                <a:lnTo>
                  <a:pt x="297033" y="12565"/>
                </a:lnTo>
                <a:lnTo>
                  <a:pt x="294490" y="9884"/>
                </a:lnTo>
                <a:close/>
              </a:path>
              <a:path w="523875" h="118744">
                <a:moveTo>
                  <a:pt x="376513" y="1609"/>
                </a:moveTo>
                <a:lnTo>
                  <a:pt x="318059" y="1609"/>
                </a:lnTo>
                <a:lnTo>
                  <a:pt x="318059" y="13286"/>
                </a:lnTo>
                <a:lnTo>
                  <a:pt x="362355" y="13286"/>
                </a:lnTo>
                <a:lnTo>
                  <a:pt x="358124" y="18877"/>
                </a:lnTo>
                <a:lnTo>
                  <a:pt x="339734" y="54728"/>
                </a:lnTo>
                <a:lnTo>
                  <a:pt x="330997" y="92989"/>
                </a:lnTo>
                <a:lnTo>
                  <a:pt x="330675" y="99128"/>
                </a:lnTo>
                <a:lnTo>
                  <a:pt x="342170" y="99128"/>
                </a:lnTo>
                <a:lnTo>
                  <a:pt x="342748" y="91910"/>
                </a:lnTo>
                <a:lnTo>
                  <a:pt x="343642" y="84984"/>
                </a:lnTo>
                <a:lnTo>
                  <a:pt x="355443" y="46168"/>
                </a:lnTo>
                <a:lnTo>
                  <a:pt x="376513" y="11140"/>
                </a:lnTo>
                <a:lnTo>
                  <a:pt x="376513" y="1609"/>
                </a:lnTo>
                <a:close/>
              </a:path>
              <a:path w="523875" h="118744">
                <a:moveTo>
                  <a:pt x="403287" y="75242"/>
                </a:moveTo>
                <a:lnTo>
                  <a:pt x="392633" y="76314"/>
                </a:lnTo>
                <a:lnTo>
                  <a:pt x="393474" y="84099"/>
                </a:lnTo>
                <a:lnTo>
                  <a:pt x="396138" y="90120"/>
                </a:lnTo>
                <a:lnTo>
                  <a:pt x="405109" y="98620"/>
                </a:lnTo>
                <a:lnTo>
                  <a:pt x="410856" y="100744"/>
                </a:lnTo>
                <a:lnTo>
                  <a:pt x="424593" y="100744"/>
                </a:lnTo>
                <a:lnTo>
                  <a:pt x="430341" y="98800"/>
                </a:lnTo>
                <a:lnTo>
                  <a:pt x="435387" y="94909"/>
                </a:lnTo>
                <a:lnTo>
                  <a:pt x="440293" y="91018"/>
                </a:lnTo>
                <a:lnTo>
                  <a:pt x="440393" y="90868"/>
                </a:lnTo>
                <a:lnTo>
                  <a:pt x="414220" y="90868"/>
                </a:lnTo>
                <a:lnTo>
                  <a:pt x="410996" y="89640"/>
                </a:lnTo>
                <a:lnTo>
                  <a:pt x="408473" y="87185"/>
                </a:lnTo>
                <a:lnTo>
                  <a:pt x="405810" y="84727"/>
                </a:lnTo>
                <a:lnTo>
                  <a:pt x="404128" y="80758"/>
                </a:lnTo>
                <a:lnTo>
                  <a:pt x="403287" y="75242"/>
                </a:lnTo>
                <a:close/>
              </a:path>
              <a:path w="523875" h="118744">
                <a:moveTo>
                  <a:pt x="450117" y="52623"/>
                </a:moveTo>
                <a:lnTo>
                  <a:pt x="439172" y="52623"/>
                </a:lnTo>
                <a:lnTo>
                  <a:pt x="439172" y="60163"/>
                </a:lnTo>
                <a:lnTo>
                  <a:pt x="438611" y="65097"/>
                </a:lnTo>
                <a:lnTo>
                  <a:pt x="437630" y="69939"/>
                </a:lnTo>
                <a:lnTo>
                  <a:pt x="436508" y="74797"/>
                </a:lnTo>
                <a:lnTo>
                  <a:pt x="435107" y="78628"/>
                </a:lnTo>
                <a:lnTo>
                  <a:pt x="433425" y="81433"/>
                </a:lnTo>
                <a:lnTo>
                  <a:pt x="431883" y="84252"/>
                </a:lnTo>
                <a:lnTo>
                  <a:pt x="429780" y="86528"/>
                </a:lnTo>
                <a:lnTo>
                  <a:pt x="427117" y="88264"/>
                </a:lnTo>
                <a:lnTo>
                  <a:pt x="424593" y="90000"/>
                </a:lnTo>
                <a:lnTo>
                  <a:pt x="421650" y="90868"/>
                </a:lnTo>
                <a:lnTo>
                  <a:pt x="440393" y="90868"/>
                </a:lnTo>
                <a:lnTo>
                  <a:pt x="444078" y="85331"/>
                </a:lnTo>
                <a:lnTo>
                  <a:pt x="450009" y="56715"/>
                </a:lnTo>
                <a:lnTo>
                  <a:pt x="450117" y="52623"/>
                </a:lnTo>
                <a:close/>
              </a:path>
              <a:path w="523875" h="118744">
                <a:moveTo>
                  <a:pt x="425154" y="0"/>
                </a:moveTo>
                <a:lnTo>
                  <a:pt x="391453" y="26229"/>
                </a:lnTo>
                <a:lnTo>
                  <a:pt x="390951" y="43091"/>
                </a:lnTo>
                <a:lnTo>
                  <a:pt x="393474" y="50907"/>
                </a:lnTo>
                <a:lnTo>
                  <a:pt x="403847" y="62768"/>
                </a:lnTo>
                <a:lnTo>
                  <a:pt x="410155" y="65725"/>
                </a:lnTo>
                <a:lnTo>
                  <a:pt x="422210" y="65725"/>
                </a:lnTo>
                <a:lnTo>
                  <a:pt x="426416" y="64499"/>
                </a:lnTo>
                <a:lnTo>
                  <a:pt x="433985" y="59596"/>
                </a:lnTo>
                <a:lnTo>
                  <a:pt x="437069" y="56454"/>
                </a:lnTo>
                <a:lnTo>
                  <a:pt x="437893" y="54952"/>
                </a:lnTo>
                <a:lnTo>
                  <a:pt x="415342" y="54952"/>
                </a:lnTo>
                <a:lnTo>
                  <a:pt x="410996" y="52975"/>
                </a:lnTo>
                <a:lnTo>
                  <a:pt x="403988" y="45068"/>
                </a:lnTo>
                <a:lnTo>
                  <a:pt x="402305" y="39981"/>
                </a:lnTo>
                <a:lnTo>
                  <a:pt x="402305" y="26694"/>
                </a:lnTo>
                <a:lnTo>
                  <a:pt x="404128" y="20978"/>
                </a:lnTo>
                <a:lnTo>
                  <a:pt x="411417" y="12244"/>
                </a:lnTo>
                <a:lnTo>
                  <a:pt x="415762" y="10052"/>
                </a:lnTo>
                <a:lnTo>
                  <a:pt x="441309" y="10052"/>
                </a:lnTo>
                <a:lnTo>
                  <a:pt x="440293" y="8673"/>
                </a:lnTo>
                <a:lnTo>
                  <a:pt x="430481" y="1731"/>
                </a:lnTo>
                <a:lnTo>
                  <a:pt x="425154" y="0"/>
                </a:lnTo>
                <a:close/>
              </a:path>
              <a:path w="523875" h="118744">
                <a:moveTo>
                  <a:pt x="441309" y="10052"/>
                </a:moveTo>
                <a:lnTo>
                  <a:pt x="425435" y="10052"/>
                </a:lnTo>
                <a:lnTo>
                  <a:pt x="429500" y="12090"/>
                </a:lnTo>
                <a:lnTo>
                  <a:pt x="436228" y="20228"/>
                </a:lnTo>
                <a:lnTo>
                  <a:pt x="437794" y="25364"/>
                </a:lnTo>
                <a:lnTo>
                  <a:pt x="437801" y="39981"/>
                </a:lnTo>
                <a:lnTo>
                  <a:pt x="436228" y="45068"/>
                </a:lnTo>
                <a:lnTo>
                  <a:pt x="433004" y="49022"/>
                </a:lnTo>
                <a:lnTo>
                  <a:pt x="429640" y="52975"/>
                </a:lnTo>
                <a:lnTo>
                  <a:pt x="425435" y="54952"/>
                </a:lnTo>
                <a:lnTo>
                  <a:pt x="437893" y="54952"/>
                </a:lnTo>
                <a:lnTo>
                  <a:pt x="439172" y="52623"/>
                </a:lnTo>
                <a:lnTo>
                  <a:pt x="450117" y="52623"/>
                </a:lnTo>
                <a:lnTo>
                  <a:pt x="450213" y="49022"/>
                </a:lnTo>
                <a:lnTo>
                  <a:pt x="443938" y="13623"/>
                </a:lnTo>
                <a:lnTo>
                  <a:pt x="441309" y="10052"/>
                </a:lnTo>
                <a:close/>
              </a:path>
              <a:path w="523875" h="118744">
                <a:moveTo>
                  <a:pt x="475758" y="71472"/>
                </a:moveTo>
                <a:lnTo>
                  <a:pt x="464544" y="73096"/>
                </a:lnTo>
                <a:lnTo>
                  <a:pt x="465245" y="81233"/>
                </a:lnTo>
                <a:lnTo>
                  <a:pt x="468328" y="87904"/>
                </a:lnTo>
                <a:lnTo>
                  <a:pt x="473515" y="93113"/>
                </a:lnTo>
                <a:lnTo>
                  <a:pt x="478842" y="98320"/>
                </a:lnTo>
                <a:lnTo>
                  <a:pt x="485430" y="100924"/>
                </a:lnTo>
                <a:lnTo>
                  <a:pt x="501971" y="100924"/>
                </a:lnTo>
                <a:lnTo>
                  <a:pt x="509260" y="97931"/>
                </a:lnTo>
                <a:lnTo>
                  <a:pt x="516042" y="90868"/>
                </a:lnTo>
                <a:lnTo>
                  <a:pt x="488934" y="90868"/>
                </a:lnTo>
                <a:lnTo>
                  <a:pt x="485150" y="89341"/>
                </a:lnTo>
                <a:lnTo>
                  <a:pt x="478982" y="83241"/>
                </a:lnTo>
                <a:lnTo>
                  <a:pt x="476879" y="78291"/>
                </a:lnTo>
                <a:lnTo>
                  <a:pt x="475758" y="71472"/>
                </a:lnTo>
                <a:close/>
              </a:path>
              <a:path w="523875" h="118744">
                <a:moveTo>
                  <a:pt x="517160" y="50999"/>
                </a:moveTo>
                <a:lnTo>
                  <a:pt x="499448" y="50999"/>
                </a:lnTo>
                <a:lnTo>
                  <a:pt x="503653" y="52822"/>
                </a:lnTo>
                <a:lnTo>
                  <a:pt x="510381" y="60132"/>
                </a:lnTo>
                <a:lnTo>
                  <a:pt x="511923" y="64714"/>
                </a:lnTo>
                <a:lnTo>
                  <a:pt x="511923" y="76084"/>
                </a:lnTo>
                <a:lnTo>
                  <a:pt x="510241" y="80988"/>
                </a:lnTo>
                <a:lnTo>
                  <a:pt x="502952" y="88892"/>
                </a:lnTo>
                <a:lnTo>
                  <a:pt x="498466" y="90868"/>
                </a:lnTo>
                <a:lnTo>
                  <a:pt x="516042" y="90868"/>
                </a:lnTo>
                <a:lnTo>
                  <a:pt x="520754" y="85959"/>
                </a:lnTo>
                <a:lnTo>
                  <a:pt x="523698" y="78659"/>
                </a:lnTo>
                <a:lnTo>
                  <a:pt x="523698" y="63565"/>
                </a:lnTo>
                <a:lnTo>
                  <a:pt x="522156" y="58216"/>
                </a:lnTo>
                <a:lnTo>
                  <a:pt x="517160" y="50999"/>
                </a:lnTo>
                <a:close/>
              </a:path>
              <a:path w="523875" h="118744">
                <a:moveTo>
                  <a:pt x="487673" y="41666"/>
                </a:moveTo>
                <a:lnTo>
                  <a:pt x="486411" y="52439"/>
                </a:lnTo>
                <a:lnTo>
                  <a:pt x="489495" y="51474"/>
                </a:lnTo>
                <a:lnTo>
                  <a:pt x="492158" y="50999"/>
                </a:lnTo>
                <a:lnTo>
                  <a:pt x="517160" y="50999"/>
                </a:lnTo>
                <a:lnTo>
                  <a:pt x="516269" y="49711"/>
                </a:lnTo>
                <a:lnTo>
                  <a:pt x="512204" y="46922"/>
                </a:lnTo>
                <a:lnTo>
                  <a:pt x="506877" y="45620"/>
                </a:lnTo>
                <a:lnTo>
                  <a:pt x="510942" y="43582"/>
                </a:lnTo>
                <a:lnTo>
                  <a:pt x="512874" y="41835"/>
                </a:lnTo>
                <a:lnTo>
                  <a:pt x="489075" y="41835"/>
                </a:lnTo>
                <a:lnTo>
                  <a:pt x="488514" y="41789"/>
                </a:lnTo>
                <a:lnTo>
                  <a:pt x="487673" y="41666"/>
                </a:lnTo>
                <a:close/>
              </a:path>
              <a:path w="523875" h="118744">
                <a:moveTo>
                  <a:pt x="514258" y="9884"/>
                </a:moveTo>
                <a:lnTo>
                  <a:pt x="497485" y="9884"/>
                </a:lnTo>
                <a:lnTo>
                  <a:pt x="500990" y="11339"/>
                </a:lnTo>
                <a:lnTo>
                  <a:pt x="503793" y="14282"/>
                </a:lnTo>
                <a:lnTo>
                  <a:pt x="506456" y="17209"/>
                </a:lnTo>
                <a:lnTo>
                  <a:pt x="507858" y="20886"/>
                </a:lnTo>
                <a:lnTo>
                  <a:pt x="507858" y="30955"/>
                </a:lnTo>
                <a:lnTo>
                  <a:pt x="506036" y="35107"/>
                </a:lnTo>
                <a:lnTo>
                  <a:pt x="498466" y="40502"/>
                </a:lnTo>
                <a:lnTo>
                  <a:pt x="494261" y="41835"/>
                </a:lnTo>
                <a:lnTo>
                  <a:pt x="512874" y="41835"/>
                </a:lnTo>
                <a:lnTo>
                  <a:pt x="514026" y="40793"/>
                </a:lnTo>
                <a:lnTo>
                  <a:pt x="518231" y="33728"/>
                </a:lnTo>
                <a:lnTo>
                  <a:pt x="519212" y="29866"/>
                </a:lnTo>
                <a:lnTo>
                  <a:pt x="519148" y="20886"/>
                </a:lnTo>
                <a:lnTo>
                  <a:pt x="518091" y="16887"/>
                </a:lnTo>
                <a:lnTo>
                  <a:pt x="515988" y="12933"/>
                </a:lnTo>
                <a:lnTo>
                  <a:pt x="514258" y="9884"/>
                </a:lnTo>
                <a:close/>
              </a:path>
              <a:path w="523875" h="118744">
                <a:moveTo>
                  <a:pt x="497765" y="0"/>
                </a:moveTo>
                <a:lnTo>
                  <a:pt x="485710" y="0"/>
                </a:lnTo>
                <a:lnTo>
                  <a:pt x="479683" y="2237"/>
                </a:lnTo>
                <a:lnTo>
                  <a:pt x="474917" y="6727"/>
                </a:lnTo>
                <a:lnTo>
                  <a:pt x="470011" y="11217"/>
                </a:lnTo>
                <a:lnTo>
                  <a:pt x="466927" y="17484"/>
                </a:lnTo>
                <a:lnTo>
                  <a:pt x="465665" y="25499"/>
                </a:lnTo>
                <a:lnTo>
                  <a:pt x="476879" y="27660"/>
                </a:lnTo>
                <a:lnTo>
                  <a:pt x="477580" y="21791"/>
                </a:lnTo>
                <a:lnTo>
                  <a:pt x="479402" y="17362"/>
                </a:lnTo>
                <a:lnTo>
                  <a:pt x="485290" y="11370"/>
                </a:lnTo>
                <a:lnTo>
                  <a:pt x="488794" y="9884"/>
                </a:lnTo>
                <a:lnTo>
                  <a:pt x="514258" y="9884"/>
                </a:lnTo>
                <a:lnTo>
                  <a:pt x="513746" y="8980"/>
                </a:lnTo>
                <a:lnTo>
                  <a:pt x="510522" y="5838"/>
                </a:lnTo>
                <a:lnTo>
                  <a:pt x="506456" y="3509"/>
                </a:lnTo>
                <a:lnTo>
                  <a:pt x="502251" y="1164"/>
                </a:lnTo>
                <a:lnTo>
                  <a:pt x="497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6399" y="2974562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28"/>
                </a:lnTo>
                <a:lnTo>
                  <a:pt x="33081" y="99128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99244" y="0"/>
                </a:moveTo>
                <a:lnTo>
                  <a:pt x="66875" y="27949"/>
                </a:lnTo>
                <a:lnTo>
                  <a:pt x="65041" y="50462"/>
                </a:lnTo>
                <a:lnTo>
                  <a:pt x="65593" y="63404"/>
                </a:lnTo>
                <a:lnTo>
                  <a:pt x="85787" y="100744"/>
                </a:lnTo>
                <a:lnTo>
                  <a:pt x="101067" y="100744"/>
                </a:lnTo>
                <a:lnTo>
                  <a:pt x="106533" y="98800"/>
                </a:lnTo>
                <a:lnTo>
                  <a:pt x="115224" y="91016"/>
                </a:lnTo>
                <a:lnTo>
                  <a:pt x="115312" y="90868"/>
                </a:lnTo>
                <a:lnTo>
                  <a:pt x="89432" y="90868"/>
                </a:lnTo>
                <a:lnTo>
                  <a:pt x="85087" y="88174"/>
                </a:lnTo>
                <a:lnTo>
                  <a:pt x="76396" y="50462"/>
                </a:lnTo>
                <a:lnTo>
                  <a:pt x="76742" y="39213"/>
                </a:lnTo>
                <a:lnTo>
                  <a:pt x="89152" y="10052"/>
                </a:lnTo>
                <a:lnTo>
                  <a:pt x="114763" y="10052"/>
                </a:lnTo>
                <a:lnTo>
                  <a:pt x="113823" y="8474"/>
                </a:lnTo>
                <a:lnTo>
                  <a:pt x="110879" y="5394"/>
                </a:lnTo>
                <a:lnTo>
                  <a:pt x="107094" y="3233"/>
                </a:lnTo>
                <a:lnTo>
                  <a:pt x="103450" y="1072"/>
                </a:lnTo>
                <a:lnTo>
                  <a:pt x="99244" y="0"/>
                </a:lnTo>
                <a:close/>
              </a:path>
              <a:path w="523875" h="118744">
                <a:moveTo>
                  <a:pt x="114763" y="10052"/>
                </a:moveTo>
                <a:lnTo>
                  <a:pt x="99525" y="10052"/>
                </a:lnTo>
                <a:lnTo>
                  <a:pt x="103870" y="12719"/>
                </a:lnTo>
                <a:lnTo>
                  <a:pt x="107375" y="18051"/>
                </a:lnTo>
                <a:lnTo>
                  <a:pt x="109582" y="23068"/>
                </a:lnTo>
                <a:lnTo>
                  <a:pt x="111159" y="30142"/>
                </a:lnTo>
                <a:lnTo>
                  <a:pt x="112099" y="39213"/>
                </a:lnTo>
                <a:lnTo>
                  <a:pt x="112421" y="50462"/>
                </a:lnTo>
                <a:lnTo>
                  <a:pt x="112105" y="61576"/>
                </a:lnTo>
                <a:lnTo>
                  <a:pt x="99525" y="90868"/>
                </a:lnTo>
                <a:lnTo>
                  <a:pt x="115312" y="90868"/>
                </a:lnTo>
                <a:lnTo>
                  <a:pt x="123775" y="50462"/>
                </a:lnTo>
                <a:lnTo>
                  <a:pt x="123672" y="39213"/>
                </a:lnTo>
                <a:lnTo>
                  <a:pt x="123214" y="32870"/>
                </a:lnTo>
                <a:lnTo>
                  <a:pt x="121813" y="27123"/>
                </a:lnTo>
                <a:lnTo>
                  <a:pt x="120551" y="21377"/>
                </a:lnTo>
                <a:lnTo>
                  <a:pt x="118729" y="16488"/>
                </a:lnTo>
                <a:lnTo>
                  <a:pt x="116160" y="12397"/>
                </a:lnTo>
                <a:lnTo>
                  <a:pt x="114763" y="10052"/>
                </a:lnTo>
                <a:close/>
              </a:path>
              <a:path w="523875" h="118744">
                <a:moveTo>
                  <a:pt x="172837" y="0"/>
                </a:moveTo>
                <a:lnTo>
                  <a:pt x="140467" y="27949"/>
                </a:lnTo>
                <a:lnTo>
                  <a:pt x="138634" y="50462"/>
                </a:lnTo>
                <a:lnTo>
                  <a:pt x="139186" y="63404"/>
                </a:lnTo>
                <a:lnTo>
                  <a:pt x="159380" y="100744"/>
                </a:lnTo>
                <a:lnTo>
                  <a:pt x="174659" y="100744"/>
                </a:lnTo>
                <a:lnTo>
                  <a:pt x="180126" y="98800"/>
                </a:lnTo>
                <a:lnTo>
                  <a:pt x="188817" y="91016"/>
                </a:lnTo>
                <a:lnTo>
                  <a:pt x="188904" y="90868"/>
                </a:lnTo>
                <a:lnTo>
                  <a:pt x="163025" y="90868"/>
                </a:lnTo>
                <a:lnTo>
                  <a:pt x="158679" y="88174"/>
                </a:lnTo>
                <a:lnTo>
                  <a:pt x="149988" y="50462"/>
                </a:lnTo>
                <a:lnTo>
                  <a:pt x="150334" y="39213"/>
                </a:lnTo>
                <a:lnTo>
                  <a:pt x="162744" y="10052"/>
                </a:lnTo>
                <a:lnTo>
                  <a:pt x="188356" y="10052"/>
                </a:lnTo>
                <a:lnTo>
                  <a:pt x="187415" y="8474"/>
                </a:lnTo>
                <a:lnTo>
                  <a:pt x="184471" y="5394"/>
                </a:lnTo>
                <a:lnTo>
                  <a:pt x="180687" y="3233"/>
                </a:lnTo>
                <a:lnTo>
                  <a:pt x="177042" y="1072"/>
                </a:lnTo>
                <a:lnTo>
                  <a:pt x="172837" y="0"/>
                </a:lnTo>
                <a:close/>
              </a:path>
              <a:path w="523875" h="118744">
                <a:moveTo>
                  <a:pt x="188356" y="10052"/>
                </a:moveTo>
                <a:lnTo>
                  <a:pt x="173117" y="10052"/>
                </a:lnTo>
                <a:lnTo>
                  <a:pt x="177463" y="12719"/>
                </a:lnTo>
                <a:lnTo>
                  <a:pt x="180967" y="18051"/>
                </a:lnTo>
                <a:lnTo>
                  <a:pt x="183175" y="23068"/>
                </a:lnTo>
                <a:lnTo>
                  <a:pt x="184752" y="30142"/>
                </a:lnTo>
                <a:lnTo>
                  <a:pt x="185692" y="39213"/>
                </a:lnTo>
                <a:lnTo>
                  <a:pt x="186013" y="50462"/>
                </a:lnTo>
                <a:lnTo>
                  <a:pt x="185698" y="61576"/>
                </a:lnTo>
                <a:lnTo>
                  <a:pt x="173117" y="90868"/>
                </a:lnTo>
                <a:lnTo>
                  <a:pt x="188904" y="90868"/>
                </a:lnTo>
                <a:lnTo>
                  <a:pt x="197368" y="50462"/>
                </a:lnTo>
                <a:lnTo>
                  <a:pt x="197265" y="39213"/>
                </a:lnTo>
                <a:lnTo>
                  <a:pt x="196807" y="32870"/>
                </a:lnTo>
                <a:lnTo>
                  <a:pt x="195405" y="27123"/>
                </a:lnTo>
                <a:lnTo>
                  <a:pt x="194144" y="21377"/>
                </a:lnTo>
                <a:lnTo>
                  <a:pt x="192321" y="16488"/>
                </a:lnTo>
                <a:lnTo>
                  <a:pt x="189753" y="12397"/>
                </a:lnTo>
                <a:lnTo>
                  <a:pt x="188356" y="10052"/>
                </a:lnTo>
                <a:close/>
              </a:path>
              <a:path w="523875" h="118744">
                <a:moveTo>
                  <a:pt x="230730" y="85300"/>
                </a:moveTo>
                <a:lnTo>
                  <a:pt x="218114" y="85300"/>
                </a:lnTo>
                <a:lnTo>
                  <a:pt x="218114" y="99128"/>
                </a:lnTo>
                <a:lnTo>
                  <a:pt x="224562" y="99128"/>
                </a:lnTo>
                <a:lnTo>
                  <a:pt x="224282" y="103199"/>
                </a:lnTo>
                <a:lnTo>
                  <a:pt x="217413" y="113494"/>
                </a:lnTo>
                <a:lnTo>
                  <a:pt x="220637" y="118703"/>
                </a:lnTo>
                <a:lnTo>
                  <a:pt x="230730" y="104157"/>
                </a:lnTo>
                <a:lnTo>
                  <a:pt x="230730" y="85300"/>
                </a:lnTo>
                <a:close/>
              </a:path>
              <a:path w="523875" h="118744">
                <a:moveTo>
                  <a:pt x="255401" y="72192"/>
                </a:moveTo>
                <a:lnTo>
                  <a:pt x="243766" y="73265"/>
                </a:lnTo>
                <a:lnTo>
                  <a:pt x="244467" y="81525"/>
                </a:lnTo>
                <a:lnTo>
                  <a:pt x="247551" y="88174"/>
                </a:lnTo>
                <a:lnTo>
                  <a:pt x="257924" y="98230"/>
                </a:lnTo>
                <a:lnTo>
                  <a:pt x="264652" y="100744"/>
                </a:lnTo>
                <a:lnTo>
                  <a:pt x="272783" y="100744"/>
                </a:lnTo>
                <a:lnTo>
                  <a:pt x="279875" y="100004"/>
                </a:lnTo>
                <a:lnTo>
                  <a:pt x="286204" y="97781"/>
                </a:lnTo>
                <a:lnTo>
                  <a:pt x="291746" y="94078"/>
                </a:lnTo>
                <a:lnTo>
                  <a:pt x="294672" y="90868"/>
                </a:lnTo>
                <a:lnTo>
                  <a:pt x="268297" y="90868"/>
                </a:lnTo>
                <a:lnTo>
                  <a:pt x="264512" y="89311"/>
                </a:lnTo>
                <a:lnTo>
                  <a:pt x="258344" y="83088"/>
                </a:lnTo>
                <a:lnTo>
                  <a:pt x="256242" y="78414"/>
                </a:lnTo>
                <a:lnTo>
                  <a:pt x="255401" y="72192"/>
                </a:lnTo>
                <a:close/>
              </a:path>
              <a:path w="523875" h="118744">
                <a:moveTo>
                  <a:pt x="297001" y="44363"/>
                </a:moveTo>
                <a:lnTo>
                  <a:pt x="278249" y="44363"/>
                </a:lnTo>
                <a:lnTo>
                  <a:pt x="283015" y="46355"/>
                </a:lnTo>
                <a:lnTo>
                  <a:pt x="290024" y="54385"/>
                </a:lnTo>
                <a:lnTo>
                  <a:pt x="291847" y="59856"/>
                </a:lnTo>
                <a:lnTo>
                  <a:pt x="291847" y="73985"/>
                </a:lnTo>
                <a:lnTo>
                  <a:pt x="290024" y="79793"/>
                </a:lnTo>
                <a:lnTo>
                  <a:pt x="286239" y="84222"/>
                </a:lnTo>
                <a:lnTo>
                  <a:pt x="282595" y="88653"/>
                </a:lnTo>
                <a:lnTo>
                  <a:pt x="278109" y="90868"/>
                </a:lnTo>
                <a:lnTo>
                  <a:pt x="294672" y="90868"/>
                </a:lnTo>
                <a:lnTo>
                  <a:pt x="296472" y="88892"/>
                </a:lnTo>
                <a:lnTo>
                  <a:pt x="301238" y="82306"/>
                </a:lnTo>
                <a:lnTo>
                  <a:pt x="303481" y="74583"/>
                </a:lnTo>
                <a:lnTo>
                  <a:pt x="303481" y="56270"/>
                </a:lnTo>
                <a:lnTo>
                  <a:pt x="300818" y="48547"/>
                </a:lnTo>
                <a:lnTo>
                  <a:pt x="297001" y="44363"/>
                </a:lnTo>
                <a:close/>
              </a:path>
              <a:path w="523875" h="118744">
                <a:moveTo>
                  <a:pt x="299416" y="1792"/>
                </a:moveTo>
                <a:lnTo>
                  <a:pt x="254419" y="1792"/>
                </a:lnTo>
                <a:lnTo>
                  <a:pt x="245729" y="52439"/>
                </a:lnTo>
                <a:lnTo>
                  <a:pt x="256102" y="53880"/>
                </a:lnTo>
                <a:lnTo>
                  <a:pt x="257644" y="51121"/>
                </a:lnTo>
                <a:lnTo>
                  <a:pt x="260027" y="48838"/>
                </a:lnTo>
                <a:lnTo>
                  <a:pt x="262830" y="47045"/>
                </a:lnTo>
                <a:lnTo>
                  <a:pt x="265774" y="45252"/>
                </a:lnTo>
                <a:lnTo>
                  <a:pt x="268998" y="44363"/>
                </a:lnTo>
                <a:lnTo>
                  <a:pt x="297001" y="44363"/>
                </a:lnTo>
                <a:lnTo>
                  <a:pt x="295351" y="42555"/>
                </a:lnTo>
                <a:lnTo>
                  <a:pt x="292961" y="39873"/>
                </a:lnTo>
                <a:lnTo>
                  <a:pt x="258485" y="39873"/>
                </a:lnTo>
                <a:lnTo>
                  <a:pt x="263251" y="13286"/>
                </a:lnTo>
                <a:lnTo>
                  <a:pt x="299416" y="13286"/>
                </a:lnTo>
                <a:lnTo>
                  <a:pt x="299416" y="1792"/>
                </a:lnTo>
                <a:close/>
              </a:path>
              <a:path w="523875" h="118744">
                <a:moveTo>
                  <a:pt x="283296" y="33575"/>
                </a:moveTo>
                <a:lnTo>
                  <a:pt x="269558" y="33575"/>
                </a:lnTo>
                <a:lnTo>
                  <a:pt x="263951" y="35674"/>
                </a:lnTo>
                <a:lnTo>
                  <a:pt x="258485" y="39873"/>
                </a:lnTo>
                <a:lnTo>
                  <a:pt x="292961" y="39873"/>
                </a:lnTo>
                <a:lnTo>
                  <a:pt x="290024" y="36579"/>
                </a:lnTo>
                <a:lnTo>
                  <a:pt x="283296" y="33575"/>
                </a:lnTo>
                <a:close/>
              </a:path>
              <a:path w="523875" h="118744">
                <a:moveTo>
                  <a:pt x="370026" y="10052"/>
                </a:moveTo>
                <a:lnTo>
                  <a:pt x="352122" y="10052"/>
                </a:lnTo>
                <a:lnTo>
                  <a:pt x="356187" y="11707"/>
                </a:lnTo>
                <a:lnTo>
                  <a:pt x="359411" y="15002"/>
                </a:lnTo>
                <a:lnTo>
                  <a:pt x="362495" y="18281"/>
                </a:lnTo>
                <a:lnTo>
                  <a:pt x="364177" y="22327"/>
                </a:lnTo>
                <a:lnTo>
                  <a:pt x="364177" y="31659"/>
                </a:lnTo>
                <a:lnTo>
                  <a:pt x="362355" y="36517"/>
                </a:lnTo>
                <a:lnTo>
                  <a:pt x="332638" y="68300"/>
                </a:lnTo>
                <a:lnTo>
                  <a:pt x="327872" y="73265"/>
                </a:lnTo>
                <a:lnTo>
                  <a:pt x="321143" y="81892"/>
                </a:lnTo>
                <a:lnTo>
                  <a:pt x="318760" y="86258"/>
                </a:lnTo>
                <a:lnTo>
                  <a:pt x="317218" y="90688"/>
                </a:lnTo>
                <a:lnTo>
                  <a:pt x="316237" y="93441"/>
                </a:lnTo>
                <a:lnTo>
                  <a:pt x="315817" y="96254"/>
                </a:lnTo>
                <a:lnTo>
                  <a:pt x="315817" y="99128"/>
                </a:lnTo>
                <a:lnTo>
                  <a:pt x="375672" y="99128"/>
                </a:lnTo>
                <a:lnTo>
                  <a:pt x="375672" y="87455"/>
                </a:lnTo>
                <a:lnTo>
                  <a:pt x="331236" y="87455"/>
                </a:lnTo>
                <a:lnTo>
                  <a:pt x="332498" y="85300"/>
                </a:lnTo>
                <a:lnTo>
                  <a:pt x="334040" y="83118"/>
                </a:lnTo>
                <a:lnTo>
                  <a:pt x="337965" y="78690"/>
                </a:lnTo>
                <a:lnTo>
                  <a:pt x="342170" y="74521"/>
                </a:lnTo>
                <a:lnTo>
                  <a:pt x="348898" y="68422"/>
                </a:lnTo>
                <a:lnTo>
                  <a:pt x="356748" y="61113"/>
                </a:lnTo>
                <a:lnTo>
                  <a:pt x="375532" y="19691"/>
                </a:lnTo>
                <a:lnTo>
                  <a:pt x="373009" y="13163"/>
                </a:lnTo>
                <a:lnTo>
                  <a:pt x="370026" y="10052"/>
                </a:lnTo>
                <a:close/>
              </a:path>
              <a:path w="523875" h="118744">
                <a:moveTo>
                  <a:pt x="356047" y="0"/>
                </a:moveTo>
                <a:lnTo>
                  <a:pt x="318760" y="19216"/>
                </a:lnTo>
                <a:lnTo>
                  <a:pt x="318059" y="28549"/>
                </a:lnTo>
                <a:lnTo>
                  <a:pt x="329274" y="29805"/>
                </a:lnTo>
                <a:lnTo>
                  <a:pt x="329414" y="23584"/>
                </a:lnTo>
                <a:lnTo>
                  <a:pt x="331096" y="18741"/>
                </a:lnTo>
                <a:lnTo>
                  <a:pt x="334320" y="15262"/>
                </a:lnTo>
                <a:lnTo>
                  <a:pt x="337404" y="11799"/>
                </a:lnTo>
                <a:lnTo>
                  <a:pt x="341749" y="10052"/>
                </a:lnTo>
                <a:lnTo>
                  <a:pt x="370026" y="10052"/>
                </a:lnTo>
                <a:lnTo>
                  <a:pt x="362916" y="2635"/>
                </a:lnTo>
                <a:lnTo>
                  <a:pt x="356047" y="0"/>
                </a:lnTo>
                <a:close/>
              </a:path>
              <a:path w="523875" h="118744">
                <a:moveTo>
                  <a:pt x="425154" y="0"/>
                </a:moveTo>
                <a:lnTo>
                  <a:pt x="392784" y="27949"/>
                </a:lnTo>
                <a:lnTo>
                  <a:pt x="390951" y="50462"/>
                </a:lnTo>
                <a:lnTo>
                  <a:pt x="391503" y="63404"/>
                </a:lnTo>
                <a:lnTo>
                  <a:pt x="411697" y="100744"/>
                </a:lnTo>
                <a:lnTo>
                  <a:pt x="426976" y="100744"/>
                </a:lnTo>
                <a:lnTo>
                  <a:pt x="432443" y="98800"/>
                </a:lnTo>
                <a:lnTo>
                  <a:pt x="441134" y="91016"/>
                </a:lnTo>
                <a:lnTo>
                  <a:pt x="441222" y="90868"/>
                </a:lnTo>
                <a:lnTo>
                  <a:pt x="415342" y="90868"/>
                </a:lnTo>
                <a:lnTo>
                  <a:pt x="410996" y="88174"/>
                </a:lnTo>
                <a:lnTo>
                  <a:pt x="402305" y="50462"/>
                </a:lnTo>
                <a:lnTo>
                  <a:pt x="402651" y="39213"/>
                </a:lnTo>
                <a:lnTo>
                  <a:pt x="415061" y="10052"/>
                </a:lnTo>
                <a:lnTo>
                  <a:pt x="440673" y="10052"/>
                </a:lnTo>
                <a:lnTo>
                  <a:pt x="439733" y="8474"/>
                </a:lnTo>
                <a:lnTo>
                  <a:pt x="436789" y="5394"/>
                </a:lnTo>
                <a:lnTo>
                  <a:pt x="433004" y="3233"/>
                </a:lnTo>
                <a:lnTo>
                  <a:pt x="429359" y="1072"/>
                </a:lnTo>
                <a:lnTo>
                  <a:pt x="425154" y="0"/>
                </a:lnTo>
                <a:close/>
              </a:path>
              <a:path w="523875" h="118744">
                <a:moveTo>
                  <a:pt x="440673" y="10052"/>
                </a:moveTo>
                <a:lnTo>
                  <a:pt x="425435" y="10052"/>
                </a:lnTo>
                <a:lnTo>
                  <a:pt x="429780" y="12719"/>
                </a:lnTo>
                <a:lnTo>
                  <a:pt x="433284" y="18051"/>
                </a:lnTo>
                <a:lnTo>
                  <a:pt x="435492" y="23068"/>
                </a:lnTo>
                <a:lnTo>
                  <a:pt x="437069" y="30142"/>
                </a:lnTo>
                <a:lnTo>
                  <a:pt x="438009" y="39213"/>
                </a:lnTo>
                <a:lnTo>
                  <a:pt x="438331" y="50462"/>
                </a:lnTo>
                <a:lnTo>
                  <a:pt x="438015" y="61576"/>
                </a:lnTo>
                <a:lnTo>
                  <a:pt x="425435" y="90868"/>
                </a:lnTo>
                <a:lnTo>
                  <a:pt x="441222" y="90868"/>
                </a:lnTo>
                <a:lnTo>
                  <a:pt x="449685" y="50462"/>
                </a:lnTo>
                <a:lnTo>
                  <a:pt x="449582" y="39213"/>
                </a:lnTo>
                <a:lnTo>
                  <a:pt x="449124" y="32870"/>
                </a:lnTo>
                <a:lnTo>
                  <a:pt x="447723" y="27123"/>
                </a:lnTo>
                <a:lnTo>
                  <a:pt x="446461" y="21377"/>
                </a:lnTo>
                <a:lnTo>
                  <a:pt x="444639" y="16488"/>
                </a:lnTo>
                <a:lnTo>
                  <a:pt x="442070" y="12397"/>
                </a:lnTo>
                <a:lnTo>
                  <a:pt x="440673" y="10052"/>
                </a:lnTo>
                <a:close/>
              </a:path>
              <a:path w="523875" h="118744">
                <a:moveTo>
                  <a:pt x="523698" y="1609"/>
                </a:moveTo>
                <a:lnTo>
                  <a:pt x="465245" y="1609"/>
                </a:lnTo>
                <a:lnTo>
                  <a:pt x="465245" y="13286"/>
                </a:lnTo>
                <a:lnTo>
                  <a:pt x="509540" y="13286"/>
                </a:lnTo>
                <a:lnTo>
                  <a:pt x="505309" y="18877"/>
                </a:lnTo>
                <a:lnTo>
                  <a:pt x="486919" y="54728"/>
                </a:lnTo>
                <a:lnTo>
                  <a:pt x="478182" y="92989"/>
                </a:lnTo>
                <a:lnTo>
                  <a:pt x="477860" y="99128"/>
                </a:lnTo>
                <a:lnTo>
                  <a:pt x="489355" y="99128"/>
                </a:lnTo>
                <a:lnTo>
                  <a:pt x="489933" y="91910"/>
                </a:lnTo>
                <a:lnTo>
                  <a:pt x="490827" y="84984"/>
                </a:lnTo>
                <a:lnTo>
                  <a:pt x="502628" y="46168"/>
                </a:lnTo>
                <a:lnTo>
                  <a:pt x="523698" y="11140"/>
                </a:lnTo>
                <a:lnTo>
                  <a:pt x="523698" y="1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2172" y="2974562"/>
            <a:ext cx="459105" cy="118745"/>
          </a:xfrm>
          <a:custGeom>
            <a:avLst/>
            <a:gdLst/>
            <a:ahLst/>
            <a:cxnLst/>
            <a:rect l="l" t="t" r="r" b="b"/>
            <a:pathLst>
              <a:path w="459104" h="118744">
                <a:moveTo>
                  <a:pt x="11214" y="71472"/>
                </a:moveTo>
                <a:lnTo>
                  <a:pt x="0" y="73096"/>
                </a:lnTo>
                <a:lnTo>
                  <a:pt x="700" y="81233"/>
                </a:lnTo>
                <a:lnTo>
                  <a:pt x="3784" y="87904"/>
                </a:lnTo>
                <a:lnTo>
                  <a:pt x="8971" y="93113"/>
                </a:lnTo>
                <a:lnTo>
                  <a:pt x="14297" y="98320"/>
                </a:lnTo>
                <a:lnTo>
                  <a:pt x="20886" y="100924"/>
                </a:lnTo>
                <a:lnTo>
                  <a:pt x="37427" y="100924"/>
                </a:lnTo>
                <a:lnTo>
                  <a:pt x="44716" y="97931"/>
                </a:lnTo>
                <a:lnTo>
                  <a:pt x="51497" y="90868"/>
                </a:lnTo>
                <a:lnTo>
                  <a:pt x="24390" y="90868"/>
                </a:lnTo>
                <a:lnTo>
                  <a:pt x="20605" y="89341"/>
                </a:lnTo>
                <a:lnTo>
                  <a:pt x="14438" y="83241"/>
                </a:lnTo>
                <a:lnTo>
                  <a:pt x="12335" y="78291"/>
                </a:lnTo>
                <a:lnTo>
                  <a:pt x="11214" y="71472"/>
                </a:lnTo>
                <a:close/>
              </a:path>
              <a:path w="459104" h="118744">
                <a:moveTo>
                  <a:pt x="52616" y="50999"/>
                </a:moveTo>
                <a:lnTo>
                  <a:pt x="34903" y="50999"/>
                </a:lnTo>
                <a:lnTo>
                  <a:pt x="39109" y="52822"/>
                </a:lnTo>
                <a:lnTo>
                  <a:pt x="45837" y="60132"/>
                </a:lnTo>
                <a:lnTo>
                  <a:pt x="47379" y="64714"/>
                </a:lnTo>
                <a:lnTo>
                  <a:pt x="47379" y="76084"/>
                </a:lnTo>
                <a:lnTo>
                  <a:pt x="45697" y="80988"/>
                </a:lnTo>
                <a:lnTo>
                  <a:pt x="38408" y="88892"/>
                </a:lnTo>
                <a:lnTo>
                  <a:pt x="33922" y="90868"/>
                </a:lnTo>
                <a:lnTo>
                  <a:pt x="51497" y="90868"/>
                </a:lnTo>
                <a:lnTo>
                  <a:pt x="56210" y="85959"/>
                </a:lnTo>
                <a:lnTo>
                  <a:pt x="59154" y="78659"/>
                </a:lnTo>
                <a:lnTo>
                  <a:pt x="59154" y="63565"/>
                </a:lnTo>
                <a:lnTo>
                  <a:pt x="57612" y="58216"/>
                </a:lnTo>
                <a:lnTo>
                  <a:pt x="52616" y="50999"/>
                </a:lnTo>
                <a:close/>
              </a:path>
              <a:path w="459104" h="118744">
                <a:moveTo>
                  <a:pt x="23129" y="41666"/>
                </a:moveTo>
                <a:lnTo>
                  <a:pt x="21867" y="52439"/>
                </a:lnTo>
                <a:lnTo>
                  <a:pt x="24951" y="51474"/>
                </a:lnTo>
                <a:lnTo>
                  <a:pt x="27614" y="50999"/>
                </a:lnTo>
                <a:lnTo>
                  <a:pt x="52616" y="50999"/>
                </a:lnTo>
                <a:lnTo>
                  <a:pt x="51725" y="49711"/>
                </a:lnTo>
                <a:lnTo>
                  <a:pt x="47659" y="46922"/>
                </a:lnTo>
                <a:lnTo>
                  <a:pt x="42333" y="45620"/>
                </a:lnTo>
                <a:lnTo>
                  <a:pt x="46398" y="43582"/>
                </a:lnTo>
                <a:lnTo>
                  <a:pt x="48330" y="41835"/>
                </a:lnTo>
                <a:lnTo>
                  <a:pt x="24530" y="41835"/>
                </a:lnTo>
                <a:lnTo>
                  <a:pt x="23970" y="41789"/>
                </a:lnTo>
                <a:lnTo>
                  <a:pt x="23129" y="41666"/>
                </a:lnTo>
                <a:close/>
              </a:path>
              <a:path w="459104" h="118744">
                <a:moveTo>
                  <a:pt x="49714" y="9884"/>
                </a:moveTo>
                <a:lnTo>
                  <a:pt x="32941" y="9884"/>
                </a:lnTo>
                <a:lnTo>
                  <a:pt x="36445" y="11339"/>
                </a:lnTo>
                <a:lnTo>
                  <a:pt x="39249" y="14282"/>
                </a:lnTo>
                <a:lnTo>
                  <a:pt x="41912" y="17209"/>
                </a:lnTo>
                <a:lnTo>
                  <a:pt x="43314" y="20886"/>
                </a:lnTo>
                <a:lnTo>
                  <a:pt x="43314" y="30955"/>
                </a:lnTo>
                <a:lnTo>
                  <a:pt x="41492" y="35107"/>
                </a:lnTo>
                <a:lnTo>
                  <a:pt x="33922" y="40502"/>
                </a:lnTo>
                <a:lnTo>
                  <a:pt x="29717" y="41835"/>
                </a:lnTo>
                <a:lnTo>
                  <a:pt x="48330" y="41835"/>
                </a:lnTo>
                <a:lnTo>
                  <a:pt x="49482" y="40793"/>
                </a:lnTo>
                <a:lnTo>
                  <a:pt x="53687" y="33728"/>
                </a:lnTo>
                <a:lnTo>
                  <a:pt x="54668" y="29866"/>
                </a:lnTo>
                <a:lnTo>
                  <a:pt x="54603" y="20886"/>
                </a:lnTo>
                <a:lnTo>
                  <a:pt x="53547" y="16887"/>
                </a:lnTo>
                <a:lnTo>
                  <a:pt x="51444" y="12933"/>
                </a:lnTo>
                <a:lnTo>
                  <a:pt x="49714" y="9884"/>
                </a:lnTo>
                <a:close/>
              </a:path>
              <a:path w="459104" h="118744">
                <a:moveTo>
                  <a:pt x="33221" y="0"/>
                </a:moveTo>
                <a:lnTo>
                  <a:pt x="21166" y="0"/>
                </a:lnTo>
                <a:lnTo>
                  <a:pt x="15139" y="2237"/>
                </a:lnTo>
                <a:lnTo>
                  <a:pt x="10373" y="6727"/>
                </a:lnTo>
                <a:lnTo>
                  <a:pt x="5466" y="11217"/>
                </a:lnTo>
                <a:lnTo>
                  <a:pt x="2382" y="17484"/>
                </a:lnTo>
                <a:lnTo>
                  <a:pt x="1121" y="25499"/>
                </a:lnTo>
                <a:lnTo>
                  <a:pt x="12335" y="27660"/>
                </a:lnTo>
                <a:lnTo>
                  <a:pt x="13036" y="21791"/>
                </a:lnTo>
                <a:lnTo>
                  <a:pt x="14858" y="17362"/>
                </a:lnTo>
                <a:lnTo>
                  <a:pt x="20746" y="11370"/>
                </a:lnTo>
                <a:lnTo>
                  <a:pt x="24250" y="9884"/>
                </a:lnTo>
                <a:lnTo>
                  <a:pt x="49714" y="9884"/>
                </a:lnTo>
                <a:lnTo>
                  <a:pt x="49201" y="8980"/>
                </a:lnTo>
                <a:lnTo>
                  <a:pt x="45977" y="5838"/>
                </a:lnTo>
                <a:lnTo>
                  <a:pt x="41912" y="3509"/>
                </a:lnTo>
                <a:lnTo>
                  <a:pt x="37707" y="1164"/>
                </a:lnTo>
                <a:lnTo>
                  <a:pt x="33221" y="0"/>
                </a:lnTo>
                <a:close/>
              </a:path>
              <a:path w="459104" h="118744">
                <a:moveTo>
                  <a:pt x="92095" y="85300"/>
                </a:moveTo>
                <a:lnTo>
                  <a:pt x="79479" y="85300"/>
                </a:lnTo>
                <a:lnTo>
                  <a:pt x="79479" y="99128"/>
                </a:lnTo>
                <a:lnTo>
                  <a:pt x="85928" y="99128"/>
                </a:lnTo>
                <a:lnTo>
                  <a:pt x="85647" y="103199"/>
                </a:lnTo>
                <a:lnTo>
                  <a:pt x="78779" y="113494"/>
                </a:lnTo>
                <a:lnTo>
                  <a:pt x="82003" y="118703"/>
                </a:lnTo>
                <a:lnTo>
                  <a:pt x="92095" y="104157"/>
                </a:lnTo>
                <a:lnTo>
                  <a:pt x="92095" y="85300"/>
                </a:lnTo>
                <a:close/>
              </a:path>
              <a:path w="459104" h="118744">
                <a:moveTo>
                  <a:pt x="157799" y="10052"/>
                </a:moveTo>
                <a:lnTo>
                  <a:pt x="139895" y="10052"/>
                </a:lnTo>
                <a:lnTo>
                  <a:pt x="143961" y="11707"/>
                </a:lnTo>
                <a:lnTo>
                  <a:pt x="147185" y="15002"/>
                </a:lnTo>
                <a:lnTo>
                  <a:pt x="150268" y="18281"/>
                </a:lnTo>
                <a:lnTo>
                  <a:pt x="151951" y="22327"/>
                </a:lnTo>
                <a:lnTo>
                  <a:pt x="151951" y="31659"/>
                </a:lnTo>
                <a:lnTo>
                  <a:pt x="150128" y="36517"/>
                </a:lnTo>
                <a:lnTo>
                  <a:pt x="120411" y="68300"/>
                </a:lnTo>
                <a:lnTo>
                  <a:pt x="115645" y="73265"/>
                </a:lnTo>
                <a:lnTo>
                  <a:pt x="108916" y="81892"/>
                </a:lnTo>
                <a:lnTo>
                  <a:pt x="106533" y="86258"/>
                </a:lnTo>
                <a:lnTo>
                  <a:pt x="104992" y="90688"/>
                </a:lnTo>
                <a:lnTo>
                  <a:pt x="104010" y="93441"/>
                </a:lnTo>
                <a:lnTo>
                  <a:pt x="103590" y="96254"/>
                </a:lnTo>
                <a:lnTo>
                  <a:pt x="103590" y="99128"/>
                </a:lnTo>
                <a:lnTo>
                  <a:pt x="163445" y="99128"/>
                </a:lnTo>
                <a:lnTo>
                  <a:pt x="163445" y="87455"/>
                </a:lnTo>
                <a:lnTo>
                  <a:pt x="119009" y="87455"/>
                </a:lnTo>
                <a:lnTo>
                  <a:pt x="120271" y="85300"/>
                </a:lnTo>
                <a:lnTo>
                  <a:pt x="121813" y="83118"/>
                </a:lnTo>
                <a:lnTo>
                  <a:pt x="125738" y="78690"/>
                </a:lnTo>
                <a:lnTo>
                  <a:pt x="129943" y="74521"/>
                </a:lnTo>
                <a:lnTo>
                  <a:pt x="136671" y="68422"/>
                </a:lnTo>
                <a:lnTo>
                  <a:pt x="144521" y="61113"/>
                </a:lnTo>
                <a:lnTo>
                  <a:pt x="163305" y="19691"/>
                </a:lnTo>
                <a:lnTo>
                  <a:pt x="160782" y="13163"/>
                </a:lnTo>
                <a:lnTo>
                  <a:pt x="157799" y="10052"/>
                </a:lnTo>
                <a:close/>
              </a:path>
              <a:path w="459104" h="118744">
                <a:moveTo>
                  <a:pt x="143820" y="0"/>
                </a:moveTo>
                <a:lnTo>
                  <a:pt x="106533" y="19216"/>
                </a:lnTo>
                <a:lnTo>
                  <a:pt x="105833" y="28549"/>
                </a:lnTo>
                <a:lnTo>
                  <a:pt x="117047" y="29805"/>
                </a:lnTo>
                <a:lnTo>
                  <a:pt x="117187" y="23584"/>
                </a:lnTo>
                <a:lnTo>
                  <a:pt x="118869" y="18741"/>
                </a:lnTo>
                <a:lnTo>
                  <a:pt x="122093" y="15262"/>
                </a:lnTo>
                <a:lnTo>
                  <a:pt x="125177" y="11799"/>
                </a:lnTo>
                <a:lnTo>
                  <a:pt x="129522" y="10052"/>
                </a:lnTo>
                <a:lnTo>
                  <a:pt x="157799" y="10052"/>
                </a:lnTo>
                <a:lnTo>
                  <a:pt x="150689" y="2635"/>
                </a:lnTo>
                <a:lnTo>
                  <a:pt x="143820" y="0"/>
                </a:lnTo>
                <a:close/>
              </a:path>
              <a:path w="459104" h="118744">
                <a:moveTo>
                  <a:pt x="217693" y="0"/>
                </a:moveTo>
                <a:lnTo>
                  <a:pt x="183604" y="18765"/>
                </a:lnTo>
                <a:lnTo>
                  <a:pt x="178289" y="55673"/>
                </a:lnTo>
                <a:lnTo>
                  <a:pt x="178713" y="64825"/>
                </a:lnTo>
                <a:lnTo>
                  <a:pt x="200311" y="100744"/>
                </a:lnTo>
                <a:lnTo>
                  <a:pt x="214890" y="100744"/>
                </a:lnTo>
                <a:lnTo>
                  <a:pt x="219796" y="99337"/>
                </a:lnTo>
                <a:lnTo>
                  <a:pt x="224001" y="96524"/>
                </a:lnTo>
                <a:lnTo>
                  <a:pt x="228347" y="93710"/>
                </a:lnTo>
                <a:lnTo>
                  <a:pt x="230696" y="90868"/>
                </a:lnTo>
                <a:lnTo>
                  <a:pt x="206199" y="90868"/>
                </a:lnTo>
                <a:lnTo>
                  <a:pt x="202975" y="89850"/>
                </a:lnTo>
                <a:lnTo>
                  <a:pt x="200171" y="87815"/>
                </a:lnTo>
                <a:lnTo>
                  <a:pt x="197228" y="85780"/>
                </a:lnTo>
                <a:lnTo>
                  <a:pt x="194985" y="82873"/>
                </a:lnTo>
                <a:lnTo>
                  <a:pt x="193388" y="78981"/>
                </a:lnTo>
                <a:lnTo>
                  <a:pt x="191761" y="75334"/>
                </a:lnTo>
                <a:lnTo>
                  <a:pt x="191060" y="71349"/>
                </a:lnTo>
                <a:lnTo>
                  <a:pt x="191060" y="60821"/>
                </a:lnTo>
                <a:lnTo>
                  <a:pt x="192742" y="55673"/>
                </a:lnTo>
                <a:lnTo>
                  <a:pt x="196246" y="51719"/>
                </a:lnTo>
                <a:lnTo>
                  <a:pt x="199298" y="48133"/>
                </a:lnTo>
                <a:lnTo>
                  <a:pt x="189237" y="48133"/>
                </a:lnTo>
                <a:lnTo>
                  <a:pt x="189359" y="39597"/>
                </a:lnTo>
                <a:lnTo>
                  <a:pt x="189417" y="38004"/>
                </a:lnTo>
                <a:lnTo>
                  <a:pt x="190359" y="30740"/>
                </a:lnTo>
                <a:lnTo>
                  <a:pt x="192462" y="25407"/>
                </a:lnTo>
                <a:lnTo>
                  <a:pt x="194424" y="20090"/>
                </a:lnTo>
                <a:lnTo>
                  <a:pt x="197087" y="15983"/>
                </a:lnTo>
                <a:lnTo>
                  <a:pt x="200592" y="13102"/>
                </a:lnTo>
                <a:lnTo>
                  <a:pt x="203255" y="10956"/>
                </a:lnTo>
                <a:lnTo>
                  <a:pt x="206339" y="9884"/>
                </a:lnTo>
                <a:lnTo>
                  <a:pt x="231482" y="9884"/>
                </a:lnTo>
                <a:lnTo>
                  <a:pt x="223581" y="2191"/>
                </a:lnTo>
                <a:lnTo>
                  <a:pt x="217693" y="0"/>
                </a:lnTo>
                <a:close/>
              </a:path>
              <a:path w="459104" h="118744">
                <a:moveTo>
                  <a:pt x="231581" y="45788"/>
                </a:moveTo>
                <a:lnTo>
                  <a:pt x="213909" y="45788"/>
                </a:lnTo>
                <a:lnTo>
                  <a:pt x="218114" y="47765"/>
                </a:lnTo>
                <a:lnTo>
                  <a:pt x="224842" y="55673"/>
                </a:lnTo>
                <a:lnTo>
                  <a:pt x="226452" y="60821"/>
                </a:lnTo>
                <a:lnTo>
                  <a:pt x="226409" y="75334"/>
                </a:lnTo>
                <a:lnTo>
                  <a:pt x="224842" y="80544"/>
                </a:lnTo>
                <a:lnTo>
                  <a:pt x="221478" y="84666"/>
                </a:lnTo>
                <a:lnTo>
                  <a:pt x="217974" y="88802"/>
                </a:lnTo>
                <a:lnTo>
                  <a:pt x="214049" y="90868"/>
                </a:lnTo>
                <a:lnTo>
                  <a:pt x="230696" y="90868"/>
                </a:lnTo>
                <a:lnTo>
                  <a:pt x="231725" y="89610"/>
                </a:lnTo>
                <a:lnTo>
                  <a:pt x="234094" y="84314"/>
                </a:lnTo>
                <a:lnTo>
                  <a:pt x="236617" y="78981"/>
                </a:lnTo>
                <a:lnTo>
                  <a:pt x="237879" y="73203"/>
                </a:lnTo>
                <a:lnTo>
                  <a:pt x="237879" y="57649"/>
                </a:lnTo>
                <a:lnTo>
                  <a:pt x="235215" y="49987"/>
                </a:lnTo>
                <a:lnTo>
                  <a:pt x="231581" y="45788"/>
                </a:lnTo>
                <a:close/>
              </a:path>
              <a:path w="459104" h="118744">
                <a:moveTo>
                  <a:pt x="218534" y="35015"/>
                </a:moveTo>
                <a:lnTo>
                  <a:pt x="206900" y="35015"/>
                </a:lnTo>
                <a:lnTo>
                  <a:pt x="202835" y="36088"/>
                </a:lnTo>
                <a:lnTo>
                  <a:pt x="198938" y="38310"/>
                </a:lnTo>
                <a:lnTo>
                  <a:pt x="195125" y="40410"/>
                </a:lnTo>
                <a:lnTo>
                  <a:pt x="191901" y="43704"/>
                </a:lnTo>
                <a:lnTo>
                  <a:pt x="189237" y="48133"/>
                </a:lnTo>
                <a:lnTo>
                  <a:pt x="199298" y="48133"/>
                </a:lnTo>
                <a:lnTo>
                  <a:pt x="199611" y="47765"/>
                </a:lnTo>
                <a:lnTo>
                  <a:pt x="203956" y="45788"/>
                </a:lnTo>
                <a:lnTo>
                  <a:pt x="231581" y="45788"/>
                </a:lnTo>
                <a:lnTo>
                  <a:pt x="224842" y="38004"/>
                </a:lnTo>
                <a:lnTo>
                  <a:pt x="218534" y="35015"/>
                </a:lnTo>
                <a:close/>
              </a:path>
              <a:path w="459104" h="118744">
                <a:moveTo>
                  <a:pt x="231482" y="9884"/>
                </a:moveTo>
                <a:lnTo>
                  <a:pt x="214329" y="9884"/>
                </a:lnTo>
                <a:lnTo>
                  <a:pt x="217974" y="11615"/>
                </a:lnTo>
                <a:lnTo>
                  <a:pt x="221057" y="15079"/>
                </a:lnTo>
                <a:lnTo>
                  <a:pt x="222880" y="17239"/>
                </a:lnTo>
                <a:lnTo>
                  <a:pt x="224141" y="20718"/>
                </a:lnTo>
                <a:lnTo>
                  <a:pt x="225123" y="25499"/>
                </a:lnTo>
                <a:lnTo>
                  <a:pt x="236197" y="24595"/>
                </a:lnTo>
                <a:lnTo>
                  <a:pt x="235355" y="16933"/>
                </a:lnTo>
                <a:lnTo>
                  <a:pt x="232552" y="10926"/>
                </a:lnTo>
                <a:lnTo>
                  <a:pt x="231482" y="9884"/>
                </a:lnTo>
                <a:close/>
              </a:path>
              <a:path w="459104" h="118744">
                <a:moveTo>
                  <a:pt x="263951" y="72192"/>
                </a:moveTo>
                <a:lnTo>
                  <a:pt x="252317" y="73265"/>
                </a:lnTo>
                <a:lnTo>
                  <a:pt x="253018" y="81525"/>
                </a:lnTo>
                <a:lnTo>
                  <a:pt x="256102" y="88174"/>
                </a:lnTo>
                <a:lnTo>
                  <a:pt x="266475" y="98230"/>
                </a:lnTo>
                <a:lnTo>
                  <a:pt x="273203" y="100744"/>
                </a:lnTo>
                <a:lnTo>
                  <a:pt x="281333" y="100744"/>
                </a:lnTo>
                <a:lnTo>
                  <a:pt x="288425" y="100004"/>
                </a:lnTo>
                <a:lnTo>
                  <a:pt x="294755" y="97781"/>
                </a:lnTo>
                <a:lnTo>
                  <a:pt x="300297" y="94078"/>
                </a:lnTo>
                <a:lnTo>
                  <a:pt x="303222" y="90868"/>
                </a:lnTo>
                <a:lnTo>
                  <a:pt x="276848" y="90868"/>
                </a:lnTo>
                <a:lnTo>
                  <a:pt x="273063" y="89311"/>
                </a:lnTo>
                <a:lnTo>
                  <a:pt x="266895" y="83088"/>
                </a:lnTo>
                <a:lnTo>
                  <a:pt x="264792" y="78414"/>
                </a:lnTo>
                <a:lnTo>
                  <a:pt x="263951" y="72192"/>
                </a:lnTo>
                <a:close/>
              </a:path>
              <a:path w="459104" h="118744">
                <a:moveTo>
                  <a:pt x="305552" y="44363"/>
                </a:moveTo>
                <a:lnTo>
                  <a:pt x="286800" y="44363"/>
                </a:lnTo>
                <a:lnTo>
                  <a:pt x="291566" y="46355"/>
                </a:lnTo>
                <a:lnTo>
                  <a:pt x="298575" y="54385"/>
                </a:lnTo>
                <a:lnTo>
                  <a:pt x="300397" y="59856"/>
                </a:lnTo>
                <a:lnTo>
                  <a:pt x="300397" y="73985"/>
                </a:lnTo>
                <a:lnTo>
                  <a:pt x="298575" y="79793"/>
                </a:lnTo>
                <a:lnTo>
                  <a:pt x="294790" y="84222"/>
                </a:lnTo>
                <a:lnTo>
                  <a:pt x="291146" y="88653"/>
                </a:lnTo>
                <a:lnTo>
                  <a:pt x="286660" y="90868"/>
                </a:lnTo>
                <a:lnTo>
                  <a:pt x="303222" y="90868"/>
                </a:lnTo>
                <a:lnTo>
                  <a:pt x="305023" y="88892"/>
                </a:lnTo>
                <a:lnTo>
                  <a:pt x="309789" y="82306"/>
                </a:lnTo>
                <a:lnTo>
                  <a:pt x="312032" y="74583"/>
                </a:lnTo>
                <a:lnTo>
                  <a:pt x="312032" y="56270"/>
                </a:lnTo>
                <a:lnTo>
                  <a:pt x="309369" y="48547"/>
                </a:lnTo>
                <a:lnTo>
                  <a:pt x="305552" y="44363"/>
                </a:lnTo>
                <a:close/>
              </a:path>
              <a:path w="459104" h="118744">
                <a:moveTo>
                  <a:pt x="307967" y="1792"/>
                </a:moveTo>
                <a:lnTo>
                  <a:pt x="262970" y="1792"/>
                </a:lnTo>
                <a:lnTo>
                  <a:pt x="254279" y="52439"/>
                </a:lnTo>
                <a:lnTo>
                  <a:pt x="264652" y="53880"/>
                </a:lnTo>
                <a:lnTo>
                  <a:pt x="266194" y="51121"/>
                </a:lnTo>
                <a:lnTo>
                  <a:pt x="268577" y="48838"/>
                </a:lnTo>
                <a:lnTo>
                  <a:pt x="271381" y="47045"/>
                </a:lnTo>
                <a:lnTo>
                  <a:pt x="274324" y="45252"/>
                </a:lnTo>
                <a:lnTo>
                  <a:pt x="277549" y="44363"/>
                </a:lnTo>
                <a:lnTo>
                  <a:pt x="305552" y="44363"/>
                </a:lnTo>
                <a:lnTo>
                  <a:pt x="303902" y="42555"/>
                </a:lnTo>
                <a:lnTo>
                  <a:pt x="301511" y="39873"/>
                </a:lnTo>
                <a:lnTo>
                  <a:pt x="267035" y="39873"/>
                </a:lnTo>
                <a:lnTo>
                  <a:pt x="271801" y="13286"/>
                </a:lnTo>
                <a:lnTo>
                  <a:pt x="307967" y="13286"/>
                </a:lnTo>
                <a:lnTo>
                  <a:pt x="307967" y="1792"/>
                </a:lnTo>
                <a:close/>
              </a:path>
              <a:path w="459104" h="118744">
                <a:moveTo>
                  <a:pt x="291847" y="33575"/>
                </a:moveTo>
                <a:lnTo>
                  <a:pt x="278109" y="33575"/>
                </a:lnTo>
                <a:lnTo>
                  <a:pt x="272502" y="35674"/>
                </a:lnTo>
                <a:lnTo>
                  <a:pt x="267035" y="39873"/>
                </a:lnTo>
                <a:lnTo>
                  <a:pt x="301511" y="39873"/>
                </a:lnTo>
                <a:lnTo>
                  <a:pt x="298575" y="36579"/>
                </a:lnTo>
                <a:lnTo>
                  <a:pt x="291847" y="33575"/>
                </a:lnTo>
                <a:close/>
              </a:path>
              <a:path w="459104" h="118744">
                <a:moveTo>
                  <a:pt x="385064" y="1609"/>
                </a:moveTo>
                <a:lnTo>
                  <a:pt x="326610" y="1609"/>
                </a:lnTo>
                <a:lnTo>
                  <a:pt x="326610" y="13286"/>
                </a:lnTo>
                <a:lnTo>
                  <a:pt x="370906" y="13286"/>
                </a:lnTo>
                <a:lnTo>
                  <a:pt x="366674" y="18877"/>
                </a:lnTo>
                <a:lnTo>
                  <a:pt x="348285" y="54728"/>
                </a:lnTo>
                <a:lnTo>
                  <a:pt x="339548" y="92989"/>
                </a:lnTo>
                <a:lnTo>
                  <a:pt x="339226" y="99128"/>
                </a:lnTo>
                <a:lnTo>
                  <a:pt x="350721" y="99128"/>
                </a:lnTo>
                <a:lnTo>
                  <a:pt x="351299" y="91910"/>
                </a:lnTo>
                <a:lnTo>
                  <a:pt x="352192" y="84984"/>
                </a:lnTo>
                <a:lnTo>
                  <a:pt x="363994" y="46168"/>
                </a:lnTo>
                <a:lnTo>
                  <a:pt x="385064" y="11140"/>
                </a:lnTo>
                <a:lnTo>
                  <a:pt x="385064" y="1609"/>
                </a:lnTo>
                <a:close/>
              </a:path>
              <a:path w="459104" h="118744">
                <a:moveTo>
                  <a:pt x="436789" y="0"/>
                </a:moveTo>
                <a:lnTo>
                  <a:pt x="421089" y="0"/>
                </a:lnTo>
                <a:lnTo>
                  <a:pt x="414781" y="2451"/>
                </a:lnTo>
                <a:lnTo>
                  <a:pt x="405249" y="12274"/>
                </a:lnTo>
                <a:lnTo>
                  <a:pt x="402866" y="18312"/>
                </a:lnTo>
                <a:lnTo>
                  <a:pt x="402930" y="30403"/>
                </a:lnTo>
                <a:lnTo>
                  <a:pt x="416603" y="45620"/>
                </a:lnTo>
                <a:lnTo>
                  <a:pt x="411137" y="47168"/>
                </a:lnTo>
                <a:lnTo>
                  <a:pt x="406791" y="50110"/>
                </a:lnTo>
                <a:lnTo>
                  <a:pt x="403847" y="54416"/>
                </a:lnTo>
                <a:lnTo>
                  <a:pt x="400763" y="58722"/>
                </a:lnTo>
                <a:lnTo>
                  <a:pt x="399362" y="64116"/>
                </a:lnTo>
                <a:lnTo>
                  <a:pt x="399407" y="79318"/>
                </a:lnTo>
                <a:lnTo>
                  <a:pt x="402025" y="86378"/>
                </a:lnTo>
                <a:lnTo>
                  <a:pt x="412959" y="97871"/>
                </a:lnTo>
                <a:lnTo>
                  <a:pt x="420108" y="100744"/>
                </a:lnTo>
                <a:lnTo>
                  <a:pt x="438050" y="100744"/>
                </a:lnTo>
                <a:lnTo>
                  <a:pt x="445199" y="97871"/>
                </a:lnTo>
                <a:lnTo>
                  <a:pt x="451862" y="90868"/>
                </a:lnTo>
                <a:lnTo>
                  <a:pt x="425855" y="90868"/>
                </a:lnTo>
                <a:lnTo>
                  <a:pt x="422631" y="89970"/>
                </a:lnTo>
                <a:lnTo>
                  <a:pt x="410856" y="74046"/>
                </a:lnTo>
                <a:lnTo>
                  <a:pt x="410900" y="64821"/>
                </a:lnTo>
                <a:lnTo>
                  <a:pt x="412538" y="60254"/>
                </a:lnTo>
                <a:lnTo>
                  <a:pt x="419267" y="52700"/>
                </a:lnTo>
                <a:lnTo>
                  <a:pt x="423612" y="50815"/>
                </a:lnTo>
                <a:lnTo>
                  <a:pt x="451715" y="50815"/>
                </a:lnTo>
                <a:lnTo>
                  <a:pt x="447442" y="47535"/>
                </a:lnTo>
                <a:lnTo>
                  <a:pt x="441835" y="45620"/>
                </a:lnTo>
                <a:lnTo>
                  <a:pt x="446321" y="43704"/>
                </a:lnTo>
                <a:lnTo>
                  <a:pt x="449685" y="41069"/>
                </a:lnTo>
                <a:lnTo>
                  <a:pt x="424874" y="40946"/>
                </a:lnTo>
                <a:lnTo>
                  <a:pt x="421229" y="39444"/>
                </a:lnTo>
                <a:lnTo>
                  <a:pt x="415622" y="33468"/>
                </a:lnTo>
                <a:lnTo>
                  <a:pt x="414220" y="29637"/>
                </a:lnTo>
                <a:lnTo>
                  <a:pt x="414220" y="20886"/>
                </a:lnTo>
                <a:lnTo>
                  <a:pt x="415622" y="17362"/>
                </a:lnTo>
                <a:lnTo>
                  <a:pt x="421229" y="11370"/>
                </a:lnTo>
                <a:lnTo>
                  <a:pt x="424734" y="9884"/>
                </a:lnTo>
                <a:lnTo>
                  <a:pt x="450226" y="9884"/>
                </a:lnTo>
                <a:lnTo>
                  <a:pt x="448003" y="7539"/>
                </a:lnTo>
                <a:lnTo>
                  <a:pt x="443097" y="2513"/>
                </a:lnTo>
                <a:lnTo>
                  <a:pt x="436789" y="0"/>
                </a:lnTo>
                <a:close/>
              </a:path>
              <a:path w="459104" h="118744">
                <a:moveTo>
                  <a:pt x="451715" y="50815"/>
                </a:moveTo>
                <a:lnTo>
                  <a:pt x="434266" y="50815"/>
                </a:lnTo>
                <a:lnTo>
                  <a:pt x="438751" y="52730"/>
                </a:lnTo>
                <a:lnTo>
                  <a:pt x="445760" y="60392"/>
                </a:lnTo>
                <a:lnTo>
                  <a:pt x="447336" y="64944"/>
                </a:lnTo>
                <a:lnTo>
                  <a:pt x="447442" y="76866"/>
                </a:lnTo>
                <a:lnTo>
                  <a:pt x="445760" y="81586"/>
                </a:lnTo>
                <a:lnTo>
                  <a:pt x="438751" y="89012"/>
                </a:lnTo>
                <a:lnTo>
                  <a:pt x="434406" y="90868"/>
                </a:lnTo>
                <a:lnTo>
                  <a:pt x="451862" y="90868"/>
                </a:lnTo>
                <a:lnTo>
                  <a:pt x="456133" y="86378"/>
                </a:lnTo>
                <a:lnTo>
                  <a:pt x="458796" y="79318"/>
                </a:lnTo>
                <a:lnTo>
                  <a:pt x="458796" y="64821"/>
                </a:lnTo>
                <a:lnTo>
                  <a:pt x="457395" y="59565"/>
                </a:lnTo>
                <a:lnTo>
                  <a:pt x="454451" y="55136"/>
                </a:lnTo>
                <a:lnTo>
                  <a:pt x="451715" y="50815"/>
                </a:lnTo>
                <a:close/>
              </a:path>
              <a:path w="459104" h="118744">
                <a:moveTo>
                  <a:pt x="450226" y="9884"/>
                </a:moveTo>
                <a:lnTo>
                  <a:pt x="433144" y="9884"/>
                </a:lnTo>
                <a:lnTo>
                  <a:pt x="436649" y="11401"/>
                </a:lnTo>
                <a:lnTo>
                  <a:pt x="439592" y="14450"/>
                </a:lnTo>
                <a:lnTo>
                  <a:pt x="442396" y="17515"/>
                </a:lnTo>
                <a:lnTo>
                  <a:pt x="443660" y="20886"/>
                </a:lnTo>
                <a:lnTo>
                  <a:pt x="443726" y="30173"/>
                </a:lnTo>
                <a:lnTo>
                  <a:pt x="442396" y="33606"/>
                </a:lnTo>
                <a:lnTo>
                  <a:pt x="439733" y="36548"/>
                </a:lnTo>
                <a:lnTo>
                  <a:pt x="436929" y="39475"/>
                </a:lnTo>
                <a:lnTo>
                  <a:pt x="433425" y="40946"/>
                </a:lnTo>
                <a:lnTo>
                  <a:pt x="449767" y="40946"/>
                </a:lnTo>
                <a:lnTo>
                  <a:pt x="451928" y="37713"/>
                </a:lnTo>
                <a:lnTo>
                  <a:pt x="454030" y="34356"/>
                </a:lnTo>
                <a:lnTo>
                  <a:pt x="455152" y="30403"/>
                </a:lnTo>
                <a:lnTo>
                  <a:pt x="455152" y="18680"/>
                </a:lnTo>
                <a:lnTo>
                  <a:pt x="452769" y="12565"/>
                </a:lnTo>
                <a:lnTo>
                  <a:pt x="450226" y="9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9382" y="2974562"/>
            <a:ext cx="523722" cy="118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89458" y="2974562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28"/>
                </a:lnTo>
                <a:lnTo>
                  <a:pt x="33081" y="99128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99244" y="0"/>
                </a:moveTo>
                <a:lnTo>
                  <a:pt x="66875" y="27949"/>
                </a:lnTo>
                <a:lnTo>
                  <a:pt x="65041" y="50462"/>
                </a:lnTo>
                <a:lnTo>
                  <a:pt x="65593" y="63404"/>
                </a:lnTo>
                <a:lnTo>
                  <a:pt x="85787" y="100744"/>
                </a:lnTo>
                <a:lnTo>
                  <a:pt x="101067" y="100744"/>
                </a:lnTo>
                <a:lnTo>
                  <a:pt x="106674" y="98800"/>
                </a:lnTo>
                <a:lnTo>
                  <a:pt x="110879" y="94909"/>
                </a:lnTo>
                <a:lnTo>
                  <a:pt x="115224" y="91016"/>
                </a:lnTo>
                <a:lnTo>
                  <a:pt x="115312" y="90868"/>
                </a:lnTo>
                <a:lnTo>
                  <a:pt x="89432" y="90868"/>
                </a:lnTo>
                <a:lnTo>
                  <a:pt x="85087" y="88174"/>
                </a:lnTo>
                <a:lnTo>
                  <a:pt x="76396" y="50462"/>
                </a:lnTo>
                <a:lnTo>
                  <a:pt x="76742" y="39213"/>
                </a:lnTo>
                <a:lnTo>
                  <a:pt x="89152" y="10052"/>
                </a:lnTo>
                <a:lnTo>
                  <a:pt x="114763" y="10052"/>
                </a:lnTo>
                <a:lnTo>
                  <a:pt x="113823" y="8474"/>
                </a:lnTo>
                <a:lnTo>
                  <a:pt x="110879" y="5394"/>
                </a:lnTo>
                <a:lnTo>
                  <a:pt x="107094" y="3233"/>
                </a:lnTo>
                <a:lnTo>
                  <a:pt x="103450" y="1072"/>
                </a:lnTo>
                <a:lnTo>
                  <a:pt x="99244" y="0"/>
                </a:lnTo>
                <a:close/>
              </a:path>
              <a:path w="523875" h="118744">
                <a:moveTo>
                  <a:pt x="114763" y="10052"/>
                </a:moveTo>
                <a:lnTo>
                  <a:pt x="99525" y="10052"/>
                </a:lnTo>
                <a:lnTo>
                  <a:pt x="103870" y="12719"/>
                </a:lnTo>
                <a:lnTo>
                  <a:pt x="107375" y="18051"/>
                </a:lnTo>
                <a:lnTo>
                  <a:pt x="109582" y="23068"/>
                </a:lnTo>
                <a:lnTo>
                  <a:pt x="111159" y="30142"/>
                </a:lnTo>
                <a:lnTo>
                  <a:pt x="112099" y="39213"/>
                </a:lnTo>
                <a:lnTo>
                  <a:pt x="112421" y="50462"/>
                </a:lnTo>
                <a:lnTo>
                  <a:pt x="112105" y="61576"/>
                </a:lnTo>
                <a:lnTo>
                  <a:pt x="99525" y="90868"/>
                </a:lnTo>
                <a:lnTo>
                  <a:pt x="115312" y="90868"/>
                </a:lnTo>
                <a:lnTo>
                  <a:pt x="123775" y="50462"/>
                </a:lnTo>
                <a:lnTo>
                  <a:pt x="123672" y="39213"/>
                </a:lnTo>
                <a:lnTo>
                  <a:pt x="123214" y="32870"/>
                </a:lnTo>
                <a:lnTo>
                  <a:pt x="121813" y="27123"/>
                </a:lnTo>
                <a:lnTo>
                  <a:pt x="120551" y="21377"/>
                </a:lnTo>
                <a:lnTo>
                  <a:pt x="118729" y="16488"/>
                </a:lnTo>
                <a:lnTo>
                  <a:pt x="116160" y="12397"/>
                </a:lnTo>
                <a:lnTo>
                  <a:pt x="114763" y="10052"/>
                </a:lnTo>
                <a:close/>
              </a:path>
              <a:path w="523875" h="118744">
                <a:moveTo>
                  <a:pt x="197788" y="1609"/>
                </a:moveTo>
                <a:lnTo>
                  <a:pt x="139335" y="1609"/>
                </a:lnTo>
                <a:lnTo>
                  <a:pt x="139335" y="13286"/>
                </a:lnTo>
                <a:lnTo>
                  <a:pt x="183630" y="13286"/>
                </a:lnTo>
                <a:lnTo>
                  <a:pt x="179399" y="18877"/>
                </a:lnTo>
                <a:lnTo>
                  <a:pt x="161009" y="54728"/>
                </a:lnTo>
                <a:lnTo>
                  <a:pt x="152273" y="92989"/>
                </a:lnTo>
                <a:lnTo>
                  <a:pt x="151951" y="99128"/>
                </a:lnTo>
                <a:lnTo>
                  <a:pt x="163445" y="99128"/>
                </a:lnTo>
                <a:lnTo>
                  <a:pt x="164023" y="91910"/>
                </a:lnTo>
                <a:lnTo>
                  <a:pt x="164917" y="84984"/>
                </a:lnTo>
                <a:lnTo>
                  <a:pt x="176718" y="46168"/>
                </a:lnTo>
                <a:lnTo>
                  <a:pt x="197788" y="11140"/>
                </a:lnTo>
                <a:lnTo>
                  <a:pt x="197788" y="1609"/>
                </a:lnTo>
                <a:close/>
              </a:path>
              <a:path w="523875" h="118744">
                <a:moveTo>
                  <a:pt x="230730" y="85300"/>
                </a:moveTo>
                <a:lnTo>
                  <a:pt x="218114" y="85300"/>
                </a:lnTo>
                <a:lnTo>
                  <a:pt x="218114" y="99128"/>
                </a:lnTo>
                <a:lnTo>
                  <a:pt x="224562" y="99128"/>
                </a:lnTo>
                <a:lnTo>
                  <a:pt x="224282" y="103199"/>
                </a:lnTo>
                <a:lnTo>
                  <a:pt x="217413" y="113494"/>
                </a:lnTo>
                <a:lnTo>
                  <a:pt x="220637" y="118703"/>
                </a:lnTo>
                <a:lnTo>
                  <a:pt x="230730" y="104157"/>
                </a:lnTo>
                <a:lnTo>
                  <a:pt x="230730" y="85300"/>
                </a:lnTo>
                <a:close/>
              </a:path>
              <a:path w="523875" h="118744">
                <a:moveTo>
                  <a:pt x="296434" y="10052"/>
                </a:moveTo>
                <a:lnTo>
                  <a:pt x="278530" y="10052"/>
                </a:lnTo>
                <a:lnTo>
                  <a:pt x="282595" y="11707"/>
                </a:lnTo>
                <a:lnTo>
                  <a:pt x="285819" y="15002"/>
                </a:lnTo>
                <a:lnTo>
                  <a:pt x="288903" y="18281"/>
                </a:lnTo>
                <a:lnTo>
                  <a:pt x="290585" y="22327"/>
                </a:lnTo>
                <a:lnTo>
                  <a:pt x="290585" y="31659"/>
                </a:lnTo>
                <a:lnTo>
                  <a:pt x="288903" y="36517"/>
                </a:lnTo>
                <a:lnTo>
                  <a:pt x="259045" y="68300"/>
                </a:lnTo>
                <a:lnTo>
                  <a:pt x="254279" y="73265"/>
                </a:lnTo>
                <a:lnTo>
                  <a:pt x="247551" y="81892"/>
                </a:lnTo>
                <a:lnTo>
                  <a:pt x="245168" y="86258"/>
                </a:lnTo>
                <a:lnTo>
                  <a:pt x="243626" y="90688"/>
                </a:lnTo>
                <a:lnTo>
                  <a:pt x="242645" y="93441"/>
                </a:lnTo>
                <a:lnTo>
                  <a:pt x="242224" y="96254"/>
                </a:lnTo>
                <a:lnTo>
                  <a:pt x="242224" y="99128"/>
                </a:lnTo>
                <a:lnTo>
                  <a:pt x="302079" y="99128"/>
                </a:lnTo>
                <a:lnTo>
                  <a:pt x="302079" y="87455"/>
                </a:lnTo>
                <a:lnTo>
                  <a:pt x="257644" y="87455"/>
                </a:lnTo>
                <a:lnTo>
                  <a:pt x="258905" y="85300"/>
                </a:lnTo>
                <a:lnTo>
                  <a:pt x="260447" y="83118"/>
                </a:lnTo>
                <a:lnTo>
                  <a:pt x="264372" y="78690"/>
                </a:lnTo>
                <a:lnTo>
                  <a:pt x="268577" y="74521"/>
                </a:lnTo>
                <a:lnTo>
                  <a:pt x="275306" y="68422"/>
                </a:lnTo>
                <a:lnTo>
                  <a:pt x="283156" y="61113"/>
                </a:lnTo>
                <a:lnTo>
                  <a:pt x="288903" y="55335"/>
                </a:lnTo>
                <a:lnTo>
                  <a:pt x="292267" y="51091"/>
                </a:lnTo>
                <a:lnTo>
                  <a:pt x="295771" y="46846"/>
                </a:lnTo>
                <a:lnTo>
                  <a:pt x="301939" y="19691"/>
                </a:lnTo>
                <a:lnTo>
                  <a:pt x="299416" y="13163"/>
                </a:lnTo>
                <a:lnTo>
                  <a:pt x="296434" y="10052"/>
                </a:lnTo>
                <a:close/>
              </a:path>
              <a:path w="523875" h="118744">
                <a:moveTo>
                  <a:pt x="282455" y="0"/>
                </a:moveTo>
                <a:lnTo>
                  <a:pt x="245168" y="19216"/>
                </a:lnTo>
                <a:lnTo>
                  <a:pt x="244467" y="28549"/>
                </a:lnTo>
                <a:lnTo>
                  <a:pt x="255681" y="29805"/>
                </a:lnTo>
                <a:lnTo>
                  <a:pt x="255821" y="23584"/>
                </a:lnTo>
                <a:lnTo>
                  <a:pt x="257503" y="18741"/>
                </a:lnTo>
                <a:lnTo>
                  <a:pt x="260727" y="15262"/>
                </a:lnTo>
                <a:lnTo>
                  <a:pt x="263811" y="11799"/>
                </a:lnTo>
                <a:lnTo>
                  <a:pt x="268157" y="10052"/>
                </a:lnTo>
                <a:lnTo>
                  <a:pt x="296434" y="10052"/>
                </a:lnTo>
                <a:lnTo>
                  <a:pt x="289323" y="2635"/>
                </a:lnTo>
                <a:lnTo>
                  <a:pt x="282455" y="0"/>
                </a:lnTo>
                <a:close/>
              </a:path>
              <a:path w="523875" h="118744">
                <a:moveTo>
                  <a:pt x="351562" y="0"/>
                </a:moveTo>
                <a:lnTo>
                  <a:pt x="319192" y="27949"/>
                </a:lnTo>
                <a:lnTo>
                  <a:pt x="317359" y="50462"/>
                </a:lnTo>
                <a:lnTo>
                  <a:pt x="317911" y="63404"/>
                </a:lnTo>
                <a:lnTo>
                  <a:pt x="338105" y="100744"/>
                </a:lnTo>
                <a:lnTo>
                  <a:pt x="353384" y="100744"/>
                </a:lnTo>
                <a:lnTo>
                  <a:pt x="358991" y="98800"/>
                </a:lnTo>
                <a:lnTo>
                  <a:pt x="363196" y="94909"/>
                </a:lnTo>
                <a:lnTo>
                  <a:pt x="367542" y="91016"/>
                </a:lnTo>
                <a:lnTo>
                  <a:pt x="367629" y="90868"/>
                </a:lnTo>
                <a:lnTo>
                  <a:pt x="341749" y="90868"/>
                </a:lnTo>
                <a:lnTo>
                  <a:pt x="337404" y="88174"/>
                </a:lnTo>
                <a:lnTo>
                  <a:pt x="328713" y="50462"/>
                </a:lnTo>
                <a:lnTo>
                  <a:pt x="329059" y="39213"/>
                </a:lnTo>
                <a:lnTo>
                  <a:pt x="341469" y="10052"/>
                </a:lnTo>
                <a:lnTo>
                  <a:pt x="367080" y="10052"/>
                </a:lnTo>
                <a:lnTo>
                  <a:pt x="366140" y="8474"/>
                </a:lnTo>
                <a:lnTo>
                  <a:pt x="363196" y="5394"/>
                </a:lnTo>
                <a:lnTo>
                  <a:pt x="359411" y="3233"/>
                </a:lnTo>
                <a:lnTo>
                  <a:pt x="355767" y="1072"/>
                </a:lnTo>
                <a:lnTo>
                  <a:pt x="351562" y="0"/>
                </a:lnTo>
                <a:close/>
              </a:path>
              <a:path w="523875" h="118744">
                <a:moveTo>
                  <a:pt x="367080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00" y="23068"/>
                </a:lnTo>
                <a:lnTo>
                  <a:pt x="363477" y="30142"/>
                </a:lnTo>
                <a:lnTo>
                  <a:pt x="364416" y="39213"/>
                </a:lnTo>
                <a:lnTo>
                  <a:pt x="364738" y="50462"/>
                </a:lnTo>
                <a:lnTo>
                  <a:pt x="364423" y="61576"/>
                </a:lnTo>
                <a:lnTo>
                  <a:pt x="351842" y="90868"/>
                </a:lnTo>
                <a:lnTo>
                  <a:pt x="367629" y="90868"/>
                </a:lnTo>
                <a:lnTo>
                  <a:pt x="376092" y="50462"/>
                </a:lnTo>
                <a:lnTo>
                  <a:pt x="375990" y="39213"/>
                </a:lnTo>
                <a:lnTo>
                  <a:pt x="375532" y="32870"/>
                </a:lnTo>
                <a:lnTo>
                  <a:pt x="37413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8477" y="12397"/>
                </a:lnTo>
                <a:lnTo>
                  <a:pt x="367080" y="10052"/>
                </a:lnTo>
                <a:close/>
              </a:path>
              <a:path w="523875" h="118744">
                <a:moveTo>
                  <a:pt x="425154" y="0"/>
                </a:moveTo>
                <a:lnTo>
                  <a:pt x="392784" y="27949"/>
                </a:lnTo>
                <a:lnTo>
                  <a:pt x="390951" y="50462"/>
                </a:lnTo>
                <a:lnTo>
                  <a:pt x="391503" y="63404"/>
                </a:lnTo>
                <a:lnTo>
                  <a:pt x="411697" y="100744"/>
                </a:lnTo>
                <a:lnTo>
                  <a:pt x="426976" y="100744"/>
                </a:lnTo>
                <a:lnTo>
                  <a:pt x="432584" y="98800"/>
                </a:lnTo>
                <a:lnTo>
                  <a:pt x="436789" y="94909"/>
                </a:lnTo>
                <a:lnTo>
                  <a:pt x="441134" y="91016"/>
                </a:lnTo>
                <a:lnTo>
                  <a:pt x="441222" y="90868"/>
                </a:lnTo>
                <a:lnTo>
                  <a:pt x="415342" y="90868"/>
                </a:lnTo>
                <a:lnTo>
                  <a:pt x="410996" y="88174"/>
                </a:lnTo>
                <a:lnTo>
                  <a:pt x="402305" y="50462"/>
                </a:lnTo>
                <a:lnTo>
                  <a:pt x="402651" y="39213"/>
                </a:lnTo>
                <a:lnTo>
                  <a:pt x="415061" y="10052"/>
                </a:lnTo>
                <a:lnTo>
                  <a:pt x="440673" y="10052"/>
                </a:lnTo>
                <a:lnTo>
                  <a:pt x="439733" y="8474"/>
                </a:lnTo>
                <a:lnTo>
                  <a:pt x="436789" y="5394"/>
                </a:lnTo>
                <a:lnTo>
                  <a:pt x="433004" y="3233"/>
                </a:lnTo>
                <a:lnTo>
                  <a:pt x="429359" y="1072"/>
                </a:lnTo>
                <a:lnTo>
                  <a:pt x="425154" y="0"/>
                </a:lnTo>
                <a:close/>
              </a:path>
              <a:path w="523875" h="118744">
                <a:moveTo>
                  <a:pt x="440673" y="10052"/>
                </a:moveTo>
                <a:lnTo>
                  <a:pt x="425435" y="10052"/>
                </a:lnTo>
                <a:lnTo>
                  <a:pt x="429780" y="12719"/>
                </a:lnTo>
                <a:lnTo>
                  <a:pt x="433284" y="18051"/>
                </a:lnTo>
                <a:lnTo>
                  <a:pt x="435492" y="23068"/>
                </a:lnTo>
                <a:lnTo>
                  <a:pt x="437069" y="30142"/>
                </a:lnTo>
                <a:lnTo>
                  <a:pt x="438009" y="39213"/>
                </a:lnTo>
                <a:lnTo>
                  <a:pt x="438331" y="50462"/>
                </a:lnTo>
                <a:lnTo>
                  <a:pt x="438015" y="61576"/>
                </a:lnTo>
                <a:lnTo>
                  <a:pt x="425435" y="90868"/>
                </a:lnTo>
                <a:lnTo>
                  <a:pt x="441222" y="90868"/>
                </a:lnTo>
                <a:lnTo>
                  <a:pt x="449685" y="50462"/>
                </a:lnTo>
                <a:lnTo>
                  <a:pt x="449582" y="39213"/>
                </a:lnTo>
                <a:lnTo>
                  <a:pt x="449124" y="32870"/>
                </a:lnTo>
                <a:lnTo>
                  <a:pt x="447723" y="27123"/>
                </a:lnTo>
                <a:lnTo>
                  <a:pt x="446461" y="21377"/>
                </a:lnTo>
                <a:lnTo>
                  <a:pt x="444639" y="16488"/>
                </a:lnTo>
                <a:lnTo>
                  <a:pt x="442070" y="12397"/>
                </a:lnTo>
                <a:lnTo>
                  <a:pt x="440673" y="10052"/>
                </a:lnTo>
                <a:close/>
              </a:path>
              <a:path w="523875" h="118744">
                <a:moveTo>
                  <a:pt x="498747" y="0"/>
                </a:moveTo>
                <a:lnTo>
                  <a:pt x="466377" y="27949"/>
                </a:lnTo>
                <a:lnTo>
                  <a:pt x="464544" y="50462"/>
                </a:lnTo>
                <a:lnTo>
                  <a:pt x="465096" y="63404"/>
                </a:lnTo>
                <a:lnTo>
                  <a:pt x="485290" y="100744"/>
                </a:lnTo>
                <a:lnTo>
                  <a:pt x="500569" y="100744"/>
                </a:lnTo>
                <a:lnTo>
                  <a:pt x="506176" y="98800"/>
                </a:lnTo>
                <a:lnTo>
                  <a:pt x="510381" y="94909"/>
                </a:lnTo>
                <a:lnTo>
                  <a:pt x="514727" y="91016"/>
                </a:lnTo>
                <a:lnTo>
                  <a:pt x="514814" y="90868"/>
                </a:lnTo>
                <a:lnTo>
                  <a:pt x="488934" y="90868"/>
                </a:lnTo>
                <a:lnTo>
                  <a:pt x="484589" y="88174"/>
                </a:lnTo>
                <a:lnTo>
                  <a:pt x="475898" y="50462"/>
                </a:lnTo>
                <a:lnTo>
                  <a:pt x="476244" y="39213"/>
                </a:lnTo>
                <a:lnTo>
                  <a:pt x="488654" y="10052"/>
                </a:lnTo>
                <a:lnTo>
                  <a:pt x="514265" y="10052"/>
                </a:lnTo>
                <a:lnTo>
                  <a:pt x="513325" y="8474"/>
                </a:lnTo>
                <a:lnTo>
                  <a:pt x="510381" y="5394"/>
                </a:lnTo>
                <a:lnTo>
                  <a:pt x="506597" y="3233"/>
                </a:lnTo>
                <a:lnTo>
                  <a:pt x="502952" y="1072"/>
                </a:lnTo>
                <a:lnTo>
                  <a:pt x="498747" y="0"/>
                </a:lnTo>
                <a:close/>
              </a:path>
              <a:path w="523875" h="118744">
                <a:moveTo>
                  <a:pt x="514265" y="10052"/>
                </a:moveTo>
                <a:lnTo>
                  <a:pt x="499027" y="10052"/>
                </a:lnTo>
                <a:lnTo>
                  <a:pt x="503373" y="12719"/>
                </a:lnTo>
                <a:lnTo>
                  <a:pt x="506877" y="18051"/>
                </a:lnTo>
                <a:lnTo>
                  <a:pt x="509085" y="23068"/>
                </a:lnTo>
                <a:lnTo>
                  <a:pt x="510662" y="30142"/>
                </a:lnTo>
                <a:lnTo>
                  <a:pt x="511602" y="39213"/>
                </a:lnTo>
                <a:lnTo>
                  <a:pt x="511923" y="50462"/>
                </a:lnTo>
                <a:lnTo>
                  <a:pt x="511608" y="61576"/>
                </a:lnTo>
                <a:lnTo>
                  <a:pt x="499027" y="90868"/>
                </a:lnTo>
                <a:lnTo>
                  <a:pt x="514814" y="90868"/>
                </a:lnTo>
                <a:lnTo>
                  <a:pt x="523278" y="50462"/>
                </a:lnTo>
                <a:lnTo>
                  <a:pt x="523175" y="39213"/>
                </a:lnTo>
                <a:lnTo>
                  <a:pt x="522717" y="32870"/>
                </a:lnTo>
                <a:lnTo>
                  <a:pt x="521315" y="27123"/>
                </a:lnTo>
                <a:lnTo>
                  <a:pt x="520054" y="21377"/>
                </a:lnTo>
                <a:lnTo>
                  <a:pt x="518231" y="16488"/>
                </a:lnTo>
                <a:lnTo>
                  <a:pt x="515662" y="12397"/>
                </a:lnTo>
                <a:lnTo>
                  <a:pt x="514265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6934" y="2974562"/>
            <a:ext cx="132354" cy="100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79236" y="2729374"/>
            <a:ext cx="376555" cy="118745"/>
          </a:xfrm>
          <a:custGeom>
            <a:avLst/>
            <a:gdLst/>
            <a:ahLst/>
            <a:cxnLst/>
            <a:rect l="l" t="t" r="r" b="b"/>
            <a:pathLst>
              <a:path w="376554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376554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376554" h="118744">
                <a:moveTo>
                  <a:pt x="76255" y="71472"/>
                </a:moveTo>
                <a:lnTo>
                  <a:pt x="65041" y="73096"/>
                </a:lnTo>
                <a:lnTo>
                  <a:pt x="65742" y="81233"/>
                </a:lnTo>
                <a:lnTo>
                  <a:pt x="68826" y="87899"/>
                </a:lnTo>
                <a:lnTo>
                  <a:pt x="74013" y="93110"/>
                </a:lnTo>
                <a:lnTo>
                  <a:pt x="79339" y="98320"/>
                </a:lnTo>
                <a:lnTo>
                  <a:pt x="85928" y="100925"/>
                </a:lnTo>
                <a:lnTo>
                  <a:pt x="102468" y="100925"/>
                </a:lnTo>
                <a:lnTo>
                  <a:pt x="109758" y="97937"/>
                </a:lnTo>
                <a:lnTo>
                  <a:pt x="116534" y="90872"/>
                </a:lnTo>
                <a:lnTo>
                  <a:pt x="89432" y="90872"/>
                </a:lnTo>
                <a:lnTo>
                  <a:pt x="85647" y="89340"/>
                </a:lnTo>
                <a:lnTo>
                  <a:pt x="79479" y="83241"/>
                </a:lnTo>
                <a:lnTo>
                  <a:pt x="77377" y="78291"/>
                </a:lnTo>
                <a:lnTo>
                  <a:pt x="76255" y="71472"/>
                </a:lnTo>
                <a:close/>
              </a:path>
              <a:path w="376554" h="118744">
                <a:moveTo>
                  <a:pt x="117657" y="50999"/>
                </a:moveTo>
                <a:lnTo>
                  <a:pt x="99945" y="50999"/>
                </a:lnTo>
                <a:lnTo>
                  <a:pt x="104150" y="52822"/>
                </a:lnTo>
                <a:lnTo>
                  <a:pt x="110879" y="60132"/>
                </a:lnTo>
                <a:lnTo>
                  <a:pt x="112421" y="64714"/>
                </a:lnTo>
                <a:lnTo>
                  <a:pt x="112421" y="76084"/>
                </a:lnTo>
                <a:lnTo>
                  <a:pt x="110739" y="80988"/>
                </a:lnTo>
                <a:lnTo>
                  <a:pt x="103450" y="88896"/>
                </a:lnTo>
                <a:lnTo>
                  <a:pt x="98964" y="90872"/>
                </a:lnTo>
                <a:lnTo>
                  <a:pt x="116534" y="90872"/>
                </a:lnTo>
                <a:lnTo>
                  <a:pt x="121252" y="85953"/>
                </a:lnTo>
                <a:lnTo>
                  <a:pt x="124196" y="78659"/>
                </a:lnTo>
                <a:lnTo>
                  <a:pt x="124196" y="63565"/>
                </a:lnTo>
                <a:lnTo>
                  <a:pt x="122654" y="58216"/>
                </a:lnTo>
                <a:lnTo>
                  <a:pt x="117657" y="50999"/>
                </a:lnTo>
                <a:close/>
              </a:path>
              <a:path w="376554" h="118744">
                <a:moveTo>
                  <a:pt x="88170" y="41666"/>
                </a:moveTo>
                <a:lnTo>
                  <a:pt x="86909" y="52439"/>
                </a:lnTo>
                <a:lnTo>
                  <a:pt x="89993" y="51474"/>
                </a:lnTo>
                <a:lnTo>
                  <a:pt x="92656" y="50999"/>
                </a:lnTo>
                <a:lnTo>
                  <a:pt x="117657" y="50999"/>
                </a:lnTo>
                <a:lnTo>
                  <a:pt x="116766" y="49711"/>
                </a:lnTo>
                <a:lnTo>
                  <a:pt x="112701" y="46922"/>
                </a:lnTo>
                <a:lnTo>
                  <a:pt x="107375" y="45620"/>
                </a:lnTo>
                <a:lnTo>
                  <a:pt x="111440" y="43582"/>
                </a:lnTo>
                <a:lnTo>
                  <a:pt x="113371" y="41835"/>
                </a:lnTo>
                <a:lnTo>
                  <a:pt x="89572" y="41835"/>
                </a:lnTo>
                <a:lnTo>
                  <a:pt x="89011" y="41789"/>
                </a:lnTo>
                <a:lnTo>
                  <a:pt x="88170" y="41666"/>
                </a:lnTo>
                <a:close/>
              </a:path>
              <a:path w="376554" h="118744">
                <a:moveTo>
                  <a:pt x="114756" y="9884"/>
                </a:moveTo>
                <a:lnTo>
                  <a:pt x="97983" y="9884"/>
                </a:lnTo>
                <a:lnTo>
                  <a:pt x="101487" y="11339"/>
                </a:lnTo>
                <a:lnTo>
                  <a:pt x="104291" y="14282"/>
                </a:lnTo>
                <a:lnTo>
                  <a:pt x="106954" y="17209"/>
                </a:lnTo>
                <a:lnTo>
                  <a:pt x="108356" y="20886"/>
                </a:lnTo>
                <a:lnTo>
                  <a:pt x="108356" y="30955"/>
                </a:lnTo>
                <a:lnTo>
                  <a:pt x="106533" y="35107"/>
                </a:lnTo>
                <a:lnTo>
                  <a:pt x="98964" y="40502"/>
                </a:lnTo>
                <a:lnTo>
                  <a:pt x="94759" y="41835"/>
                </a:lnTo>
                <a:lnTo>
                  <a:pt x="113371" y="41835"/>
                </a:lnTo>
                <a:lnTo>
                  <a:pt x="114524" y="40793"/>
                </a:lnTo>
                <a:lnTo>
                  <a:pt x="118729" y="33728"/>
                </a:lnTo>
                <a:lnTo>
                  <a:pt x="119710" y="29866"/>
                </a:lnTo>
                <a:lnTo>
                  <a:pt x="119645" y="20886"/>
                </a:lnTo>
                <a:lnTo>
                  <a:pt x="118589" y="16887"/>
                </a:lnTo>
                <a:lnTo>
                  <a:pt x="116486" y="12933"/>
                </a:lnTo>
                <a:lnTo>
                  <a:pt x="114756" y="9884"/>
                </a:lnTo>
                <a:close/>
              </a:path>
              <a:path w="376554" h="118744">
                <a:moveTo>
                  <a:pt x="98263" y="0"/>
                </a:moveTo>
                <a:lnTo>
                  <a:pt x="86208" y="0"/>
                </a:lnTo>
                <a:lnTo>
                  <a:pt x="80180" y="2237"/>
                </a:lnTo>
                <a:lnTo>
                  <a:pt x="75414" y="6727"/>
                </a:lnTo>
                <a:lnTo>
                  <a:pt x="70508" y="11217"/>
                </a:lnTo>
                <a:lnTo>
                  <a:pt x="67424" y="17484"/>
                </a:lnTo>
                <a:lnTo>
                  <a:pt x="66163" y="25499"/>
                </a:lnTo>
                <a:lnTo>
                  <a:pt x="77377" y="27660"/>
                </a:lnTo>
                <a:lnTo>
                  <a:pt x="78078" y="21791"/>
                </a:lnTo>
                <a:lnTo>
                  <a:pt x="79900" y="17362"/>
                </a:lnTo>
                <a:lnTo>
                  <a:pt x="85787" y="11370"/>
                </a:lnTo>
                <a:lnTo>
                  <a:pt x="89292" y="9884"/>
                </a:lnTo>
                <a:lnTo>
                  <a:pt x="114756" y="9884"/>
                </a:lnTo>
                <a:lnTo>
                  <a:pt x="114243" y="8980"/>
                </a:lnTo>
                <a:lnTo>
                  <a:pt x="111019" y="5838"/>
                </a:lnTo>
                <a:lnTo>
                  <a:pt x="106954" y="3509"/>
                </a:lnTo>
                <a:lnTo>
                  <a:pt x="102749" y="1164"/>
                </a:lnTo>
                <a:lnTo>
                  <a:pt x="98263" y="0"/>
                </a:lnTo>
                <a:close/>
              </a:path>
              <a:path w="376554" h="118744">
                <a:moveTo>
                  <a:pt x="185313" y="75426"/>
                </a:moveTo>
                <a:lnTo>
                  <a:pt x="174098" y="75426"/>
                </a:lnTo>
                <a:lnTo>
                  <a:pt x="174098" y="99132"/>
                </a:lnTo>
                <a:lnTo>
                  <a:pt x="185313" y="99132"/>
                </a:lnTo>
                <a:lnTo>
                  <a:pt x="185313" y="75426"/>
                </a:lnTo>
                <a:close/>
              </a:path>
              <a:path w="376554" h="118744">
                <a:moveTo>
                  <a:pt x="185313" y="352"/>
                </a:moveTo>
                <a:lnTo>
                  <a:pt x="176201" y="352"/>
                </a:lnTo>
                <a:lnTo>
                  <a:pt x="134989" y="64285"/>
                </a:lnTo>
                <a:lnTo>
                  <a:pt x="134989" y="75426"/>
                </a:lnTo>
                <a:lnTo>
                  <a:pt x="197368" y="75426"/>
                </a:lnTo>
                <a:lnTo>
                  <a:pt x="197368" y="64285"/>
                </a:lnTo>
                <a:lnTo>
                  <a:pt x="145783" y="64285"/>
                </a:lnTo>
                <a:lnTo>
                  <a:pt x="174098" y="19936"/>
                </a:lnTo>
                <a:lnTo>
                  <a:pt x="185313" y="19936"/>
                </a:lnTo>
                <a:lnTo>
                  <a:pt x="185313" y="352"/>
                </a:lnTo>
                <a:close/>
              </a:path>
              <a:path w="376554" h="118744">
                <a:moveTo>
                  <a:pt x="185313" y="19936"/>
                </a:moveTo>
                <a:lnTo>
                  <a:pt x="174098" y="19936"/>
                </a:lnTo>
                <a:lnTo>
                  <a:pt x="174098" y="64285"/>
                </a:lnTo>
                <a:lnTo>
                  <a:pt x="185313" y="64285"/>
                </a:lnTo>
                <a:lnTo>
                  <a:pt x="185313" y="19936"/>
                </a:lnTo>
                <a:close/>
              </a:path>
              <a:path w="376554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376554" h="118744">
                <a:moveTo>
                  <a:pt x="277969" y="0"/>
                </a:moveTo>
                <a:lnTo>
                  <a:pt x="245599" y="27949"/>
                </a:lnTo>
                <a:lnTo>
                  <a:pt x="243766" y="50462"/>
                </a:lnTo>
                <a:lnTo>
                  <a:pt x="244318" y="63404"/>
                </a:lnTo>
                <a:lnTo>
                  <a:pt x="264512" y="100741"/>
                </a:lnTo>
                <a:lnTo>
                  <a:pt x="279791" y="100741"/>
                </a:lnTo>
                <a:lnTo>
                  <a:pt x="285398" y="98795"/>
                </a:lnTo>
                <a:lnTo>
                  <a:pt x="289604" y="94903"/>
                </a:lnTo>
                <a:lnTo>
                  <a:pt x="293949" y="91010"/>
                </a:lnTo>
                <a:lnTo>
                  <a:pt x="294030" y="90872"/>
                </a:lnTo>
                <a:lnTo>
                  <a:pt x="268157" y="90872"/>
                </a:lnTo>
                <a:lnTo>
                  <a:pt x="263811" y="88175"/>
                </a:lnTo>
                <a:lnTo>
                  <a:pt x="255120" y="50462"/>
                </a:lnTo>
                <a:lnTo>
                  <a:pt x="255466" y="39213"/>
                </a:lnTo>
                <a:lnTo>
                  <a:pt x="267876" y="10052"/>
                </a:lnTo>
                <a:lnTo>
                  <a:pt x="293488" y="10052"/>
                </a:lnTo>
                <a:lnTo>
                  <a:pt x="292547" y="8474"/>
                </a:lnTo>
                <a:lnTo>
                  <a:pt x="289604" y="5394"/>
                </a:lnTo>
                <a:lnTo>
                  <a:pt x="285819" y="3233"/>
                </a:lnTo>
                <a:lnTo>
                  <a:pt x="282174" y="1072"/>
                </a:lnTo>
                <a:lnTo>
                  <a:pt x="277969" y="0"/>
                </a:lnTo>
                <a:close/>
              </a:path>
              <a:path w="376554" h="118744">
                <a:moveTo>
                  <a:pt x="293488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07" y="23068"/>
                </a:lnTo>
                <a:lnTo>
                  <a:pt x="289884" y="30142"/>
                </a:lnTo>
                <a:lnTo>
                  <a:pt x="290824" y="39213"/>
                </a:lnTo>
                <a:lnTo>
                  <a:pt x="291146" y="50462"/>
                </a:lnTo>
                <a:lnTo>
                  <a:pt x="290830" y="61576"/>
                </a:lnTo>
                <a:lnTo>
                  <a:pt x="278249" y="90872"/>
                </a:lnTo>
                <a:lnTo>
                  <a:pt x="294030" y="90872"/>
                </a:lnTo>
                <a:lnTo>
                  <a:pt x="302500" y="50462"/>
                </a:lnTo>
                <a:lnTo>
                  <a:pt x="302397" y="39213"/>
                </a:lnTo>
                <a:lnTo>
                  <a:pt x="301939" y="32870"/>
                </a:lnTo>
                <a:lnTo>
                  <a:pt x="300537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4885" y="12397"/>
                </a:lnTo>
                <a:lnTo>
                  <a:pt x="293488" y="10052"/>
                </a:lnTo>
                <a:close/>
              </a:path>
              <a:path w="376554" h="118744">
                <a:moveTo>
                  <a:pt x="351562" y="0"/>
                </a:moveTo>
                <a:lnTo>
                  <a:pt x="319192" y="27949"/>
                </a:lnTo>
                <a:lnTo>
                  <a:pt x="317359" y="50462"/>
                </a:lnTo>
                <a:lnTo>
                  <a:pt x="317911" y="63404"/>
                </a:lnTo>
                <a:lnTo>
                  <a:pt x="338105" y="100741"/>
                </a:lnTo>
                <a:lnTo>
                  <a:pt x="353384" y="100741"/>
                </a:lnTo>
                <a:lnTo>
                  <a:pt x="358991" y="98795"/>
                </a:lnTo>
                <a:lnTo>
                  <a:pt x="363196" y="94903"/>
                </a:lnTo>
                <a:lnTo>
                  <a:pt x="367542" y="91010"/>
                </a:lnTo>
                <a:lnTo>
                  <a:pt x="367623" y="90872"/>
                </a:lnTo>
                <a:lnTo>
                  <a:pt x="341749" y="90872"/>
                </a:lnTo>
                <a:lnTo>
                  <a:pt x="337404" y="88175"/>
                </a:lnTo>
                <a:lnTo>
                  <a:pt x="328713" y="50462"/>
                </a:lnTo>
                <a:lnTo>
                  <a:pt x="329059" y="39213"/>
                </a:lnTo>
                <a:lnTo>
                  <a:pt x="341469" y="10052"/>
                </a:lnTo>
                <a:lnTo>
                  <a:pt x="367080" y="10052"/>
                </a:lnTo>
                <a:lnTo>
                  <a:pt x="366140" y="8474"/>
                </a:lnTo>
                <a:lnTo>
                  <a:pt x="363196" y="5394"/>
                </a:lnTo>
                <a:lnTo>
                  <a:pt x="359411" y="3233"/>
                </a:lnTo>
                <a:lnTo>
                  <a:pt x="355767" y="1072"/>
                </a:lnTo>
                <a:lnTo>
                  <a:pt x="351562" y="0"/>
                </a:lnTo>
                <a:close/>
              </a:path>
              <a:path w="376554" h="118744">
                <a:moveTo>
                  <a:pt x="367080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00" y="23068"/>
                </a:lnTo>
                <a:lnTo>
                  <a:pt x="363477" y="30142"/>
                </a:lnTo>
                <a:lnTo>
                  <a:pt x="364416" y="39213"/>
                </a:lnTo>
                <a:lnTo>
                  <a:pt x="364738" y="50462"/>
                </a:lnTo>
                <a:lnTo>
                  <a:pt x="364423" y="61576"/>
                </a:lnTo>
                <a:lnTo>
                  <a:pt x="351842" y="90872"/>
                </a:lnTo>
                <a:lnTo>
                  <a:pt x="367623" y="90872"/>
                </a:lnTo>
                <a:lnTo>
                  <a:pt x="376092" y="50462"/>
                </a:lnTo>
                <a:lnTo>
                  <a:pt x="375990" y="39213"/>
                </a:lnTo>
                <a:lnTo>
                  <a:pt x="375532" y="32870"/>
                </a:lnTo>
                <a:lnTo>
                  <a:pt x="37413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8477" y="12397"/>
                </a:lnTo>
                <a:lnTo>
                  <a:pt x="367080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20461" y="2729374"/>
            <a:ext cx="376555" cy="118745"/>
          </a:xfrm>
          <a:custGeom>
            <a:avLst/>
            <a:gdLst/>
            <a:ahLst/>
            <a:cxnLst/>
            <a:rect l="l" t="t" r="r" b="b"/>
            <a:pathLst>
              <a:path w="376554" h="118744">
                <a:moveTo>
                  <a:pt x="3322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221" y="99132"/>
                </a:lnTo>
                <a:lnTo>
                  <a:pt x="33221" y="21913"/>
                </a:lnTo>
                <a:close/>
              </a:path>
              <a:path w="376554" h="118744">
                <a:moveTo>
                  <a:pt x="33221" y="0"/>
                </a:moveTo>
                <a:lnTo>
                  <a:pt x="26212" y="0"/>
                </a:lnTo>
                <a:lnTo>
                  <a:pt x="24250" y="4306"/>
                </a:lnTo>
                <a:lnTo>
                  <a:pt x="20886" y="8704"/>
                </a:lnTo>
                <a:lnTo>
                  <a:pt x="16260" y="1319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22147" y="21913"/>
                </a:lnTo>
                <a:lnTo>
                  <a:pt x="33221" y="21913"/>
                </a:lnTo>
                <a:lnTo>
                  <a:pt x="33221" y="0"/>
                </a:lnTo>
                <a:close/>
              </a:path>
              <a:path w="376554" h="118744">
                <a:moveTo>
                  <a:pt x="117709" y="10052"/>
                </a:moveTo>
                <a:lnTo>
                  <a:pt x="99805" y="10052"/>
                </a:lnTo>
                <a:lnTo>
                  <a:pt x="104010" y="11707"/>
                </a:lnTo>
                <a:lnTo>
                  <a:pt x="107094" y="15002"/>
                </a:lnTo>
                <a:lnTo>
                  <a:pt x="110318" y="18281"/>
                </a:lnTo>
                <a:lnTo>
                  <a:pt x="111860" y="22327"/>
                </a:lnTo>
                <a:lnTo>
                  <a:pt x="111860" y="31659"/>
                </a:lnTo>
                <a:lnTo>
                  <a:pt x="110178" y="36517"/>
                </a:lnTo>
                <a:lnTo>
                  <a:pt x="80340" y="68422"/>
                </a:lnTo>
                <a:lnTo>
                  <a:pt x="75555" y="73265"/>
                </a:lnTo>
                <a:lnTo>
                  <a:pt x="63640" y="96251"/>
                </a:lnTo>
                <a:lnTo>
                  <a:pt x="63640" y="99132"/>
                </a:lnTo>
                <a:lnTo>
                  <a:pt x="123355" y="99132"/>
                </a:lnTo>
                <a:lnTo>
                  <a:pt x="123355" y="87455"/>
                </a:lnTo>
                <a:lnTo>
                  <a:pt x="79059" y="87455"/>
                </a:lnTo>
                <a:lnTo>
                  <a:pt x="80321" y="85294"/>
                </a:lnTo>
                <a:lnTo>
                  <a:pt x="104571" y="61113"/>
                </a:lnTo>
                <a:lnTo>
                  <a:pt x="110178" y="55335"/>
                </a:lnTo>
                <a:lnTo>
                  <a:pt x="113682" y="51091"/>
                </a:lnTo>
                <a:lnTo>
                  <a:pt x="117047" y="46846"/>
                </a:lnTo>
                <a:lnTo>
                  <a:pt x="119570" y="42831"/>
                </a:lnTo>
                <a:lnTo>
                  <a:pt x="120972" y="39061"/>
                </a:lnTo>
                <a:lnTo>
                  <a:pt x="122514" y="35291"/>
                </a:lnTo>
                <a:lnTo>
                  <a:pt x="123173" y="31659"/>
                </a:lnTo>
                <a:lnTo>
                  <a:pt x="123214" y="19691"/>
                </a:lnTo>
                <a:lnTo>
                  <a:pt x="120691" y="13163"/>
                </a:lnTo>
                <a:lnTo>
                  <a:pt x="117709" y="10052"/>
                </a:lnTo>
                <a:close/>
              </a:path>
              <a:path w="376554" h="118744">
                <a:moveTo>
                  <a:pt x="103730" y="0"/>
                </a:moveTo>
                <a:lnTo>
                  <a:pt x="86488" y="0"/>
                </a:lnTo>
                <a:lnTo>
                  <a:pt x="79620" y="2421"/>
                </a:lnTo>
                <a:lnTo>
                  <a:pt x="74573" y="7279"/>
                </a:lnTo>
                <a:lnTo>
                  <a:pt x="69387" y="12121"/>
                </a:lnTo>
                <a:lnTo>
                  <a:pt x="66443" y="19216"/>
                </a:lnTo>
                <a:lnTo>
                  <a:pt x="65742" y="28549"/>
                </a:lnTo>
                <a:lnTo>
                  <a:pt x="77096" y="29805"/>
                </a:lnTo>
                <a:lnTo>
                  <a:pt x="77237" y="23584"/>
                </a:lnTo>
                <a:lnTo>
                  <a:pt x="78779" y="18741"/>
                </a:lnTo>
                <a:lnTo>
                  <a:pt x="85227" y="11799"/>
                </a:lnTo>
                <a:lnTo>
                  <a:pt x="89432" y="10052"/>
                </a:lnTo>
                <a:lnTo>
                  <a:pt x="117709" y="10052"/>
                </a:lnTo>
                <a:lnTo>
                  <a:pt x="110599" y="2635"/>
                </a:lnTo>
                <a:lnTo>
                  <a:pt x="103730" y="0"/>
                </a:lnTo>
                <a:close/>
              </a:path>
              <a:path w="376554" h="118744">
                <a:moveTo>
                  <a:pt x="149848" y="71472"/>
                </a:moveTo>
                <a:lnTo>
                  <a:pt x="138634" y="73096"/>
                </a:lnTo>
                <a:lnTo>
                  <a:pt x="139475" y="81233"/>
                </a:lnTo>
                <a:lnTo>
                  <a:pt x="142419" y="87899"/>
                </a:lnTo>
                <a:lnTo>
                  <a:pt x="147745" y="93110"/>
                </a:lnTo>
                <a:lnTo>
                  <a:pt x="152932" y="98320"/>
                </a:lnTo>
                <a:lnTo>
                  <a:pt x="159520" y="100925"/>
                </a:lnTo>
                <a:lnTo>
                  <a:pt x="176201" y="100925"/>
                </a:lnTo>
                <a:lnTo>
                  <a:pt x="183490" y="97937"/>
                </a:lnTo>
                <a:lnTo>
                  <a:pt x="190266" y="90872"/>
                </a:lnTo>
                <a:lnTo>
                  <a:pt x="163025" y="90872"/>
                </a:lnTo>
                <a:lnTo>
                  <a:pt x="159380" y="89340"/>
                </a:lnTo>
                <a:lnTo>
                  <a:pt x="153212" y="83241"/>
                </a:lnTo>
                <a:lnTo>
                  <a:pt x="151110" y="78291"/>
                </a:lnTo>
                <a:lnTo>
                  <a:pt x="149848" y="71472"/>
                </a:lnTo>
                <a:close/>
              </a:path>
              <a:path w="376554" h="118744">
                <a:moveTo>
                  <a:pt x="191294" y="50999"/>
                </a:moveTo>
                <a:lnTo>
                  <a:pt x="173538" y="50999"/>
                </a:lnTo>
                <a:lnTo>
                  <a:pt x="177743" y="52822"/>
                </a:lnTo>
                <a:lnTo>
                  <a:pt x="184471" y="60132"/>
                </a:lnTo>
                <a:lnTo>
                  <a:pt x="186154" y="64714"/>
                </a:lnTo>
                <a:lnTo>
                  <a:pt x="186154" y="76084"/>
                </a:lnTo>
                <a:lnTo>
                  <a:pt x="184331" y="80988"/>
                </a:lnTo>
                <a:lnTo>
                  <a:pt x="180687" y="84942"/>
                </a:lnTo>
                <a:lnTo>
                  <a:pt x="177182" y="88896"/>
                </a:lnTo>
                <a:lnTo>
                  <a:pt x="172697" y="90872"/>
                </a:lnTo>
                <a:lnTo>
                  <a:pt x="190266" y="90872"/>
                </a:lnTo>
                <a:lnTo>
                  <a:pt x="194985" y="85953"/>
                </a:lnTo>
                <a:lnTo>
                  <a:pt x="197788" y="78659"/>
                </a:lnTo>
                <a:lnTo>
                  <a:pt x="197788" y="63565"/>
                </a:lnTo>
                <a:lnTo>
                  <a:pt x="196386" y="58216"/>
                </a:lnTo>
                <a:lnTo>
                  <a:pt x="193443" y="53956"/>
                </a:lnTo>
                <a:lnTo>
                  <a:pt x="191294" y="50999"/>
                </a:lnTo>
                <a:close/>
              </a:path>
              <a:path w="376554" h="118744">
                <a:moveTo>
                  <a:pt x="161903" y="41666"/>
                </a:moveTo>
                <a:lnTo>
                  <a:pt x="160501" y="52439"/>
                </a:lnTo>
                <a:lnTo>
                  <a:pt x="163725" y="51474"/>
                </a:lnTo>
                <a:lnTo>
                  <a:pt x="166389" y="50999"/>
                </a:lnTo>
                <a:lnTo>
                  <a:pt x="191294" y="50999"/>
                </a:lnTo>
                <a:lnTo>
                  <a:pt x="190359" y="49711"/>
                </a:lnTo>
                <a:lnTo>
                  <a:pt x="186294" y="46922"/>
                </a:lnTo>
                <a:lnTo>
                  <a:pt x="181107" y="45620"/>
                </a:lnTo>
                <a:lnTo>
                  <a:pt x="185172" y="43582"/>
                </a:lnTo>
                <a:lnTo>
                  <a:pt x="187016" y="41835"/>
                </a:lnTo>
                <a:lnTo>
                  <a:pt x="163165" y="41835"/>
                </a:lnTo>
                <a:lnTo>
                  <a:pt x="162604" y="41789"/>
                </a:lnTo>
                <a:lnTo>
                  <a:pt x="161903" y="41666"/>
                </a:lnTo>
                <a:close/>
              </a:path>
              <a:path w="376554" h="118744">
                <a:moveTo>
                  <a:pt x="188349" y="9884"/>
                </a:moveTo>
                <a:lnTo>
                  <a:pt x="171575" y="9884"/>
                </a:lnTo>
                <a:lnTo>
                  <a:pt x="175220" y="11339"/>
                </a:lnTo>
                <a:lnTo>
                  <a:pt x="177971" y="14374"/>
                </a:lnTo>
                <a:lnTo>
                  <a:pt x="180687" y="17209"/>
                </a:lnTo>
                <a:lnTo>
                  <a:pt x="182088" y="20886"/>
                </a:lnTo>
                <a:lnTo>
                  <a:pt x="182088" y="30955"/>
                </a:lnTo>
                <a:lnTo>
                  <a:pt x="180126" y="35107"/>
                </a:lnTo>
                <a:lnTo>
                  <a:pt x="172557" y="40502"/>
                </a:lnTo>
                <a:lnTo>
                  <a:pt x="168351" y="41835"/>
                </a:lnTo>
                <a:lnTo>
                  <a:pt x="187016" y="41835"/>
                </a:lnTo>
                <a:lnTo>
                  <a:pt x="188116" y="40793"/>
                </a:lnTo>
                <a:lnTo>
                  <a:pt x="192321" y="33728"/>
                </a:lnTo>
                <a:lnTo>
                  <a:pt x="193443" y="29866"/>
                </a:lnTo>
                <a:lnTo>
                  <a:pt x="193378" y="20886"/>
                </a:lnTo>
                <a:lnTo>
                  <a:pt x="192321" y="16887"/>
                </a:lnTo>
                <a:lnTo>
                  <a:pt x="188349" y="9884"/>
                </a:lnTo>
                <a:close/>
              </a:path>
              <a:path w="376554" h="118744">
                <a:moveTo>
                  <a:pt x="171856" y="0"/>
                </a:moveTo>
                <a:lnTo>
                  <a:pt x="139895" y="25499"/>
                </a:lnTo>
                <a:lnTo>
                  <a:pt x="150969" y="27660"/>
                </a:lnTo>
                <a:lnTo>
                  <a:pt x="151810" y="21791"/>
                </a:lnTo>
                <a:lnTo>
                  <a:pt x="153633" y="17362"/>
                </a:lnTo>
                <a:lnTo>
                  <a:pt x="156526" y="14282"/>
                </a:lnTo>
                <a:lnTo>
                  <a:pt x="159380" y="11370"/>
                </a:lnTo>
                <a:lnTo>
                  <a:pt x="163025" y="9884"/>
                </a:lnTo>
                <a:lnTo>
                  <a:pt x="188349" y="9884"/>
                </a:lnTo>
                <a:lnTo>
                  <a:pt x="187836" y="8980"/>
                </a:lnTo>
                <a:lnTo>
                  <a:pt x="184752" y="5838"/>
                </a:lnTo>
                <a:lnTo>
                  <a:pt x="176341" y="1164"/>
                </a:lnTo>
                <a:lnTo>
                  <a:pt x="171856" y="0"/>
                </a:lnTo>
                <a:close/>
              </a:path>
              <a:path w="376554" h="118744">
                <a:moveTo>
                  <a:pt x="230870" y="85294"/>
                </a:moveTo>
                <a:lnTo>
                  <a:pt x="218254" y="85294"/>
                </a:lnTo>
                <a:lnTo>
                  <a:pt x="218254" y="99132"/>
                </a:lnTo>
                <a:lnTo>
                  <a:pt x="224562" y="99132"/>
                </a:lnTo>
                <a:lnTo>
                  <a:pt x="224422" y="103193"/>
                </a:lnTo>
                <a:lnTo>
                  <a:pt x="223721" y="106335"/>
                </a:lnTo>
                <a:lnTo>
                  <a:pt x="221478" y="110779"/>
                </a:lnTo>
                <a:lnTo>
                  <a:pt x="219796" y="112418"/>
                </a:lnTo>
                <a:lnTo>
                  <a:pt x="217553" y="113491"/>
                </a:lnTo>
                <a:lnTo>
                  <a:pt x="220637" y="118701"/>
                </a:lnTo>
                <a:lnTo>
                  <a:pt x="224141" y="117031"/>
                </a:lnTo>
                <a:lnTo>
                  <a:pt x="226665" y="114610"/>
                </a:lnTo>
                <a:lnTo>
                  <a:pt x="230029" y="108250"/>
                </a:lnTo>
                <a:lnTo>
                  <a:pt x="230870" y="104159"/>
                </a:lnTo>
                <a:lnTo>
                  <a:pt x="230870" y="85294"/>
                </a:lnTo>
                <a:close/>
              </a:path>
              <a:path w="376554" h="118744">
                <a:moveTo>
                  <a:pt x="277969" y="0"/>
                </a:moveTo>
                <a:lnTo>
                  <a:pt x="247044" y="22512"/>
                </a:lnTo>
                <a:lnTo>
                  <a:pt x="243766" y="50462"/>
                </a:lnTo>
                <a:lnTo>
                  <a:pt x="244320" y="63404"/>
                </a:lnTo>
                <a:lnTo>
                  <a:pt x="264512" y="100741"/>
                </a:lnTo>
                <a:lnTo>
                  <a:pt x="279932" y="100741"/>
                </a:lnTo>
                <a:lnTo>
                  <a:pt x="285398" y="98795"/>
                </a:lnTo>
                <a:lnTo>
                  <a:pt x="294089" y="91010"/>
                </a:lnTo>
                <a:lnTo>
                  <a:pt x="294171" y="90872"/>
                </a:lnTo>
                <a:lnTo>
                  <a:pt x="268157" y="90872"/>
                </a:lnTo>
                <a:lnTo>
                  <a:pt x="263951" y="88175"/>
                </a:lnTo>
                <a:lnTo>
                  <a:pt x="255120" y="50462"/>
                </a:lnTo>
                <a:lnTo>
                  <a:pt x="255486" y="39213"/>
                </a:lnTo>
                <a:lnTo>
                  <a:pt x="268017" y="10052"/>
                </a:lnTo>
                <a:lnTo>
                  <a:pt x="293626" y="10052"/>
                </a:lnTo>
                <a:lnTo>
                  <a:pt x="292688" y="8474"/>
                </a:lnTo>
                <a:lnTo>
                  <a:pt x="289604" y="5394"/>
                </a:lnTo>
                <a:lnTo>
                  <a:pt x="282315" y="1072"/>
                </a:lnTo>
                <a:lnTo>
                  <a:pt x="277969" y="0"/>
                </a:lnTo>
                <a:close/>
              </a:path>
              <a:path w="376554" h="118744">
                <a:moveTo>
                  <a:pt x="293626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88" y="23068"/>
                </a:lnTo>
                <a:lnTo>
                  <a:pt x="290007" y="30142"/>
                </a:lnTo>
                <a:lnTo>
                  <a:pt x="290962" y="39213"/>
                </a:lnTo>
                <a:lnTo>
                  <a:pt x="291286" y="50462"/>
                </a:lnTo>
                <a:lnTo>
                  <a:pt x="290968" y="61576"/>
                </a:lnTo>
                <a:lnTo>
                  <a:pt x="278390" y="90872"/>
                </a:lnTo>
                <a:lnTo>
                  <a:pt x="294171" y="90872"/>
                </a:lnTo>
                <a:lnTo>
                  <a:pt x="302640" y="50462"/>
                </a:lnTo>
                <a:lnTo>
                  <a:pt x="302511" y="39213"/>
                </a:lnTo>
                <a:lnTo>
                  <a:pt x="301939" y="32870"/>
                </a:lnTo>
                <a:lnTo>
                  <a:pt x="300678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3626" y="10052"/>
                </a:lnTo>
                <a:close/>
              </a:path>
              <a:path w="376554" h="118744">
                <a:moveTo>
                  <a:pt x="351562" y="0"/>
                </a:moveTo>
                <a:lnTo>
                  <a:pt x="320637" y="22512"/>
                </a:lnTo>
                <a:lnTo>
                  <a:pt x="317359" y="50462"/>
                </a:lnTo>
                <a:lnTo>
                  <a:pt x="317913" y="63404"/>
                </a:lnTo>
                <a:lnTo>
                  <a:pt x="338105" y="100741"/>
                </a:lnTo>
                <a:lnTo>
                  <a:pt x="353524" y="100741"/>
                </a:lnTo>
                <a:lnTo>
                  <a:pt x="358991" y="98795"/>
                </a:lnTo>
                <a:lnTo>
                  <a:pt x="367682" y="91010"/>
                </a:lnTo>
                <a:lnTo>
                  <a:pt x="367763" y="90872"/>
                </a:lnTo>
                <a:lnTo>
                  <a:pt x="341749" y="90872"/>
                </a:lnTo>
                <a:lnTo>
                  <a:pt x="337544" y="88175"/>
                </a:lnTo>
                <a:lnTo>
                  <a:pt x="328713" y="50462"/>
                </a:lnTo>
                <a:lnTo>
                  <a:pt x="329079" y="39213"/>
                </a:lnTo>
                <a:lnTo>
                  <a:pt x="341609" y="10052"/>
                </a:lnTo>
                <a:lnTo>
                  <a:pt x="367219" y="10052"/>
                </a:lnTo>
                <a:lnTo>
                  <a:pt x="366280" y="8474"/>
                </a:lnTo>
                <a:lnTo>
                  <a:pt x="363196" y="5394"/>
                </a:lnTo>
                <a:lnTo>
                  <a:pt x="355907" y="1072"/>
                </a:lnTo>
                <a:lnTo>
                  <a:pt x="351562" y="0"/>
                </a:lnTo>
                <a:close/>
              </a:path>
              <a:path w="376554" h="118744">
                <a:moveTo>
                  <a:pt x="367219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81" y="23068"/>
                </a:lnTo>
                <a:lnTo>
                  <a:pt x="363599" y="30142"/>
                </a:lnTo>
                <a:lnTo>
                  <a:pt x="364554" y="39213"/>
                </a:lnTo>
                <a:lnTo>
                  <a:pt x="364878" y="50462"/>
                </a:lnTo>
                <a:lnTo>
                  <a:pt x="364561" y="61576"/>
                </a:lnTo>
                <a:lnTo>
                  <a:pt x="351982" y="90872"/>
                </a:lnTo>
                <a:lnTo>
                  <a:pt x="367763" y="90872"/>
                </a:lnTo>
                <a:lnTo>
                  <a:pt x="376233" y="50462"/>
                </a:lnTo>
                <a:lnTo>
                  <a:pt x="376104" y="39213"/>
                </a:lnTo>
                <a:lnTo>
                  <a:pt x="375532" y="32870"/>
                </a:lnTo>
                <a:lnTo>
                  <a:pt x="37427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7219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5669" y="2729374"/>
            <a:ext cx="523698" cy="118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26399" y="2729374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117709" y="10052"/>
                </a:moveTo>
                <a:lnTo>
                  <a:pt x="99805" y="10052"/>
                </a:lnTo>
                <a:lnTo>
                  <a:pt x="103870" y="11707"/>
                </a:lnTo>
                <a:lnTo>
                  <a:pt x="107094" y="15002"/>
                </a:lnTo>
                <a:lnTo>
                  <a:pt x="110178" y="18281"/>
                </a:lnTo>
                <a:lnTo>
                  <a:pt x="111860" y="22327"/>
                </a:lnTo>
                <a:lnTo>
                  <a:pt x="111860" y="31659"/>
                </a:lnTo>
                <a:lnTo>
                  <a:pt x="110038" y="36517"/>
                </a:lnTo>
                <a:lnTo>
                  <a:pt x="80321" y="68300"/>
                </a:lnTo>
                <a:lnTo>
                  <a:pt x="75555" y="73265"/>
                </a:lnTo>
                <a:lnTo>
                  <a:pt x="68826" y="81892"/>
                </a:lnTo>
                <a:lnTo>
                  <a:pt x="66443" y="86260"/>
                </a:lnTo>
                <a:lnTo>
                  <a:pt x="63920" y="93447"/>
                </a:lnTo>
                <a:lnTo>
                  <a:pt x="63499" y="96251"/>
                </a:lnTo>
                <a:lnTo>
                  <a:pt x="63499" y="99132"/>
                </a:lnTo>
                <a:lnTo>
                  <a:pt x="123355" y="99132"/>
                </a:lnTo>
                <a:lnTo>
                  <a:pt x="123355" y="87455"/>
                </a:lnTo>
                <a:lnTo>
                  <a:pt x="78919" y="87455"/>
                </a:lnTo>
                <a:lnTo>
                  <a:pt x="80180" y="85294"/>
                </a:lnTo>
                <a:lnTo>
                  <a:pt x="81722" y="83118"/>
                </a:lnTo>
                <a:lnTo>
                  <a:pt x="85647" y="78690"/>
                </a:lnTo>
                <a:lnTo>
                  <a:pt x="89852" y="74521"/>
                </a:lnTo>
                <a:lnTo>
                  <a:pt x="96581" y="68422"/>
                </a:lnTo>
                <a:lnTo>
                  <a:pt x="104431" y="61113"/>
                </a:lnTo>
                <a:lnTo>
                  <a:pt x="123214" y="19691"/>
                </a:lnTo>
                <a:lnTo>
                  <a:pt x="120691" y="13163"/>
                </a:lnTo>
                <a:lnTo>
                  <a:pt x="117709" y="10052"/>
                </a:lnTo>
                <a:close/>
              </a:path>
              <a:path w="523875" h="118744">
                <a:moveTo>
                  <a:pt x="103730" y="0"/>
                </a:moveTo>
                <a:lnTo>
                  <a:pt x="66443" y="19216"/>
                </a:lnTo>
                <a:lnTo>
                  <a:pt x="65742" y="28549"/>
                </a:lnTo>
                <a:lnTo>
                  <a:pt x="76956" y="29805"/>
                </a:lnTo>
                <a:lnTo>
                  <a:pt x="77096" y="23584"/>
                </a:lnTo>
                <a:lnTo>
                  <a:pt x="78779" y="18741"/>
                </a:lnTo>
                <a:lnTo>
                  <a:pt x="82003" y="15262"/>
                </a:lnTo>
                <a:lnTo>
                  <a:pt x="85087" y="11799"/>
                </a:lnTo>
                <a:lnTo>
                  <a:pt x="89432" y="10052"/>
                </a:lnTo>
                <a:lnTo>
                  <a:pt x="117709" y="10052"/>
                </a:lnTo>
                <a:lnTo>
                  <a:pt x="110599" y="2635"/>
                </a:lnTo>
                <a:lnTo>
                  <a:pt x="103730" y="0"/>
                </a:lnTo>
                <a:close/>
              </a:path>
              <a:path w="523875" h="118744">
                <a:moveTo>
                  <a:pt x="185313" y="75426"/>
                </a:moveTo>
                <a:lnTo>
                  <a:pt x="174098" y="75426"/>
                </a:lnTo>
                <a:lnTo>
                  <a:pt x="174098" y="99132"/>
                </a:lnTo>
                <a:lnTo>
                  <a:pt x="185313" y="99132"/>
                </a:lnTo>
                <a:lnTo>
                  <a:pt x="185313" y="75426"/>
                </a:lnTo>
                <a:close/>
              </a:path>
              <a:path w="523875" h="118744">
                <a:moveTo>
                  <a:pt x="185313" y="352"/>
                </a:moveTo>
                <a:lnTo>
                  <a:pt x="176201" y="352"/>
                </a:lnTo>
                <a:lnTo>
                  <a:pt x="134989" y="64285"/>
                </a:lnTo>
                <a:lnTo>
                  <a:pt x="134989" y="75426"/>
                </a:lnTo>
                <a:lnTo>
                  <a:pt x="197368" y="75426"/>
                </a:lnTo>
                <a:lnTo>
                  <a:pt x="197368" y="64285"/>
                </a:lnTo>
                <a:lnTo>
                  <a:pt x="145783" y="64285"/>
                </a:lnTo>
                <a:lnTo>
                  <a:pt x="174098" y="19936"/>
                </a:lnTo>
                <a:lnTo>
                  <a:pt x="185313" y="19936"/>
                </a:lnTo>
                <a:lnTo>
                  <a:pt x="185313" y="352"/>
                </a:lnTo>
                <a:close/>
              </a:path>
              <a:path w="523875" h="118744">
                <a:moveTo>
                  <a:pt x="185313" y="19936"/>
                </a:moveTo>
                <a:lnTo>
                  <a:pt x="174098" y="19936"/>
                </a:lnTo>
                <a:lnTo>
                  <a:pt x="174098" y="64285"/>
                </a:lnTo>
                <a:lnTo>
                  <a:pt x="185313" y="64285"/>
                </a:lnTo>
                <a:lnTo>
                  <a:pt x="185313" y="19936"/>
                </a:lnTo>
                <a:close/>
              </a:path>
              <a:path w="523875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523875" h="118744">
                <a:moveTo>
                  <a:pt x="256102" y="75242"/>
                </a:moveTo>
                <a:lnTo>
                  <a:pt x="245448" y="76314"/>
                </a:lnTo>
                <a:lnTo>
                  <a:pt x="246289" y="84099"/>
                </a:lnTo>
                <a:lnTo>
                  <a:pt x="248953" y="90121"/>
                </a:lnTo>
                <a:lnTo>
                  <a:pt x="257924" y="98626"/>
                </a:lnTo>
                <a:lnTo>
                  <a:pt x="263671" y="100741"/>
                </a:lnTo>
                <a:lnTo>
                  <a:pt x="277408" y="100741"/>
                </a:lnTo>
                <a:lnTo>
                  <a:pt x="283156" y="98795"/>
                </a:lnTo>
                <a:lnTo>
                  <a:pt x="288202" y="94903"/>
                </a:lnTo>
                <a:lnTo>
                  <a:pt x="293108" y="91010"/>
                </a:lnTo>
                <a:lnTo>
                  <a:pt x="293200" y="90872"/>
                </a:lnTo>
                <a:lnTo>
                  <a:pt x="267035" y="90872"/>
                </a:lnTo>
                <a:lnTo>
                  <a:pt x="263811" y="89646"/>
                </a:lnTo>
                <a:lnTo>
                  <a:pt x="261288" y="87179"/>
                </a:lnTo>
                <a:lnTo>
                  <a:pt x="258625" y="84727"/>
                </a:lnTo>
                <a:lnTo>
                  <a:pt x="256943" y="80758"/>
                </a:lnTo>
                <a:lnTo>
                  <a:pt x="256102" y="75242"/>
                </a:lnTo>
                <a:close/>
              </a:path>
              <a:path w="523875" h="118744">
                <a:moveTo>
                  <a:pt x="302932" y="52623"/>
                </a:moveTo>
                <a:lnTo>
                  <a:pt x="291987" y="52623"/>
                </a:lnTo>
                <a:lnTo>
                  <a:pt x="291987" y="60163"/>
                </a:lnTo>
                <a:lnTo>
                  <a:pt x="291426" y="65097"/>
                </a:lnTo>
                <a:lnTo>
                  <a:pt x="290445" y="69939"/>
                </a:lnTo>
                <a:lnTo>
                  <a:pt x="289323" y="74797"/>
                </a:lnTo>
                <a:lnTo>
                  <a:pt x="287922" y="78628"/>
                </a:lnTo>
                <a:lnTo>
                  <a:pt x="286239" y="81433"/>
                </a:lnTo>
                <a:lnTo>
                  <a:pt x="284698" y="84252"/>
                </a:lnTo>
                <a:lnTo>
                  <a:pt x="282595" y="86520"/>
                </a:lnTo>
                <a:lnTo>
                  <a:pt x="279932" y="88267"/>
                </a:lnTo>
                <a:lnTo>
                  <a:pt x="277408" y="89999"/>
                </a:lnTo>
                <a:lnTo>
                  <a:pt x="274465" y="90872"/>
                </a:lnTo>
                <a:lnTo>
                  <a:pt x="293200" y="90872"/>
                </a:lnTo>
                <a:lnTo>
                  <a:pt x="296893" y="85325"/>
                </a:lnTo>
                <a:lnTo>
                  <a:pt x="302824" y="56722"/>
                </a:lnTo>
                <a:lnTo>
                  <a:pt x="302932" y="52623"/>
                </a:lnTo>
                <a:close/>
              </a:path>
              <a:path w="523875" h="118744">
                <a:moveTo>
                  <a:pt x="277969" y="0"/>
                </a:moveTo>
                <a:lnTo>
                  <a:pt x="244268" y="26229"/>
                </a:lnTo>
                <a:lnTo>
                  <a:pt x="243766" y="43107"/>
                </a:lnTo>
                <a:lnTo>
                  <a:pt x="246289" y="50907"/>
                </a:lnTo>
                <a:lnTo>
                  <a:pt x="256662" y="62768"/>
                </a:lnTo>
                <a:lnTo>
                  <a:pt x="262970" y="65725"/>
                </a:lnTo>
                <a:lnTo>
                  <a:pt x="275025" y="65725"/>
                </a:lnTo>
                <a:lnTo>
                  <a:pt x="279231" y="64499"/>
                </a:lnTo>
                <a:lnTo>
                  <a:pt x="286800" y="59596"/>
                </a:lnTo>
                <a:lnTo>
                  <a:pt x="289884" y="56454"/>
                </a:lnTo>
                <a:lnTo>
                  <a:pt x="290708" y="54952"/>
                </a:lnTo>
                <a:lnTo>
                  <a:pt x="268157" y="54952"/>
                </a:lnTo>
                <a:lnTo>
                  <a:pt x="263811" y="52975"/>
                </a:lnTo>
                <a:lnTo>
                  <a:pt x="256802" y="45068"/>
                </a:lnTo>
                <a:lnTo>
                  <a:pt x="255120" y="39980"/>
                </a:lnTo>
                <a:lnTo>
                  <a:pt x="255120" y="26694"/>
                </a:lnTo>
                <a:lnTo>
                  <a:pt x="256943" y="20978"/>
                </a:lnTo>
                <a:lnTo>
                  <a:pt x="264232" y="12244"/>
                </a:lnTo>
                <a:lnTo>
                  <a:pt x="268577" y="10052"/>
                </a:lnTo>
                <a:lnTo>
                  <a:pt x="294124" y="10052"/>
                </a:lnTo>
                <a:lnTo>
                  <a:pt x="293108" y="8673"/>
                </a:lnTo>
                <a:lnTo>
                  <a:pt x="283296" y="1731"/>
                </a:lnTo>
                <a:lnTo>
                  <a:pt x="277969" y="0"/>
                </a:lnTo>
                <a:close/>
              </a:path>
              <a:path w="523875" h="118744">
                <a:moveTo>
                  <a:pt x="294124" y="10052"/>
                </a:moveTo>
                <a:lnTo>
                  <a:pt x="278249" y="10052"/>
                </a:lnTo>
                <a:lnTo>
                  <a:pt x="282315" y="12090"/>
                </a:lnTo>
                <a:lnTo>
                  <a:pt x="289043" y="20228"/>
                </a:lnTo>
                <a:lnTo>
                  <a:pt x="290609" y="25364"/>
                </a:lnTo>
                <a:lnTo>
                  <a:pt x="290616" y="39980"/>
                </a:lnTo>
                <a:lnTo>
                  <a:pt x="289043" y="45068"/>
                </a:lnTo>
                <a:lnTo>
                  <a:pt x="285819" y="49022"/>
                </a:lnTo>
                <a:lnTo>
                  <a:pt x="282455" y="52975"/>
                </a:lnTo>
                <a:lnTo>
                  <a:pt x="278249" y="54952"/>
                </a:lnTo>
                <a:lnTo>
                  <a:pt x="290708" y="54952"/>
                </a:lnTo>
                <a:lnTo>
                  <a:pt x="291987" y="52623"/>
                </a:lnTo>
                <a:lnTo>
                  <a:pt x="302932" y="52623"/>
                </a:lnTo>
                <a:lnTo>
                  <a:pt x="303027" y="49022"/>
                </a:lnTo>
                <a:lnTo>
                  <a:pt x="296753" y="13623"/>
                </a:lnTo>
                <a:lnTo>
                  <a:pt x="294124" y="10052"/>
                </a:lnTo>
                <a:close/>
              </a:path>
              <a:path w="523875" h="118744">
                <a:moveTo>
                  <a:pt x="358991" y="21913"/>
                </a:moveTo>
                <a:lnTo>
                  <a:pt x="348057" y="21913"/>
                </a:lnTo>
                <a:lnTo>
                  <a:pt x="348057" y="99132"/>
                </a:lnTo>
                <a:lnTo>
                  <a:pt x="358991" y="99132"/>
                </a:lnTo>
                <a:lnTo>
                  <a:pt x="358991" y="21913"/>
                </a:lnTo>
                <a:close/>
              </a:path>
              <a:path w="523875" h="118744">
                <a:moveTo>
                  <a:pt x="358991" y="0"/>
                </a:moveTo>
                <a:lnTo>
                  <a:pt x="351982" y="0"/>
                </a:lnTo>
                <a:lnTo>
                  <a:pt x="350020" y="4306"/>
                </a:lnTo>
                <a:lnTo>
                  <a:pt x="346655" y="8704"/>
                </a:lnTo>
                <a:lnTo>
                  <a:pt x="337404" y="17684"/>
                </a:lnTo>
                <a:lnTo>
                  <a:pt x="332077" y="21545"/>
                </a:lnTo>
                <a:lnTo>
                  <a:pt x="325909" y="24779"/>
                </a:lnTo>
                <a:lnTo>
                  <a:pt x="325909" y="36456"/>
                </a:lnTo>
                <a:lnTo>
                  <a:pt x="329274" y="35138"/>
                </a:lnTo>
                <a:lnTo>
                  <a:pt x="333199" y="33069"/>
                </a:lnTo>
                <a:lnTo>
                  <a:pt x="337404" y="30265"/>
                </a:lnTo>
                <a:lnTo>
                  <a:pt x="341749" y="27445"/>
                </a:lnTo>
                <a:lnTo>
                  <a:pt x="345254" y="24656"/>
                </a:lnTo>
                <a:lnTo>
                  <a:pt x="348057" y="21913"/>
                </a:lnTo>
                <a:lnTo>
                  <a:pt x="358991" y="21913"/>
                </a:lnTo>
                <a:lnTo>
                  <a:pt x="358991" y="0"/>
                </a:lnTo>
                <a:close/>
              </a:path>
              <a:path w="523875" h="118744">
                <a:moveTo>
                  <a:pt x="450106" y="1609"/>
                </a:moveTo>
                <a:lnTo>
                  <a:pt x="391652" y="1609"/>
                </a:lnTo>
                <a:lnTo>
                  <a:pt x="391652" y="13286"/>
                </a:lnTo>
                <a:lnTo>
                  <a:pt x="435948" y="13286"/>
                </a:lnTo>
                <a:lnTo>
                  <a:pt x="431716" y="18877"/>
                </a:lnTo>
                <a:lnTo>
                  <a:pt x="413327" y="54728"/>
                </a:lnTo>
                <a:lnTo>
                  <a:pt x="404590" y="92992"/>
                </a:lnTo>
                <a:lnTo>
                  <a:pt x="404268" y="99132"/>
                </a:lnTo>
                <a:lnTo>
                  <a:pt x="415762" y="99132"/>
                </a:lnTo>
                <a:lnTo>
                  <a:pt x="416341" y="91912"/>
                </a:lnTo>
                <a:lnTo>
                  <a:pt x="417234" y="84984"/>
                </a:lnTo>
                <a:lnTo>
                  <a:pt x="429035" y="46168"/>
                </a:lnTo>
                <a:lnTo>
                  <a:pt x="450106" y="11140"/>
                </a:lnTo>
                <a:lnTo>
                  <a:pt x="450106" y="1609"/>
                </a:lnTo>
                <a:close/>
              </a:path>
              <a:path w="523875" h="118744">
                <a:moveTo>
                  <a:pt x="475758" y="71472"/>
                </a:moveTo>
                <a:lnTo>
                  <a:pt x="464544" y="73096"/>
                </a:lnTo>
                <a:lnTo>
                  <a:pt x="465245" y="81233"/>
                </a:lnTo>
                <a:lnTo>
                  <a:pt x="468328" y="87899"/>
                </a:lnTo>
                <a:lnTo>
                  <a:pt x="473515" y="93110"/>
                </a:lnTo>
                <a:lnTo>
                  <a:pt x="478842" y="98320"/>
                </a:lnTo>
                <a:lnTo>
                  <a:pt x="485430" y="100925"/>
                </a:lnTo>
                <a:lnTo>
                  <a:pt x="501971" y="100925"/>
                </a:lnTo>
                <a:lnTo>
                  <a:pt x="509260" y="97937"/>
                </a:lnTo>
                <a:lnTo>
                  <a:pt x="516036" y="90872"/>
                </a:lnTo>
                <a:lnTo>
                  <a:pt x="488934" y="90872"/>
                </a:lnTo>
                <a:lnTo>
                  <a:pt x="485150" y="89340"/>
                </a:lnTo>
                <a:lnTo>
                  <a:pt x="478982" y="83241"/>
                </a:lnTo>
                <a:lnTo>
                  <a:pt x="476879" y="78291"/>
                </a:lnTo>
                <a:lnTo>
                  <a:pt x="475758" y="71472"/>
                </a:lnTo>
                <a:close/>
              </a:path>
              <a:path w="523875" h="118744">
                <a:moveTo>
                  <a:pt x="517160" y="50999"/>
                </a:moveTo>
                <a:lnTo>
                  <a:pt x="499448" y="50999"/>
                </a:lnTo>
                <a:lnTo>
                  <a:pt x="503653" y="52822"/>
                </a:lnTo>
                <a:lnTo>
                  <a:pt x="510381" y="60132"/>
                </a:lnTo>
                <a:lnTo>
                  <a:pt x="511923" y="64714"/>
                </a:lnTo>
                <a:lnTo>
                  <a:pt x="511923" y="76084"/>
                </a:lnTo>
                <a:lnTo>
                  <a:pt x="510241" y="80988"/>
                </a:lnTo>
                <a:lnTo>
                  <a:pt x="502952" y="88896"/>
                </a:lnTo>
                <a:lnTo>
                  <a:pt x="498466" y="90872"/>
                </a:lnTo>
                <a:lnTo>
                  <a:pt x="516036" y="90872"/>
                </a:lnTo>
                <a:lnTo>
                  <a:pt x="520754" y="85953"/>
                </a:lnTo>
                <a:lnTo>
                  <a:pt x="523698" y="78659"/>
                </a:lnTo>
                <a:lnTo>
                  <a:pt x="523698" y="63565"/>
                </a:lnTo>
                <a:lnTo>
                  <a:pt x="522156" y="58216"/>
                </a:lnTo>
                <a:lnTo>
                  <a:pt x="517160" y="50999"/>
                </a:lnTo>
                <a:close/>
              </a:path>
              <a:path w="523875" h="118744">
                <a:moveTo>
                  <a:pt x="487673" y="41666"/>
                </a:moveTo>
                <a:lnTo>
                  <a:pt x="486411" y="52439"/>
                </a:lnTo>
                <a:lnTo>
                  <a:pt x="489495" y="51474"/>
                </a:lnTo>
                <a:lnTo>
                  <a:pt x="492158" y="50999"/>
                </a:lnTo>
                <a:lnTo>
                  <a:pt x="517160" y="50999"/>
                </a:lnTo>
                <a:lnTo>
                  <a:pt x="516269" y="49711"/>
                </a:lnTo>
                <a:lnTo>
                  <a:pt x="512204" y="46922"/>
                </a:lnTo>
                <a:lnTo>
                  <a:pt x="506877" y="45620"/>
                </a:lnTo>
                <a:lnTo>
                  <a:pt x="510942" y="43582"/>
                </a:lnTo>
                <a:lnTo>
                  <a:pt x="512874" y="41835"/>
                </a:lnTo>
                <a:lnTo>
                  <a:pt x="489075" y="41835"/>
                </a:lnTo>
                <a:lnTo>
                  <a:pt x="488514" y="41789"/>
                </a:lnTo>
                <a:lnTo>
                  <a:pt x="487673" y="41666"/>
                </a:lnTo>
                <a:close/>
              </a:path>
              <a:path w="523875" h="118744">
                <a:moveTo>
                  <a:pt x="514258" y="9884"/>
                </a:moveTo>
                <a:lnTo>
                  <a:pt x="497485" y="9884"/>
                </a:lnTo>
                <a:lnTo>
                  <a:pt x="500990" y="11339"/>
                </a:lnTo>
                <a:lnTo>
                  <a:pt x="503793" y="14282"/>
                </a:lnTo>
                <a:lnTo>
                  <a:pt x="506456" y="17209"/>
                </a:lnTo>
                <a:lnTo>
                  <a:pt x="507858" y="20886"/>
                </a:lnTo>
                <a:lnTo>
                  <a:pt x="507858" y="30955"/>
                </a:lnTo>
                <a:lnTo>
                  <a:pt x="506036" y="35107"/>
                </a:lnTo>
                <a:lnTo>
                  <a:pt x="498466" y="40502"/>
                </a:lnTo>
                <a:lnTo>
                  <a:pt x="494261" y="41835"/>
                </a:lnTo>
                <a:lnTo>
                  <a:pt x="512874" y="41835"/>
                </a:lnTo>
                <a:lnTo>
                  <a:pt x="514026" y="40793"/>
                </a:lnTo>
                <a:lnTo>
                  <a:pt x="518231" y="33728"/>
                </a:lnTo>
                <a:lnTo>
                  <a:pt x="519212" y="29866"/>
                </a:lnTo>
                <a:lnTo>
                  <a:pt x="519148" y="20886"/>
                </a:lnTo>
                <a:lnTo>
                  <a:pt x="518091" y="16887"/>
                </a:lnTo>
                <a:lnTo>
                  <a:pt x="515988" y="12933"/>
                </a:lnTo>
                <a:lnTo>
                  <a:pt x="514258" y="9884"/>
                </a:lnTo>
                <a:close/>
              </a:path>
              <a:path w="523875" h="118744">
                <a:moveTo>
                  <a:pt x="497765" y="0"/>
                </a:moveTo>
                <a:lnTo>
                  <a:pt x="485710" y="0"/>
                </a:lnTo>
                <a:lnTo>
                  <a:pt x="479683" y="2237"/>
                </a:lnTo>
                <a:lnTo>
                  <a:pt x="474917" y="6727"/>
                </a:lnTo>
                <a:lnTo>
                  <a:pt x="470011" y="11217"/>
                </a:lnTo>
                <a:lnTo>
                  <a:pt x="466927" y="17484"/>
                </a:lnTo>
                <a:lnTo>
                  <a:pt x="465665" y="25499"/>
                </a:lnTo>
                <a:lnTo>
                  <a:pt x="476879" y="27660"/>
                </a:lnTo>
                <a:lnTo>
                  <a:pt x="477580" y="21791"/>
                </a:lnTo>
                <a:lnTo>
                  <a:pt x="479402" y="17362"/>
                </a:lnTo>
                <a:lnTo>
                  <a:pt x="485290" y="11370"/>
                </a:lnTo>
                <a:lnTo>
                  <a:pt x="488794" y="9884"/>
                </a:lnTo>
                <a:lnTo>
                  <a:pt x="514258" y="9884"/>
                </a:lnTo>
                <a:lnTo>
                  <a:pt x="513746" y="8980"/>
                </a:lnTo>
                <a:lnTo>
                  <a:pt x="510522" y="5838"/>
                </a:lnTo>
                <a:lnTo>
                  <a:pt x="506456" y="3509"/>
                </a:lnTo>
                <a:lnTo>
                  <a:pt x="502251" y="1164"/>
                </a:lnTo>
                <a:lnTo>
                  <a:pt x="497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90723" y="2729374"/>
            <a:ext cx="450215" cy="118745"/>
          </a:xfrm>
          <a:custGeom>
            <a:avLst/>
            <a:gdLst/>
            <a:ahLst/>
            <a:cxnLst/>
            <a:rect l="l" t="t" r="r" b="b"/>
            <a:pathLst>
              <a:path w="450214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450214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450214" h="118744">
                <a:moveTo>
                  <a:pt x="83545" y="85294"/>
                </a:moveTo>
                <a:lnTo>
                  <a:pt x="70929" y="85294"/>
                </a:lnTo>
                <a:lnTo>
                  <a:pt x="70929" y="99132"/>
                </a:lnTo>
                <a:lnTo>
                  <a:pt x="77377" y="99132"/>
                </a:lnTo>
                <a:lnTo>
                  <a:pt x="77096" y="103193"/>
                </a:lnTo>
                <a:lnTo>
                  <a:pt x="70228" y="113491"/>
                </a:lnTo>
                <a:lnTo>
                  <a:pt x="73452" y="118701"/>
                </a:lnTo>
                <a:lnTo>
                  <a:pt x="83545" y="104159"/>
                </a:lnTo>
                <a:lnTo>
                  <a:pt x="83545" y="85294"/>
                </a:lnTo>
                <a:close/>
              </a:path>
              <a:path w="450214" h="118744">
                <a:moveTo>
                  <a:pt x="130784" y="0"/>
                </a:moveTo>
                <a:lnTo>
                  <a:pt x="98414" y="27949"/>
                </a:lnTo>
                <a:lnTo>
                  <a:pt x="96581" y="50462"/>
                </a:lnTo>
                <a:lnTo>
                  <a:pt x="97133" y="63404"/>
                </a:lnTo>
                <a:lnTo>
                  <a:pt x="117327" y="100741"/>
                </a:lnTo>
                <a:lnTo>
                  <a:pt x="132606" y="100741"/>
                </a:lnTo>
                <a:lnTo>
                  <a:pt x="138073" y="98795"/>
                </a:lnTo>
                <a:lnTo>
                  <a:pt x="146764" y="91010"/>
                </a:lnTo>
                <a:lnTo>
                  <a:pt x="146845" y="90872"/>
                </a:lnTo>
                <a:lnTo>
                  <a:pt x="120972" y="90872"/>
                </a:lnTo>
                <a:lnTo>
                  <a:pt x="116626" y="88175"/>
                </a:lnTo>
                <a:lnTo>
                  <a:pt x="107935" y="50462"/>
                </a:lnTo>
                <a:lnTo>
                  <a:pt x="108281" y="39213"/>
                </a:lnTo>
                <a:lnTo>
                  <a:pt x="120691" y="10052"/>
                </a:lnTo>
                <a:lnTo>
                  <a:pt x="146303" y="10052"/>
                </a:lnTo>
                <a:lnTo>
                  <a:pt x="145362" y="8474"/>
                </a:lnTo>
                <a:lnTo>
                  <a:pt x="142419" y="5394"/>
                </a:lnTo>
                <a:lnTo>
                  <a:pt x="138634" y="3233"/>
                </a:lnTo>
                <a:lnTo>
                  <a:pt x="134989" y="1072"/>
                </a:lnTo>
                <a:lnTo>
                  <a:pt x="130784" y="0"/>
                </a:lnTo>
                <a:close/>
              </a:path>
              <a:path w="450214" h="118744">
                <a:moveTo>
                  <a:pt x="146303" y="10052"/>
                </a:moveTo>
                <a:lnTo>
                  <a:pt x="131064" y="10052"/>
                </a:lnTo>
                <a:lnTo>
                  <a:pt x="135410" y="12719"/>
                </a:lnTo>
                <a:lnTo>
                  <a:pt x="138914" y="18051"/>
                </a:lnTo>
                <a:lnTo>
                  <a:pt x="141122" y="23068"/>
                </a:lnTo>
                <a:lnTo>
                  <a:pt x="142699" y="30142"/>
                </a:lnTo>
                <a:lnTo>
                  <a:pt x="143639" y="39213"/>
                </a:lnTo>
                <a:lnTo>
                  <a:pt x="143961" y="50462"/>
                </a:lnTo>
                <a:lnTo>
                  <a:pt x="143645" y="61576"/>
                </a:lnTo>
                <a:lnTo>
                  <a:pt x="131064" y="90872"/>
                </a:lnTo>
                <a:lnTo>
                  <a:pt x="146845" y="90872"/>
                </a:lnTo>
                <a:lnTo>
                  <a:pt x="155315" y="50462"/>
                </a:lnTo>
                <a:lnTo>
                  <a:pt x="155212" y="39213"/>
                </a:lnTo>
                <a:lnTo>
                  <a:pt x="154754" y="32870"/>
                </a:lnTo>
                <a:lnTo>
                  <a:pt x="153352" y="27123"/>
                </a:lnTo>
                <a:lnTo>
                  <a:pt x="152091" y="21377"/>
                </a:lnTo>
                <a:lnTo>
                  <a:pt x="150268" y="16488"/>
                </a:lnTo>
                <a:lnTo>
                  <a:pt x="147700" y="12397"/>
                </a:lnTo>
                <a:lnTo>
                  <a:pt x="146303" y="10052"/>
                </a:lnTo>
                <a:close/>
              </a:path>
              <a:path w="450214" h="118744">
                <a:moveTo>
                  <a:pt x="182509" y="75242"/>
                </a:moveTo>
                <a:lnTo>
                  <a:pt x="171856" y="76314"/>
                </a:lnTo>
                <a:lnTo>
                  <a:pt x="172697" y="84099"/>
                </a:lnTo>
                <a:lnTo>
                  <a:pt x="175360" y="90121"/>
                </a:lnTo>
                <a:lnTo>
                  <a:pt x="184331" y="98626"/>
                </a:lnTo>
                <a:lnTo>
                  <a:pt x="190079" y="100741"/>
                </a:lnTo>
                <a:lnTo>
                  <a:pt x="203816" y="100741"/>
                </a:lnTo>
                <a:lnTo>
                  <a:pt x="209563" y="98795"/>
                </a:lnTo>
                <a:lnTo>
                  <a:pt x="214609" y="94903"/>
                </a:lnTo>
                <a:lnTo>
                  <a:pt x="219516" y="91010"/>
                </a:lnTo>
                <a:lnTo>
                  <a:pt x="219607" y="90872"/>
                </a:lnTo>
                <a:lnTo>
                  <a:pt x="193443" y="90872"/>
                </a:lnTo>
                <a:lnTo>
                  <a:pt x="190219" y="89646"/>
                </a:lnTo>
                <a:lnTo>
                  <a:pt x="187696" y="87179"/>
                </a:lnTo>
                <a:lnTo>
                  <a:pt x="185032" y="84727"/>
                </a:lnTo>
                <a:lnTo>
                  <a:pt x="183350" y="80758"/>
                </a:lnTo>
                <a:lnTo>
                  <a:pt x="182509" y="75242"/>
                </a:lnTo>
                <a:close/>
              </a:path>
              <a:path w="450214" h="118744">
                <a:moveTo>
                  <a:pt x="229340" y="52623"/>
                </a:moveTo>
                <a:lnTo>
                  <a:pt x="218394" y="52623"/>
                </a:lnTo>
                <a:lnTo>
                  <a:pt x="218394" y="60163"/>
                </a:lnTo>
                <a:lnTo>
                  <a:pt x="217833" y="65097"/>
                </a:lnTo>
                <a:lnTo>
                  <a:pt x="216852" y="69939"/>
                </a:lnTo>
                <a:lnTo>
                  <a:pt x="215731" y="74797"/>
                </a:lnTo>
                <a:lnTo>
                  <a:pt x="214329" y="78628"/>
                </a:lnTo>
                <a:lnTo>
                  <a:pt x="212647" y="81433"/>
                </a:lnTo>
                <a:lnTo>
                  <a:pt x="211105" y="84252"/>
                </a:lnTo>
                <a:lnTo>
                  <a:pt x="209002" y="86520"/>
                </a:lnTo>
                <a:lnTo>
                  <a:pt x="206339" y="88267"/>
                </a:lnTo>
                <a:lnTo>
                  <a:pt x="203816" y="89999"/>
                </a:lnTo>
                <a:lnTo>
                  <a:pt x="200872" y="90872"/>
                </a:lnTo>
                <a:lnTo>
                  <a:pt x="219607" y="90872"/>
                </a:lnTo>
                <a:lnTo>
                  <a:pt x="223300" y="85325"/>
                </a:lnTo>
                <a:lnTo>
                  <a:pt x="229232" y="56722"/>
                </a:lnTo>
                <a:lnTo>
                  <a:pt x="229340" y="52623"/>
                </a:lnTo>
                <a:close/>
              </a:path>
              <a:path w="450214" h="118744">
                <a:moveTo>
                  <a:pt x="204377" y="0"/>
                </a:moveTo>
                <a:lnTo>
                  <a:pt x="170675" y="26229"/>
                </a:lnTo>
                <a:lnTo>
                  <a:pt x="170174" y="43107"/>
                </a:lnTo>
                <a:lnTo>
                  <a:pt x="172697" y="50907"/>
                </a:lnTo>
                <a:lnTo>
                  <a:pt x="183070" y="62768"/>
                </a:lnTo>
                <a:lnTo>
                  <a:pt x="189378" y="65725"/>
                </a:lnTo>
                <a:lnTo>
                  <a:pt x="201433" y="65725"/>
                </a:lnTo>
                <a:lnTo>
                  <a:pt x="205638" y="64499"/>
                </a:lnTo>
                <a:lnTo>
                  <a:pt x="213208" y="59596"/>
                </a:lnTo>
                <a:lnTo>
                  <a:pt x="216292" y="56454"/>
                </a:lnTo>
                <a:lnTo>
                  <a:pt x="217116" y="54952"/>
                </a:lnTo>
                <a:lnTo>
                  <a:pt x="194564" y="54952"/>
                </a:lnTo>
                <a:lnTo>
                  <a:pt x="190219" y="52975"/>
                </a:lnTo>
                <a:lnTo>
                  <a:pt x="183210" y="45068"/>
                </a:lnTo>
                <a:lnTo>
                  <a:pt x="181528" y="39980"/>
                </a:lnTo>
                <a:lnTo>
                  <a:pt x="181528" y="26694"/>
                </a:lnTo>
                <a:lnTo>
                  <a:pt x="183350" y="20978"/>
                </a:lnTo>
                <a:lnTo>
                  <a:pt x="190639" y="12244"/>
                </a:lnTo>
                <a:lnTo>
                  <a:pt x="194985" y="10052"/>
                </a:lnTo>
                <a:lnTo>
                  <a:pt x="220531" y="10052"/>
                </a:lnTo>
                <a:lnTo>
                  <a:pt x="219516" y="8673"/>
                </a:lnTo>
                <a:lnTo>
                  <a:pt x="209703" y="1731"/>
                </a:lnTo>
                <a:lnTo>
                  <a:pt x="204377" y="0"/>
                </a:lnTo>
                <a:close/>
              </a:path>
              <a:path w="450214" h="118744">
                <a:moveTo>
                  <a:pt x="220531" y="10052"/>
                </a:moveTo>
                <a:lnTo>
                  <a:pt x="204657" y="10052"/>
                </a:lnTo>
                <a:lnTo>
                  <a:pt x="208722" y="12090"/>
                </a:lnTo>
                <a:lnTo>
                  <a:pt x="215450" y="20228"/>
                </a:lnTo>
                <a:lnTo>
                  <a:pt x="217017" y="25364"/>
                </a:lnTo>
                <a:lnTo>
                  <a:pt x="217024" y="39980"/>
                </a:lnTo>
                <a:lnTo>
                  <a:pt x="215450" y="45068"/>
                </a:lnTo>
                <a:lnTo>
                  <a:pt x="212226" y="49022"/>
                </a:lnTo>
                <a:lnTo>
                  <a:pt x="208862" y="52975"/>
                </a:lnTo>
                <a:lnTo>
                  <a:pt x="204657" y="54952"/>
                </a:lnTo>
                <a:lnTo>
                  <a:pt x="217116" y="54952"/>
                </a:lnTo>
                <a:lnTo>
                  <a:pt x="218394" y="52623"/>
                </a:lnTo>
                <a:lnTo>
                  <a:pt x="229340" y="52623"/>
                </a:lnTo>
                <a:lnTo>
                  <a:pt x="229435" y="49022"/>
                </a:lnTo>
                <a:lnTo>
                  <a:pt x="223160" y="13623"/>
                </a:lnTo>
                <a:lnTo>
                  <a:pt x="220531" y="10052"/>
                </a:lnTo>
                <a:close/>
              </a:path>
              <a:path w="450214" h="118744">
                <a:moveTo>
                  <a:pt x="302920" y="1609"/>
                </a:moveTo>
                <a:lnTo>
                  <a:pt x="244467" y="1609"/>
                </a:lnTo>
                <a:lnTo>
                  <a:pt x="244467" y="13286"/>
                </a:lnTo>
                <a:lnTo>
                  <a:pt x="288763" y="13286"/>
                </a:lnTo>
                <a:lnTo>
                  <a:pt x="284531" y="18877"/>
                </a:lnTo>
                <a:lnTo>
                  <a:pt x="266142" y="54728"/>
                </a:lnTo>
                <a:lnTo>
                  <a:pt x="257405" y="92992"/>
                </a:lnTo>
                <a:lnTo>
                  <a:pt x="257083" y="99132"/>
                </a:lnTo>
                <a:lnTo>
                  <a:pt x="268577" y="99132"/>
                </a:lnTo>
                <a:lnTo>
                  <a:pt x="269155" y="91912"/>
                </a:lnTo>
                <a:lnTo>
                  <a:pt x="270049" y="84984"/>
                </a:lnTo>
                <a:lnTo>
                  <a:pt x="281850" y="46168"/>
                </a:lnTo>
                <a:lnTo>
                  <a:pt x="302920" y="11140"/>
                </a:lnTo>
                <a:lnTo>
                  <a:pt x="302920" y="1609"/>
                </a:lnTo>
                <a:close/>
              </a:path>
              <a:path w="450214" h="118744">
                <a:moveTo>
                  <a:pt x="364037" y="75426"/>
                </a:moveTo>
                <a:lnTo>
                  <a:pt x="352823" y="75426"/>
                </a:lnTo>
                <a:lnTo>
                  <a:pt x="352823" y="99132"/>
                </a:lnTo>
                <a:lnTo>
                  <a:pt x="364037" y="99132"/>
                </a:lnTo>
                <a:lnTo>
                  <a:pt x="364037" y="75426"/>
                </a:lnTo>
                <a:close/>
              </a:path>
              <a:path w="450214" h="118744">
                <a:moveTo>
                  <a:pt x="364037" y="352"/>
                </a:moveTo>
                <a:lnTo>
                  <a:pt x="354926" y="352"/>
                </a:lnTo>
                <a:lnTo>
                  <a:pt x="313714" y="64285"/>
                </a:lnTo>
                <a:lnTo>
                  <a:pt x="313714" y="75426"/>
                </a:lnTo>
                <a:lnTo>
                  <a:pt x="376092" y="75426"/>
                </a:lnTo>
                <a:lnTo>
                  <a:pt x="376092" y="64285"/>
                </a:lnTo>
                <a:lnTo>
                  <a:pt x="324508" y="64285"/>
                </a:lnTo>
                <a:lnTo>
                  <a:pt x="352823" y="19936"/>
                </a:lnTo>
                <a:lnTo>
                  <a:pt x="364037" y="19936"/>
                </a:lnTo>
                <a:lnTo>
                  <a:pt x="364037" y="352"/>
                </a:lnTo>
                <a:close/>
              </a:path>
              <a:path w="450214" h="118744">
                <a:moveTo>
                  <a:pt x="364037" y="19936"/>
                </a:moveTo>
                <a:lnTo>
                  <a:pt x="352823" y="19936"/>
                </a:lnTo>
                <a:lnTo>
                  <a:pt x="352823" y="64285"/>
                </a:lnTo>
                <a:lnTo>
                  <a:pt x="364037" y="64285"/>
                </a:lnTo>
                <a:lnTo>
                  <a:pt x="364037" y="19936"/>
                </a:lnTo>
                <a:close/>
              </a:path>
              <a:path w="450214" h="118744">
                <a:moveTo>
                  <a:pt x="450106" y="1609"/>
                </a:moveTo>
                <a:lnTo>
                  <a:pt x="391652" y="1609"/>
                </a:lnTo>
                <a:lnTo>
                  <a:pt x="391652" y="13286"/>
                </a:lnTo>
                <a:lnTo>
                  <a:pt x="435948" y="13286"/>
                </a:lnTo>
                <a:lnTo>
                  <a:pt x="431716" y="18877"/>
                </a:lnTo>
                <a:lnTo>
                  <a:pt x="413327" y="54728"/>
                </a:lnTo>
                <a:lnTo>
                  <a:pt x="404590" y="92992"/>
                </a:lnTo>
                <a:lnTo>
                  <a:pt x="404268" y="99132"/>
                </a:lnTo>
                <a:lnTo>
                  <a:pt x="415762" y="99132"/>
                </a:lnTo>
                <a:lnTo>
                  <a:pt x="416341" y="91912"/>
                </a:lnTo>
                <a:lnTo>
                  <a:pt x="417234" y="84984"/>
                </a:lnTo>
                <a:lnTo>
                  <a:pt x="429035" y="46168"/>
                </a:lnTo>
                <a:lnTo>
                  <a:pt x="450106" y="11140"/>
                </a:lnTo>
                <a:lnTo>
                  <a:pt x="450106" y="1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44424" y="2729374"/>
            <a:ext cx="441325" cy="118745"/>
          </a:xfrm>
          <a:custGeom>
            <a:avLst/>
            <a:gdLst/>
            <a:ahLst/>
            <a:cxnLst/>
            <a:rect l="l" t="t" r="r" b="b"/>
            <a:pathLst>
              <a:path w="441325" h="118744">
                <a:moveTo>
                  <a:pt x="11214" y="71472"/>
                </a:moveTo>
                <a:lnTo>
                  <a:pt x="0" y="73096"/>
                </a:lnTo>
                <a:lnTo>
                  <a:pt x="841" y="81233"/>
                </a:lnTo>
                <a:lnTo>
                  <a:pt x="3784" y="87899"/>
                </a:lnTo>
                <a:lnTo>
                  <a:pt x="9111" y="93110"/>
                </a:lnTo>
                <a:lnTo>
                  <a:pt x="14297" y="98320"/>
                </a:lnTo>
                <a:lnTo>
                  <a:pt x="20886" y="100925"/>
                </a:lnTo>
                <a:lnTo>
                  <a:pt x="37567" y="100925"/>
                </a:lnTo>
                <a:lnTo>
                  <a:pt x="44856" y="97937"/>
                </a:lnTo>
                <a:lnTo>
                  <a:pt x="51632" y="90872"/>
                </a:lnTo>
                <a:lnTo>
                  <a:pt x="24390" y="90872"/>
                </a:lnTo>
                <a:lnTo>
                  <a:pt x="20746" y="89340"/>
                </a:lnTo>
                <a:lnTo>
                  <a:pt x="14578" y="83241"/>
                </a:lnTo>
                <a:lnTo>
                  <a:pt x="12475" y="78291"/>
                </a:lnTo>
                <a:lnTo>
                  <a:pt x="11214" y="71472"/>
                </a:lnTo>
                <a:close/>
              </a:path>
              <a:path w="441325" h="118744">
                <a:moveTo>
                  <a:pt x="52660" y="50999"/>
                </a:moveTo>
                <a:lnTo>
                  <a:pt x="34903" y="50999"/>
                </a:lnTo>
                <a:lnTo>
                  <a:pt x="39109" y="52822"/>
                </a:lnTo>
                <a:lnTo>
                  <a:pt x="45837" y="60132"/>
                </a:lnTo>
                <a:lnTo>
                  <a:pt x="47519" y="64714"/>
                </a:lnTo>
                <a:lnTo>
                  <a:pt x="47519" y="76084"/>
                </a:lnTo>
                <a:lnTo>
                  <a:pt x="45697" y="80988"/>
                </a:lnTo>
                <a:lnTo>
                  <a:pt x="42052" y="84942"/>
                </a:lnTo>
                <a:lnTo>
                  <a:pt x="38548" y="88896"/>
                </a:lnTo>
                <a:lnTo>
                  <a:pt x="34062" y="90872"/>
                </a:lnTo>
                <a:lnTo>
                  <a:pt x="51632" y="90872"/>
                </a:lnTo>
                <a:lnTo>
                  <a:pt x="56350" y="85953"/>
                </a:lnTo>
                <a:lnTo>
                  <a:pt x="59154" y="78659"/>
                </a:lnTo>
                <a:lnTo>
                  <a:pt x="59154" y="63565"/>
                </a:lnTo>
                <a:lnTo>
                  <a:pt x="57752" y="58216"/>
                </a:lnTo>
                <a:lnTo>
                  <a:pt x="54808" y="53956"/>
                </a:lnTo>
                <a:lnTo>
                  <a:pt x="52660" y="50999"/>
                </a:lnTo>
                <a:close/>
              </a:path>
              <a:path w="441325" h="118744">
                <a:moveTo>
                  <a:pt x="23269" y="41666"/>
                </a:moveTo>
                <a:lnTo>
                  <a:pt x="21867" y="52439"/>
                </a:lnTo>
                <a:lnTo>
                  <a:pt x="25091" y="51474"/>
                </a:lnTo>
                <a:lnTo>
                  <a:pt x="27754" y="50999"/>
                </a:lnTo>
                <a:lnTo>
                  <a:pt x="52660" y="50999"/>
                </a:lnTo>
                <a:lnTo>
                  <a:pt x="51725" y="49711"/>
                </a:lnTo>
                <a:lnTo>
                  <a:pt x="47659" y="46922"/>
                </a:lnTo>
                <a:lnTo>
                  <a:pt x="42473" y="45620"/>
                </a:lnTo>
                <a:lnTo>
                  <a:pt x="46538" y="43582"/>
                </a:lnTo>
                <a:lnTo>
                  <a:pt x="48382" y="41835"/>
                </a:lnTo>
                <a:lnTo>
                  <a:pt x="24530" y="41835"/>
                </a:lnTo>
                <a:lnTo>
                  <a:pt x="23970" y="41789"/>
                </a:lnTo>
                <a:lnTo>
                  <a:pt x="23269" y="41666"/>
                </a:lnTo>
                <a:close/>
              </a:path>
              <a:path w="441325" h="118744">
                <a:moveTo>
                  <a:pt x="49714" y="9884"/>
                </a:moveTo>
                <a:lnTo>
                  <a:pt x="32941" y="9884"/>
                </a:lnTo>
                <a:lnTo>
                  <a:pt x="36586" y="11339"/>
                </a:lnTo>
                <a:lnTo>
                  <a:pt x="39337" y="14374"/>
                </a:lnTo>
                <a:lnTo>
                  <a:pt x="42052" y="17209"/>
                </a:lnTo>
                <a:lnTo>
                  <a:pt x="43454" y="20886"/>
                </a:lnTo>
                <a:lnTo>
                  <a:pt x="43454" y="30955"/>
                </a:lnTo>
                <a:lnTo>
                  <a:pt x="41492" y="35107"/>
                </a:lnTo>
                <a:lnTo>
                  <a:pt x="33922" y="40502"/>
                </a:lnTo>
                <a:lnTo>
                  <a:pt x="29717" y="41835"/>
                </a:lnTo>
                <a:lnTo>
                  <a:pt x="48382" y="41835"/>
                </a:lnTo>
                <a:lnTo>
                  <a:pt x="49482" y="40793"/>
                </a:lnTo>
                <a:lnTo>
                  <a:pt x="53687" y="33728"/>
                </a:lnTo>
                <a:lnTo>
                  <a:pt x="54808" y="29866"/>
                </a:lnTo>
                <a:lnTo>
                  <a:pt x="54744" y="20886"/>
                </a:lnTo>
                <a:lnTo>
                  <a:pt x="53687" y="16887"/>
                </a:lnTo>
                <a:lnTo>
                  <a:pt x="49714" y="9884"/>
                </a:lnTo>
                <a:close/>
              </a:path>
              <a:path w="441325" h="118744">
                <a:moveTo>
                  <a:pt x="33221" y="0"/>
                </a:moveTo>
                <a:lnTo>
                  <a:pt x="1261" y="25499"/>
                </a:lnTo>
                <a:lnTo>
                  <a:pt x="12335" y="27660"/>
                </a:lnTo>
                <a:lnTo>
                  <a:pt x="13176" y="21791"/>
                </a:lnTo>
                <a:lnTo>
                  <a:pt x="14998" y="17362"/>
                </a:lnTo>
                <a:lnTo>
                  <a:pt x="17892" y="14282"/>
                </a:lnTo>
                <a:lnTo>
                  <a:pt x="20746" y="11370"/>
                </a:lnTo>
                <a:lnTo>
                  <a:pt x="24390" y="9884"/>
                </a:lnTo>
                <a:lnTo>
                  <a:pt x="49714" y="9884"/>
                </a:lnTo>
                <a:lnTo>
                  <a:pt x="49201" y="8980"/>
                </a:lnTo>
                <a:lnTo>
                  <a:pt x="46117" y="5838"/>
                </a:lnTo>
                <a:lnTo>
                  <a:pt x="37707" y="1164"/>
                </a:lnTo>
                <a:lnTo>
                  <a:pt x="33221" y="0"/>
                </a:lnTo>
                <a:close/>
              </a:path>
              <a:path w="441325" h="118744">
                <a:moveTo>
                  <a:pt x="92235" y="85294"/>
                </a:moveTo>
                <a:lnTo>
                  <a:pt x="79620" y="85294"/>
                </a:lnTo>
                <a:lnTo>
                  <a:pt x="79620" y="99132"/>
                </a:lnTo>
                <a:lnTo>
                  <a:pt x="85928" y="99132"/>
                </a:lnTo>
                <a:lnTo>
                  <a:pt x="85787" y="103193"/>
                </a:lnTo>
                <a:lnTo>
                  <a:pt x="85087" y="106335"/>
                </a:lnTo>
                <a:lnTo>
                  <a:pt x="82844" y="110779"/>
                </a:lnTo>
                <a:lnTo>
                  <a:pt x="81162" y="112418"/>
                </a:lnTo>
                <a:lnTo>
                  <a:pt x="78919" y="113491"/>
                </a:lnTo>
                <a:lnTo>
                  <a:pt x="82003" y="118701"/>
                </a:lnTo>
                <a:lnTo>
                  <a:pt x="85507" y="117031"/>
                </a:lnTo>
                <a:lnTo>
                  <a:pt x="88030" y="114610"/>
                </a:lnTo>
                <a:lnTo>
                  <a:pt x="91394" y="108250"/>
                </a:lnTo>
                <a:lnTo>
                  <a:pt x="92235" y="104159"/>
                </a:lnTo>
                <a:lnTo>
                  <a:pt x="92235" y="85294"/>
                </a:lnTo>
                <a:close/>
              </a:path>
              <a:path w="441325" h="118744">
                <a:moveTo>
                  <a:pt x="151810" y="75426"/>
                </a:moveTo>
                <a:lnTo>
                  <a:pt x="140596" y="75426"/>
                </a:lnTo>
                <a:lnTo>
                  <a:pt x="140596" y="99132"/>
                </a:lnTo>
                <a:lnTo>
                  <a:pt x="151810" y="99132"/>
                </a:lnTo>
                <a:lnTo>
                  <a:pt x="151810" y="75426"/>
                </a:lnTo>
                <a:close/>
              </a:path>
              <a:path w="441325" h="118744">
                <a:moveTo>
                  <a:pt x="151810" y="352"/>
                </a:moveTo>
                <a:lnTo>
                  <a:pt x="142839" y="352"/>
                </a:lnTo>
                <a:lnTo>
                  <a:pt x="101627" y="64285"/>
                </a:lnTo>
                <a:lnTo>
                  <a:pt x="101627" y="75426"/>
                </a:lnTo>
                <a:lnTo>
                  <a:pt x="164006" y="75426"/>
                </a:lnTo>
                <a:lnTo>
                  <a:pt x="164006" y="64285"/>
                </a:lnTo>
                <a:lnTo>
                  <a:pt x="112421" y="64285"/>
                </a:lnTo>
                <a:lnTo>
                  <a:pt x="140596" y="19936"/>
                </a:lnTo>
                <a:lnTo>
                  <a:pt x="151810" y="19936"/>
                </a:lnTo>
                <a:lnTo>
                  <a:pt x="151810" y="352"/>
                </a:lnTo>
                <a:close/>
              </a:path>
              <a:path w="441325" h="118744">
                <a:moveTo>
                  <a:pt x="151810" y="19936"/>
                </a:moveTo>
                <a:lnTo>
                  <a:pt x="140596" y="19936"/>
                </a:lnTo>
                <a:lnTo>
                  <a:pt x="140596" y="64285"/>
                </a:lnTo>
                <a:lnTo>
                  <a:pt x="151810" y="64285"/>
                </a:lnTo>
                <a:lnTo>
                  <a:pt x="151810" y="19936"/>
                </a:lnTo>
                <a:close/>
              </a:path>
              <a:path w="441325" h="118744">
                <a:moveTo>
                  <a:pt x="237879" y="1609"/>
                </a:moveTo>
                <a:lnTo>
                  <a:pt x="179425" y="1609"/>
                </a:lnTo>
                <a:lnTo>
                  <a:pt x="179425" y="13286"/>
                </a:lnTo>
                <a:lnTo>
                  <a:pt x="223721" y="13286"/>
                </a:lnTo>
                <a:lnTo>
                  <a:pt x="219568" y="18877"/>
                </a:lnTo>
                <a:lnTo>
                  <a:pt x="201152" y="54728"/>
                </a:lnTo>
                <a:lnTo>
                  <a:pt x="192383" y="92992"/>
                </a:lnTo>
                <a:lnTo>
                  <a:pt x="192041" y="99132"/>
                </a:lnTo>
                <a:lnTo>
                  <a:pt x="203535" y="99132"/>
                </a:lnTo>
                <a:lnTo>
                  <a:pt x="204116" y="91912"/>
                </a:lnTo>
                <a:lnTo>
                  <a:pt x="205025" y="84984"/>
                </a:lnTo>
                <a:lnTo>
                  <a:pt x="216949" y="46168"/>
                </a:lnTo>
                <a:lnTo>
                  <a:pt x="237879" y="11140"/>
                </a:lnTo>
                <a:lnTo>
                  <a:pt x="237879" y="1609"/>
                </a:lnTo>
                <a:close/>
              </a:path>
              <a:path w="441325" h="118744">
                <a:moveTo>
                  <a:pt x="286520" y="0"/>
                </a:moveTo>
                <a:lnTo>
                  <a:pt x="255595" y="22512"/>
                </a:lnTo>
                <a:lnTo>
                  <a:pt x="252317" y="50462"/>
                </a:lnTo>
                <a:lnTo>
                  <a:pt x="252871" y="63404"/>
                </a:lnTo>
                <a:lnTo>
                  <a:pt x="273063" y="100741"/>
                </a:lnTo>
                <a:lnTo>
                  <a:pt x="288482" y="100741"/>
                </a:lnTo>
                <a:lnTo>
                  <a:pt x="293949" y="98795"/>
                </a:lnTo>
                <a:lnTo>
                  <a:pt x="302640" y="91010"/>
                </a:lnTo>
                <a:lnTo>
                  <a:pt x="302721" y="90872"/>
                </a:lnTo>
                <a:lnTo>
                  <a:pt x="276707" y="90872"/>
                </a:lnTo>
                <a:lnTo>
                  <a:pt x="272502" y="88175"/>
                </a:lnTo>
                <a:lnTo>
                  <a:pt x="263671" y="50462"/>
                </a:lnTo>
                <a:lnTo>
                  <a:pt x="264037" y="39213"/>
                </a:lnTo>
                <a:lnTo>
                  <a:pt x="276567" y="10052"/>
                </a:lnTo>
                <a:lnTo>
                  <a:pt x="302177" y="10052"/>
                </a:lnTo>
                <a:lnTo>
                  <a:pt x="301238" y="8474"/>
                </a:lnTo>
                <a:lnTo>
                  <a:pt x="298154" y="5394"/>
                </a:lnTo>
                <a:lnTo>
                  <a:pt x="290865" y="1072"/>
                </a:lnTo>
                <a:lnTo>
                  <a:pt x="286520" y="0"/>
                </a:lnTo>
                <a:close/>
              </a:path>
              <a:path w="441325" h="118744">
                <a:moveTo>
                  <a:pt x="302177" y="10052"/>
                </a:moveTo>
                <a:lnTo>
                  <a:pt x="286800" y="10052"/>
                </a:lnTo>
                <a:lnTo>
                  <a:pt x="291146" y="12719"/>
                </a:lnTo>
                <a:lnTo>
                  <a:pt x="294650" y="18051"/>
                </a:lnTo>
                <a:lnTo>
                  <a:pt x="296939" y="23068"/>
                </a:lnTo>
                <a:lnTo>
                  <a:pt x="298557" y="30142"/>
                </a:lnTo>
                <a:lnTo>
                  <a:pt x="299513" y="39213"/>
                </a:lnTo>
                <a:lnTo>
                  <a:pt x="299837" y="50462"/>
                </a:lnTo>
                <a:lnTo>
                  <a:pt x="299519" y="61576"/>
                </a:lnTo>
                <a:lnTo>
                  <a:pt x="286940" y="90872"/>
                </a:lnTo>
                <a:lnTo>
                  <a:pt x="302721" y="90872"/>
                </a:lnTo>
                <a:lnTo>
                  <a:pt x="311191" y="50462"/>
                </a:lnTo>
                <a:lnTo>
                  <a:pt x="311062" y="39213"/>
                </a:lnTo>
                <a:lnTo>
                  <a:pt x="310490" y="32870"/>
                </a:lnTo>
                <a:lnTo>
                  <a:pt x="309228" y="27123"/>
                </a:lnTo>
                <a:lnTo>
                  <a:pt x="307827" y="21377"/>
                </a:lnTo>
                <a:lnTo>
                  <a:pt x="306004" y="16488"/>
                </a:lnTo>
                <a:lnTo>
                  <a:pt x="302177" y="10052"/>
                </a:lnTo>
                <a:close/>
              </a:path>
              <a:path w="441325" h="118744">
                <a:moveTo>
                  <a:pt x="337684" y="72192"/>
                </a:moveTo>
                <a:lnTo>
                  <a:pt x="325909" y="73265"/>
                </a:lnTo>
                <a:lnTo>
                  <a:pt x="326750" y="81525"/>
                </a:lnTo>
                <a:lnTo>
                  <a:pt x="329694" y="88175"/>
                </a:lnTo>
                <a:lnTo>
                  <a:pt x="340067" y="98228"/>
                </a:lnTo>
                <a:lnTo>
                  <a:pt x="346796" y="100741"/>
                </a:lnTo>
                <a:lnTo>
                  <a:pt x="355066" y="100741"/>
                </a:lnTo>
                <a:lnTo>
                  <a:pt x="362136" y="100000"/>
                </a:lnTo>
                <a:lnTo>
                  <a:pt x="368418" y="97778"/>
                </a:lnTo>
                <a:lnTo>
                  <a:pt x="373911" y="94076"/>
                </a:lnTo>
                <a:lnTo>
                  <a:pt x="376820" y="90872"/>
                </a:lnTo>
                <a:lnTo>
                  <a:pt x="350580" y="90872"/>
                </a:lnTo>
                <a:lnTo>
                  <a:pt x="346796" y="89309"/>
                </a:lnTo>
                <a:lnTo>
                  <a:pt x="343572" y="86198"/>
                </a:lnTo>
                <a:lnTo>
                  <a:pt x="340488" y="83088"/>
                </a:lnTo>
                <a:lnTo>
                  <a:pt x="338525" y="78414"/>
                </a:lnTo>
                <a:lnTo>
                  <a:pt x="337684" y="72192"/>
                </a:lnTo>
                <a:close/>
              </a:path>
              <a:path w="441325" h="118744">
                <a:moveTo>
                  <a:pt x="379279" y="44363"/>
                </a:moveTo>
                <a:lnTo>
                  <a:pt x="360533" y="44363"/>
                </a:lnTo>
                <a:lnTo>
                  <a:pt x="365159" y="46355"/>
                </a:lnTo>
                <a:lnTo>
                  <a:pt x="368803" y="50370"/>
                </a:lnTo>
                <a:lnTo>
                  <a:pt x="372308" y="54385"/>
                </a:lnTo>
                <a:lnTo>
                  <a:pt x="374130" y="59856"/>
                </a:lnTo>
                <a:lnTo>
                  <a:pt x="374130" y="73985"/>
                </a:lnTo>
                <a:lnTo>
                  <a:pt x="372168" y="79793"/>
                </a:lnTo>
                <a:lnTo>
                  <a:pt x="368523" y="84222"/>
                </a:lnTo>
                <a:lnTo>
                  <a:pt x="364738" y="88650"/>
                </a:lnTo>
                <a:lnTo>
                  <a:pt x="360253" y="90872"/>
                </a:lnTo>
                <a:lnTo>
                  <a:pt x="376820" y="90872"/>
                </a:lnTo>
                <a:lnTo>
                  <a:pt x="378616" y="88896"/>
                </a:lnTo>
                <a:lnTo>
                  <a:pt x="383382" y="82306"/>
                </a:lnTo>
                <a:lnTo>
                  <a:pt x="385765" y="74583"/>
                </a:lnTo>
                <a:lnTo>
                  <a:pt x="385765" y="56270"/>
                </a:lnTo>
                <a:lnTo>
                  <a:pt x="383101" y="48547"/>
                </a:lnTo>
                <a:lnTo>
                  <a:pt x="379279" y="44363"/>
                </a:lnTo>
                <a:close/>
              </a:path>
              <a:path w="441325" h="118744">
                <a:moveTo>
                  <a:pt x="381700" y="1792"/>
                </a:moveTo>
                <a:lnTo>
                  <a:pt x="336563" y="1792"/>
                </a:lnTo>
                <a:lnTo>
                  <a:pt x="327872" y="52439"/>
                </a:lnTo>
                <a:lnTo>
                  <a:pt x="338245" y="53880"/>
                </a:lnTo>
                <a:lnTo>
                  <a:pt x="339927" y="51121"/>
                </a:lnTo>
                <a:lnTo>
                  <a:pt x="342170" y="48853"/>
                </a:lnTo>
                <a:lnTo>
                  <a:pt x="348057" y="45252"/>
                </a:lnTo>
                <a:lnTo>
                  <a:pt x="351141" y="44363"/>
                </a:lnTo>
                <a:lnTo>
                  <a:pt x="379279" y="44363"/>
                </a:lnTo>
                <a:lnTo>
                  <a:pt x="375177" y="39873"/>
                </a:lnTo>
                <a:lnTo>
                  <a:pt x="340768" y="39873"/>
                </a:lnTo>
                <a:lnTo>
                  <a:pt x="345534" y="13286"/>
                </a:lnTo>
                <a:lnTo>
                  <a:pt x="381700" y="13286"/>
                </a:lnTo>
                <a:lnTo>
                  <a:pt x="381700" y="1792"/>
                </a:lnTo>
                <a:close/>
              </a:path>
              <a:path w="441325" h="118744">
                <a:moveTo>
                  <a:pt x="365579" y="33575"/>
                </a:moveTo>
                <a:lnTo>
                  <a:pt x="351702" y="33575"/>
                </a:lnTo>
                <a:lnTo>
                  <a:pt x="346095" y="35674"/>
                </a:lnTo>
                <a:lnTo>
                  <a:pt x="340768" y="39873"/>
                </a:lnTo>
                <a:lnTo>
                  <a:pt x="375177" y="39873"/>
                </a:lnTo>
                <a:lnTo>
                  <a:pt x="372168" y="36579"/>
                </a:lnTo>
                <a:lnTo>
                  <a:pt x="365579" y="33575"/>
                </a:lnTo>
                <a:close/>
              </a:path>
              <a:path w="441325" h="118744">
                <a:moveTo>
                  <a:pt x="441274" y="21913"/>
                </a:moveTo>
                <a:lnTo>
                  <a:pt x="430201" y="21913"/>
                </a:lnTo>
                <a:lnTo>
                  <a:pt x="430201" y="99132"/>
                </a:lnTo>
                <a:lnTo>
                  <a:pt x="441274" y="99132"/>
                </a:lnTo>
                <a:lnTo>
                  <a:pt x="441274" y="21913"/>
                </a:lnTo>
                <a:close/>
              </a:path>
              <a:path w="441325" h="118744">
                <a:moveTo>
                  <a:pt x="441274" y="0"/>
                </a:moveTo>
                <a:lnTo>
                  <a:pt x="434266" y="0"/>
                </a:lnTo>
                <a:lnTo>
                  <a:pt x="432303" y="4306"/>
                </a:lnTo>
                <a:lnTo>
                  <a:pt x="428939" y="8704"/>
                </a:lnTo>
                <a:lnTo>
                  <a:pt x="424313" y="13194"/>
                </a:lnTo>
                <a:lnTo>
                  <a:pt x="419547" y="17684"/>
                </a:lnTo>
                <a:lnTo>
                  <a:pt x="414220" y="21545"/>
                </a:lnTo>
                <a:lnTo>
                  <a:pt x="408053" y="24779"/>
                </a:lnTo>
                <a:lnTo>
                  <a:pt x="408053" y="36456"/>
                </a:lnTo>
                <a:lnTo>
                  <a:pt x="430201" y="21913"/>
                </a:lnTo>
                <a:lnTo>
                  <a:pt x="441274" y="21913"/>
                </a:lnTo>
                <a:lnTo>
                  <a:pt x="441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89458" y="2729374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117709" y="10052"/>
                </a:moveTo>
                <a:lnTo>
                  <a:pt x="99805" y="10052"/>
                </a:lnTo>
                <a:lnTo>
                  <a:pt x="103870" y="11707"/>
                </a:lnTo>
                <a:lnTo>
                  <a:pt x="107094" y="15002"/>
                </a:lnTo>
                <a:lnTo>
                  <a:pt x="110178" y="18281"/>
                </a:lnTo>
                <a:lnTo>
                  <a:pt x="111860" y="22327"/>
                </a:lnTo>
                <a:lnTo>
                  <a:pt x="111860" y="31659"/>
                </a:lnTo>
                <a:lnTo>
                  <a:pt x="110178" y="36517"/>
                </a:lnTo>
                <a:lnTo>
                  <a:pt x="80321" y="68300"/>
                </a:lnTo>
                <a:lnTo>
                  <a:pt x="75555" y="73265"/>
                </a:lnTo>
                <a:lnTo>
                  <a:pt x="68826" y="81892"/>
                </a:lnTo>
                <a:lnTo>
                  <a:pt x="66443" y="86260"/>
                </a:lnTo>
                <a:lnTo>
                  <a:pt x="63920" y="93447"/>
                </a:lnTo>
                <a:lnTo>
                  <a:pt x="63499" y="96251"/>
                </a:lnTo>
                <a:lnTo>
                  <a:pt x="63499" y="99132"/>
                </a:lnTo>
                <a:lnTo>
                  <a:pt x="123355" y="99132"/>
                </a:lnTo>
                <a:lnTo>
                  <a:pt x="123355" y="87455"/>
                </a:lnTo>
                <a:lnTo>
                  <a:pt x="78919" y="87455"/>
                </a:lnTo>
                <a:lnTo>
                  <a:pt x="80180" y="85294"/>
                </a:lnTo>
                <a:lnTo>
                  <a:pt x="81722" y="83118"/>
                </a:lnTo>
                <a:lnTo>
                  <a:pt x="83685" y="80896"/>
                </a:lnTo>
                <a:lnTo>
                  <a:pt x="85507" y="78690"/>
                </a:lnTo>
                <a:lnTo>
                  <a:pt x="89852" y="74521"/>
                </a:lnTo>
                <a:lnTo>
                  <a:pt x="96581" y="68422"/>
                </a:lnTo>
                <a:lnTo>
                  <a:pt x="104431" y="61113"/>
                </a:lnTo>
                <a:lnTo>
                  <a:pt x="110178" y="55335"/>
                </a:lnTo>
                <a:lnTo>
                  <a:pt x="113542" y="51091"/>
                </a:lnTo>
                <a:lnTo>
                  <a:pt x="117047" y="46846"/>
                </a:lnTo>
                <a:lnTo>
                  <a:pt x="123214" y="19691"/>
                </a:lnTo>
                <a:lnTo>
                  <a:pt x="120691" y="13163"/>
                </a:lnTo>
                <a:lnTo>
                  <a:pt x="117709" y="10052"/>
                </a:lnTo>
                <a:close/>
              </a:path>
              <a:path w="523875" h="118744">
                <a:moveTo>
                  <a:pt x="103730" y="0"/>
                </a:moveTo>
                <a:lnTo>
                  <a:pt x="66443" y="19216"/>
                </a:lnTo>
                <a:lnTo>
                  <a:pt x="65742" y="28549"/>
                </a:lnTo>
                <a:lnTo>
                  <a:pt x="76956" y="29805"/>
                </a:lnTo>
                <a:lnTo>
                  <a:pt x="77096" y="23584"/>
                </a:lnTo>
                <a:lnTo>
                  <a:pt x="78779" y="18741"/>
                </a:lnTo>
                <a:lnTo>
                  <a:pt x="82003" y="15262"/>
                </a:lnTo>
                <a:lnTo>
                  <a:pt x="85087" y="11799"/>
                </a:lnTo>
                <a:lnTo>
                  <a:pt x="89432" y="10052"/>
                </a:lnTo>
                <a:lnTo>
                  <a:pt x="117709" y="10052"/>
                </a:lnTo>
                <a:lnTo>
                  <a:pt x="110599" y="2635"/>
                </a:lnTo>
                <a:lnTo>
                  <a:pt x="103730" y="0"/>
                </a:lnTo>
                <a:close/>
              </a:path>
              <a:path w="523875" h="118744">
                <a:moveTo>
                  <a:pt x="197788" y="1609"/>
                </a:moveTo>
                <a:lnTo>
                  <a:pt x="139335" y="1609"/>
                </a:lnTo>
                <a:lnTo>
                  <a:pt x="139335" y="13286"/>
                </a:lnTo>
                <a:lnTo>
                  <a:pt x="183630" y="13286"/>
                </a:lnTo>
                <a:lnTo>
                  <a:pt x="179399" y="18877"/>
                </a:lnTo>
                <a:lnTo>
                  <a:pt x="161009" y="54728"/>
                </a:lnTo>
                <a:lnTo>
                  <a:pt x="152273" y="92992"/>
                </a:lnTo>
                <a:lnTo>
                  <a:pt x="151951" y="99132"/>
                </a:lnTo>
                <a:lnTo>
                  <a:pt x="163445" y="99132"/>
                </a:lnTo>
                <a:lnTo>
                  <a:pt x="164023" y="91912"/>
                </a:lnTo>
                <a:lnTo>
                  <a:pt x="164917" y="84984"/>
                </a:lnTo>
                <a:lnTo>
                  <a:pt x="176718" y="46168"/>
                </a:lnTo>
                <a:lnTo>
                  <a:pt x="197788" y="11140"/>
                </a:lnTo>
                <a:lnTo>
                  <a:pt x="197788" y="1609"/>
                </a:lnTo>
                <a:close/>
              </a:path>
              <a:path w="523875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523875" h="118744">
                <a:moveTo>
                  <a:pt x="290445" y="75426"/>
                </a:moveTo>
                <a:lnTo>
                  <a:pt x="279231" y="75426"/>
                </a:lnTo>
                <a:lnTo>
                  <a:pt x="279231" y="99132"/>
                </a:lnTo>
                <a:lnTo>
                  <a:pt x="290445" y="99132"/>
                </a:lnTo>
                <a:lnTo>
                  <a:pt x="290445" y="75426"/>
                </a:lnTo>
                <a:close/>
              </a:path>
              <a:path w="523875" h="118744">
                <a:moveTo>
                  <a:pt x="290445" y="352"/>
                </a:moveTo>
                <a:lnTo>
                  <a:pt x="281333" y="352"/>
                </a:lnTo>
                <a:lnTo>
                  <a:pt x="240121" y="64285"/>
                </a:lnTo>
                <a:lnTo>
                  <a:pt x="240121" y="75426"/>
                </a:lnTo>
                <a:lnTo>
                  <a:pt x="302500" y="75426"/>
                </a:lnTo>
                <a:lnTo>
                  <a:pt x="302500" y="64285"/>
                </a:lnTo>
                <a:lnTo>
                  <a:pt x="250915" y="64285"/>
                </a:lnTo>
                <a:lnTo>
                  <a:pt x="279231" y="19936"/>
                </a:lnTo>
                <a:lnTo>
                  <a:pt x="290445" y="19936"/>
                </a:lnTo>
                <a:lnTo>
                  <a:pt x="290445" y="352"/>
                </a:lnTo>
                <a:close/>
              </a:path>
              <a:path w="523875" h="118744">
                <a:moveTo>
                  <a:pt x="290445" y="19936"/>
                </a:moveTo>
                <a:lnTo>
                  <a:pt x="279231" y="19936"/>
                </a:lnTo>
                <a:lnTo>
                  <a:pt x="279231" y="64285"/>
                </a:lnTo>
                <a:lnTo>
                  <a:pt x="290445" y="64285"/>
                </a:lnTo>
                <a:lnTo>
                  <a:pt x="290445" y="19936"/>
                </a:lnTo>
                <a:close/>
              </a:path>
              <a:path w="523875" h="118744">
                <a:moveTo>
                  <a:pt x="351562" y="0"/>
                </a:moveTo>
                <a:lnTo>
                  <a:pt x="319192" y="27949"/>
                </a:lnTo>
                <a:lnTo>
                  <a:pt x="317359" y="50462"/>
                </a:lnTo>
                <a:lnTo>
                  <a:pt x="317911" y="63404"/>
                </a:lnTo>
                <a:lnTo>
                  <a:pt x="338105" y="100741"/>
                </a:lnTo>
                <a:lnTo>
                  <a:pt x="353384" y="100741"/>
                </a:lnTo>
                <a:lnTo>
                  <a:pt x="358991" y="98795"/>
                </a:lnTo>
                <a:lnTo>
                  <a:pt x="363196" y="94903"/>
                </a:lnTo>
                <a:lnTo>
                  <a:pt x="367542" y="91010"/>
                </a:lnTo>
                <a:lnTo>
                  <a:pt x="367623" y="90872"/>
                </a:lnTo>
                <a:lnTo>
                  <a:pt x="341749" y="90872"/>
                </a:lnTo>
                <a:lnTo>
                  <a:pt x="337404" y="88175"/>
                </a:lnTo>
                <a:lnTo>
                  <a:pt x="328713" y="50462"/>
                </a:lnTo>
                <a:lnTo>
                  <a:pt x="329059" y="39213"/>
                </a:lnTo>
                <a:lnTo>
                  <a:pt x="341469" y="10052"/>
                </a:lnTo>
                <a:lnTo>
                  <a:pt x="367080" y="10052"/>
                </a:lnTo>
                <a:lnTo>
                  <a:pt x="366140" y="8474"/>
                </a:lnTo>
                <a:lnTo>
                  <a:pt x="363196" y="5394"/>
                </a:lnTo>
                <a:lnTo>
                  <a:pt x="359411" y="3233"/>
                </a:lnTo>
                <a:lnTo>
                  <a:pt x="355767" y="1072"/>
                </a:lnTo>
                <a:lnTo>
                  <a:pt x="351562" y="0"/>
                </a:lnTo>
                <a:close/>
              </a:path>
              <a:path w="523875" h="118744">
                <a:moveTo>
                  <a:pt x="367080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00" y="23068"/>
                </a:lnTo>
                <a:lnTo>
                  <a:pt x="363477" y="30142"/>
                </a:lnTo>
                <a:lnTo>
                  <a:pt x="364416" y="39213"/>
                </a:lnTo>
                <a:lnTo>
                  <a:pt x="364738" y="50462"/>
                </a:lnTo>
                <a:lnTo>
                  <a:pt x="364423" y="61576"/>
                </a:lnTo>
                <a:lnTo>
                  <a:pt x="351842" y="90872"/>
                </a:lnTo>
                <a:lnTo>
                  <a:pt x="367623" y="90872"/>
                </a:lnTo>
                <a:lnTo>
                  <a:pt x="376092" y="50462"/>
                </a:lnTo>
                <a:lnTo>
                  <a:pt x="375990" y="39213"/>
                </a:lnTo>
                <a:lnTo>
                  <a:pt x="375532" y="32870"/>
                </a:lnTo>
                <a:lnTo>
                  <a:pt x="37413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8477" y="12397"/>
                </a:lnTo>
                <a:lnTo>
                  <a:pt x="367080" y="10052"/>
                </a:lnTo>
                <a:close/>
              </a:path>
              <a:path w="523875" h="118744">
                <a:moveTo>
                  <a:pt x="425154" y="0"/>
                </a:moveTo>
                <a:lnTo>
                  <a:pt x="392784" y="27949"/>
                </a:lnTo>
                <a:lnTo>
                  <a:pt x="390951" y="50462"/>
                </a:lnTo>
                <a:lnTo>
                  <a:pt x="391503" y="63404"/>
                </a:lnTo>
                <a:lnTo>
                  <a:pt x="411697" y="100741"/>
                </a:lnTo>
                <a:lnTo>
                  <a:pt x="426976" y="100741"/>
                </a:lnTo>
                <a:lnTo>
                  <a:pt x="432584" y="98795"/>
                </a:lnTo>
                <a:lnTo>
                  <a:pt x="436789" y="94903"/>
                </a:lnTo>
                <a:lnTo>
                  <a:pt x="441134" y="91010"/>
                </a:lnTo>
                <a:lnTo>
                  <a:pt x="441216" y="90872"/>
                </a:lnTo>
                <a:lnTo>
                  <a:pt x="415342" y="90872"/>
                </a:lnTo>
                <a:lnTo>
                  <a:pt x="410996" y="88175"/>
                </a:lnTo>
                <a:lnTo>
                  <a:pt x="402305" y="50462"/>
                </a:lnTo>
                <a:lnTo>
                  <a:pt x="402651" y="39213"/>
                </a:lnTo>
                <a:lnTo>
                  <a:pt x="415061" y="10052"/>
                </a:lnTo>
                <a:lnTo>
                  <a:pt x="440673" y="10052"/>
                </a:lnTo>
                <a:lnTo>
                  <a:pt x="439733" y="8474"/>
                </a:lnTo>
                <a:lnTo>
                  <a:pt x="436789" y="5394"/>
                </a:lnTo>
                <a:lnTo>
                  <a:pt x="433004" y="3233"/>
                </a:lnTo>
                <a:lnTo>
                  <a:pt x="429359" y="1072"/>
                </a:lnTo>
                <a:lnTo>
                  <a:pt x="425154" y="0"/>
                </a:lnTo>
                <a:close/>
              </a:path>
              <a:path w="523875" h="118744">
                <a:moveTo>
                  <a:pt x="440673" y="10052"/>
                </a:moveTo>
                <a:lnTo>
                  <a:pt x="425435" y="10052"/>
                </a:lnTo>
                <a:lnTo>
                  <a:pt x="429780" y="12719"/>
                </a:lnTo>
                <a:lnTo>
                  <a:pt x="433284" y="18051"/>
                </a:lnTo>
                <a:lnTo>
                  <a:pt x="435492" y="23068"/>
                </a:lnTo>
                <a:lnTo>
                  <a:pt x="437069" y="30142"/>
                </a:lnTo>
                <a:lnTo>
                  <a:pt x="438009" y="39213"/>
                </a:lnTo>
                <a:lnTo>
                  <a:pt x="438331" y="50462"/>
                </a:lnTo>
                <a:lnTo>
                  <a:pt x="438015" y="61576"/>
                </a:lnTo>
                <a:lnTo>
                  <a:pt x="425435" y="90872"/>
                </a:lnTo>
                <a:lnTo>
                  <a:pt x="441216" y="90872"/>
                </a:lnTo>
                <a:lnTo>
                  <a:pt x="449685" y="50462"/>
                </a:lnTo>
                <a:lnTo>
                  <a:pt x="449582" y="39213"/>
                </a:lnTo>
                <a:lnTo>
                  <a:pt x="449124" y="32870"/>
                </a:lnTo>
                <a:lnTo>
                  <a:pt x="447723" y="27123"/>
                </a:lnTo>
                <a:lnTo>
                  <a:pt x="446461" y="21377"/>
                </a:lnTo>
                <a:lnTo>
                  <a:pt x="444639" y="16488"/>
                </a:lnTo>
                <a:lnTo>
                  <a:pt x="442070" y="12397"/>
                </a:lnTo>
                <a:lnTo>
                  <a:pt x="440673" y="10052"/>
                </a:lnTo>
                <a:close/>
              </a:path>
              <a:path w="523875" h="118744">
                <a:moveTo>
                  <a:pt x="498747" y="0"/>
                </a:moveTo>
                <a:lnTo>
                  <a:pt x="466377" y="27949"/>
                </a:lnTo>
                <a:lnTo>
                  <a:pt x="464544" y="50462"/>
                </a:lnTo>
                <a:lnTo>
                  <a:pt x="465096" y="63404"/>
                </a:lnTo>
                <a:lnTo>
                  <a:pt x="485290" y="100741"/>
                </a:lnTo>
                <a:lnTo>
                  <a:pt x="500569" y="100741"/>
                </a:lnTo>
                <a:lnTo>
                  <a:pt x="506176" y="98795"/>
                </a:lnTo>
                <a:lnTo>
                  <a:pt x="510381" y="94903"/>
                </a:lnTo>
                <a:lnTo>
                  <a:pt x="514727" y="91010"/>
                </a:lnTo>
                <a:lnTo>
                  <a:pt x="514808" y="90872"/>
                </a:lnTo>
                <a:lnTo>
                  <a:pt x="488934" y="90872"/>
                </a:lnTo>
                <a:lnTo>
                  <a:pt x="484589" y="88175"/>
                </a:lnTo>
                <a:lnTo>
                  <a:pt x="475898" y="50462"/>
                </a:lnTo>
                <a:lnTo>
                  <a:pt x="476244" y="39213"/>
                </a:lnTo>
                <a:lnTo>
                  <a:pt x="488654" y="10052"/>
                </a:lnTo>
                <a:lnTo>
                  <a:pt x="514265" y="10052"/>
                </a:lnTo>
                <a:lnTo>
                  <a:pt x="513325" y="8474"/>
                </a:lnTo>
                <a:lnTo>
                  <a:pt x="510381" y="5394"/>
                </a:lnTo>
                <a:lnTo>
                  <a:pt x="506597" y="3233"/>
                </a:lnTo>
                <a:lnTo>
                  <a:pt x="502952" y="1072"/>
                </a:lnTo>
                <a:lnTo>
                  <a:pt x="498747" y="0"/>
                </a:lnTo>
                <a:close/>
              </a:path>
              <a:path w="523875" h="118744">
                <a:moveTo>
                  <a:pt x="514265" y="10052"/>
                </a:moveTo>
                <a:lnTo>
                  <a:pt x="499027" y="10052"/>
                </a:lnTo>
                <a:lnTo>
                  <a:pt x="503373" y="12719"/>
                </a:lnTo>
                <a:lnTo>
                  <a:pt x="506877" y="18051"/>
                </a:lnTo>
                <a:lnTo>
                  <a:pt x="509085" y="23068"/>
                </a:lnTo>
                <a:lnTo>
                  <a:pt x="510662" y="30142"/>
                </a:lnTo>
                <a:lnTo>
                  <a:pt x="511602" y="39213"/>
                </a:lnTo>
                <a:lnTo>
                  <a:pt x="511923" y="50462"/>
                </a:lnTo>
                <a:lnTo>
                  <a:pt x="511608" y="61576"/>
                </a:lnTo>
                <a:lnTo>
                  <a:pt x="499027" y="90872"/>
                </a:lnTo>
                <a:lnTo>
                  <a:pt x="514808" y="90872"/>
                </a:lnTo>
                <a:lnTo>
                  <a:pt x="523278" y="50462"/>
                </a:lnTo>
                <a:lnTo>
                  <a:pt x="523175" y="39213"/>
                </a:lnTo>
                <a:lnTo>
                  <a:pt x="522717" y="32870"/>
                </a:lnTo>
                <a:lnTo>
                  <a:pt x="521315" y="27123"/>
                </a:lnTo>
                <a:lnTo>
                  <a:pt x="520054" y="21377"/>
                </a:lnTo>
                <a:lnTo>
                  <a:pt x="518231" y="16488"/>
                </a:lnTo>
                <a:lnTo>
                  <a:pt x="515662" y="12397"/>
                </a:lnTo>
                <a:lnTo>
                  <a:pt x="514265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5484" y="2729374"/>
            <a:ext cx="123803" cy="1007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9236" y="2484186"/>
            <a:ext cx="376555" cy="118745"/>
          </a:xfrm>
          <a:custGeom>
            <a:avLst/>
            <a:gdLst/>
            <a:ahLst/>
            <a:cxnLst/>
            <a:rect l="l" t="t" r="r" b="b"/>
            <a:pathLst>
              <a:path w="376554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376554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376554" h="118744">
                <a:moveTo>
                  <a:pt x="106674" y="21913"/>
                </a:moveTo>
                <a:lnTo>
                  <a:pt x="95740" y="21913"/>
                </a:lnTo>
                <a:lnTo>
                  <a:pt x="95740" y="99132"/>
                </a:lnTo>
                <a:lnTo>
                  <a:pt x="106674" y="99132"/>
                </a:lnTo>
                <a:lnTo>
                  <a:pt x="106674" y="21913"/>
                </a:lnTo>
                <a:close/>
              </a:path>
              <a:path w="376554" h="118744">
                <a:moveTo>
                  <a:pt x="106674" y="0"/>
                </a:moveTo>
                <a:lnTo>
                  <a:pt x="99665" y="0"/>
                </a:lnTo>
                <a:lnTo>
                  <a:pt x="97702" y="4306"/>
                </a:lnTo>
                <a:lnTo>
                  <a:pt x="94338" y="8704"/>
                </a:lnTo>
                <a:lnTo>
                  <a:pt x="85087" y="17684"/>
                </a:lnTo>
                <a:lnTo>
                  <a:pt x="79760" y="21545"/>
                </a:lnTo>
                <a:lnTo>
                  <a:pt x="73592" y="24779"/>
                </a:lnTo>
                <a:lnTo>
                  <a:pt x="73592" y="36456"/>
                </a:lnTo>
                <a:lnTo>
                  <a:pt x="76956" y="35138"/>
                </a:lnTo>
                <a:lnTo>
                  <a:pt x="80881" y="33069"/>
                </a:lnTo>
                <a:lnTo>
                  <a:pt x="85087" y="30265"/>
                </a:lnTo>
                <a:lnTo>
                  <a:pt x="89432" y="27445"/>
                </a:lnTo>
                <a:lnTo>
                  <a:pt x="92936" y="24656"/>
                </a:lnTo>
                <a:lnTo>
                  <a:pt x="95740" y="21913"/>
                </a:lnTo>
                <a:lnTo>
                  <a:pt x="106674" y="21913"/>
                </a:lnTo>
                <a:lnTo>
                  <a:pt x="106674" y="0"/>
                </a:lnTo>
                <a:close/>
              </a:path>
              <a:path w="376554" h="118744">
                <a:moveTo>
                  <a:pt x="150268" y="72192"/>
                </a:moveTo>
                <a:lnTo>
                  <a:pt x="138634" y="73265"/>
                </a:lnTo>
                <a:lnTo>
                  <a:pt x="139335" y="81525"/>
                </a:lnTo>
                <a:lnTo>
                  <a:pt x="142419" y="88175"/>
                </a:lnTo>
                <a:lnTo>
                  <a:pt x="152792" y="98228"/>
                </a:lnTo>
                <a:lnTo>
                  <a:pt x="159520" y="100741"/>
                </a:lnTo>
                <a:lnTo>
                  <a:pt x="167650" y="100741"/>
                </a:lnTo>
                <a:lnTo>
                  <a:pt x="174742" y="100000"/>
                </a:lnTo>
                <a:lnTo>
                  <a:pt x="181072" y="97778"/>
                </a:lnTo>
                <a:lnTo>
                  <a:pt x="186614" y="94076"/>
                </a:lnTo>
                <a:lnTo>
                  <a:pt x="189536" y="90872"/>
                </a:lnTo>
                <a:lnTo>
                  <a:pt x="163165" y="90872"/>
                </a:lnTo>
                <a:lnTo>
                  <a:pt x="159380" y="89309"/>
                </a:lnTo>
                <a:lnTo>
                  <a:pt x="153212" y="83088"/>
                </a:lnTo>
                <a:lnTo>
                  <a:pt x="151110" y="78414"/>
                </a:lnTo>
                <a:lnTo>
                  <a:pt x="150268" y="72192"/>
                </a:lnTo>
                <a:close/>
              </a:path>
              <a:path w="376554" h="118744">
                <a:moveTo>
                  <a:pt x="191869" y="44363"/>
                </a:moveTo>
                <a:lnTo>
                  <a:pt x="173117" y="44363"/>
                </a:lnTo>
                <a:lnTo>
                  <a:pt x="177883" y="46355"/>
                </a:lnTo>
                <a:lnTo>
                  <a:pt x="184892" y="54385"/>
                </a:lnTo>
                <a:lnTo>
                  <a:pt x="186714" y="59856"/>
                </a:lnTo>
                <a:lnTo>
                  <a:pt x="186714" y="73985"/>
                </a:lnTo>
                <a:lnTo>
                  <a:pt x="184892" y="79793"/>
                </a:lnTo>
                <a:lnTo>
                  <a:pt x="181107" y="84222"/>
                </a:lnTo>
                <a:lnTo>
                  <a:pt x="177463" y="88650"/>
                </a:lnTo>
                <a:lnTo>
                  <a:pt x="172977" y="90872"/>
                </a:lnTo>
                <a:lnTo>
                  <a:pt x="189536" y="90872"/>
                </a:lnTo>
                <a:lnTo>
                  <a:pt x="191340" y="88896"/>
                </a:lnTo>
                <a:lnTo>
                  <a:pt x="196106" y="82306"/>
                </a:lnTo>
                <a:lnTo>
                  <a:pt x="198349" y="74583"/>
                </a:lnTo>
                <a:lnTo>
                  <a:pt x="198349" y="56270"/>
                </a:lnTo>
                <a:lnTo>
                  <a:pt x="195686" y="48547"/>
                </a:lnTo>
                <a:lnTo>
                  <a:pt x="191869" y="44363"/>
                </a:lnTo>
                <a:close/>
              </a:path>
              <a:path w="376554" h="118744">
                <a:moveTo>
                  <a:pt x="194284" y="1792"/>
                </a:moveTo>
                <a:lnTo>
                  <a:pt x="149287" y="1792"/>
                </a:lnTo>
                <a:lnTo>
                  <a:pt x="140596" y="52439"/>
                </a:lnTo>
                <a:lnTo>
                  <a:pt x="150969" y="53880"/>
                </a:lnTo>
                <a:lnTo>
                  <a:pt x="152511" y="51121"/>
                </a:lnTo>
                <a:lnTo>
                  <a:pt x="154894" y="48853"/>
                </a:lnTo>
                <a:lnTo>
                  <a:pt x="157698" y="47045"/>
                </a:lnTo>
                <a:lnTo>
                  <a:pt x="160642" y="45252"/>
                </a:lnTo>
                <a:lnTo>
                  <a:pt x="163866" y="44363"/>
                </a:lnTo>
                <a:lnTo>
                  <a:pt x="191869" y="44363"/>
                </a:lnTo>
                <a:lnTo>
                  <a:pt x="190219" y="42555"/>
                </a:lnTo>
                <a:lnTo>
                  <a:pt x="187829" y="39873"/>
                </a:lnTo>
                <a:lnTo>
                  <a:pt x="153352" y="39873"/>
                </a:lnTo>
                <a:lnTo>
                  <a:pt x="158118" y="13286"/>
                </a:lnTo>
                <a:lnTo>
                  <a:pt x="194284" y="13286"/>
                </a:lnTo>
                <a:lnTo>
                  <a:pt x="194284" y="1792"/>
                </a:lnTo>
                <a:close/>
              </a:path>
              <a:path w="376554" h="118744">
                <a:moveTo>
                  <a:pt x="178164" y="33575"/>
                </a:moveTo>
                <a:lnTo>
                  <a:pt x="164426" y="33575"/>
                </a:lnTo>
                <a:lnTo>
                  <a:pt x="158819" y="35674"/>
                </a:lnTo>
                <a:lnTo>
                  <a:pt x="153352" y="39873"/>
                </a:lnTo>
                <a:lnTo>
                  <a:pt x="187829" y="39873"/>
                </a:lnTo>
                <a:lnTo>
                  <a:pt x="184892" y="36579"/>
                </a:lnTo>
                <a:lnTo>
                  <a:pt x="178164" y="33575"/>
                </a:lnTo>
                <a:close/>
              </a:path>
              <a:path w="376554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376554" h="118744">
                <a:moveTo>
                  <a:pt x="277969" y="0"/>
                </a:moveTo>
                <a:lnTo>
                  <a:pt x="245599" y="27949"/>
                </a:lnTo>
                <a:lnTo>
                  <a:pt x="243766" y="50462"/>
                </a:lnTo>
                <a:lnTo>
                  <a:pt x="244318" y="63404"/>
                </a:lnTo>
                <a:lnTo>
                  <a:pt x="264512" y="100741"/>
                </a:lnTo>
                <a:lnTo>
                  <a:pt x="279791" y="100741"/>
                </a:lnTo>
                <a:lnTo>
                  <a:pt x="285398" y="98795"/>
                </a:lnTo>
                <a:lnTo>
                  <a:pt x="289604" y="94903"/>
                </a:lnTo>
                <a:lnTo>
                  <a:pt x="293949" y="91010"/>
                </a:lnTo>
                <a:lnTo>
                  <a:pt x="294030" y="90872"/>
                </a:lnTo>
                <a:lnTo>
                  <a:pt x="268157" y="90872"/>
                </a:lnTo>
                <a:lnTo>
                  <a:pt x="263811" y="88175"/>
                </a:lnTo>
                <a:lnTo>
                  <a:pt x="255120" y="50462"/>
                </a:lnTo>
                <a:lnTo>
                  <a:pt x="255466" y="39213"/>
                </a:lnTo>
                <a:lnTo>
                  <a:pt x="267876" y="10052"/>
                </a:lnTo>
                <a:lnTo>
                  <a:pt x="293488" y="10052"/>
                </a:lnTo>
                <a:lnTo>
                  <a:pt x="292547" y="8474"/>
                </a:lnTo>
                <a:lnTo>
                  <a:pt x="289604" y="5394"/>
                </a:lnTo>
                <a:lnTo>
                  <a:pt x="285819" y="3233"/>
                </a:lnTo>
                <a:lnTo>
                  <a:pt x="282174" y="1072"/>
                </a:lnTo>
                <a:lnTo>
                  <a:pt x="277969" y="0"/>
                </a:lnTo>
                <a:close/>
              </a:path>
              <a:path w="376554" h="118744">
                <a:moveTo>
                  <a:pt x="293488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07" y="23068"/>
                </a:lnTo>
                <a:lnTo>
                  <a:pt x="289884" y="30142"/>
                </a:lnTo>
                <a:lnTo>
                  <a:pt x="290824" y="39213"/>
                </a:lnTo>
                <a:lnTo>
                  <a:pt x="291146" y="50462"/>
                </a:lnTo>
                <a:lnTo>
                  <a:pt x="290830" y="61576"/>
                </a:lnTo>
                <a:lnTo>
                  <a:pt x="278249" y="90872"/>
                </a:lnTo>
                <a:lnTo>
                  <a:pt x="294030" y="90872"/>
                </a:lnTo>
                <a:lnTo>
                  <a:pt x="302500" y="50462"/>
                </a:lnTo>
                <a:lnTo>
                  <a:pt x="302397" y="39213"/>
                </a:lnTo>
                <a:lnTo>
                  <a:pt x="301939" y="32870"/>
                </a:lnTo>
                <a:lnTo>
                  <a:pt x="300537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4885" y="12397"/>
                </a:lnTo>
                <a:lnTo>
                  <a:pt x="293488" y="10052"/>
                </a:lnTo>
                <a:close/>
              </a:path>
              <a:path w="376554" h="118744">
                <a:moveTo>
                  <a:pt x="351562" y="0"/>
                </a:moveTo>
                <a:lnTo>
                  <a:pt x="319192" y="27949"/>
                </a:lnTo>
                <a:lnTo>
                  <a:pt x="317359" y="50462"/>
                </a:lnTo>
                <a:lnTo>
                  <a:pt x="317911" y="63404"/>
                </a:lnTo>
                <a:lnTo>
                  <a:pt x="338105" y="100741"/>
                </a:lnTo>
                <a:lnTo>
                  <a:pt x="353384" y="100741"/>
                </a:lnTo>
                <a:lnTo>
                  <a:pt x="358991" y="98795"/>
                </a:lnTo>
                <a:lnTo>
                  <a:pt x="363196" y="94903"/>
                </a:lnTo>
                <a:lnTo>
                  <a:pt x="367542" y="91010"/>
                </a:lnTo>
                <a:lnTo>
                  <a:pt x="367623" y="90872"/>
                </a:lnTo>
                <a:lnTo>
                  <a:pt x="341749" y="90872"/>
                </a:lnTo>
                <a:lnTo>
                  <a:pt x="337404" y="88175"/>
                </a:lnTo>
                <a:lnTo>
                  <a:pt x="328713" y="50462"/>
                </a:lnTo>
                <a:lnTo>
                  <a:pt x="329059" y="39213"/>
                </a:lnTo>
                <a:lnTo>
                  <a:pt x="341469" y="10052"/>
                </a:lnTo>
                <a:lnTo>
                  <a:pt x="367080" y="10052"/>
                </a:lnTo>
                <a:lnTo>
                  <a:pt x="366140" y="8474"/>
                </a:lnTo>
                <a:lnTo>
                  <a:pt x="363196" y="5394"/>
                </a:lnTo>
                <a:lnTo>
                  <a:pt x="359411" y="3233"/>
                </a:lnTo>
                <a:lnTo>
                  <a:pt x="355767" y="1072"/>
                </a:lnTo>
                <a:lnTo>
                  <a:pt x="351562" y="0"/>
                </a:lnTo>
                <a:close/>
              </a:path>
              <a:path w="376554" h="118744">
                <a:moveTo>
                  <a:pt x="367080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00" y="23068"/>
                </a:lnTo>
                <a:lnTo>
                  <a:pt x="363477" y="30142"/>
                </a:lnTo>
                <a:lnTo>
                  <a:pt x="364416" y="39213"/>
                </a:lnTo>
                <a:lnTo>
                  <a:pt x="364738" y="50462"/>
                </a:lnTo>
                <a:lnTo>
                  <a:pt x="364423" y="61576"/>
                </a:lnTo>
                <a:lnTo>
                  <a:pt x="351842" y="90872"/>
                </a:lnTo>
                <a:lnTo>
                  <a:pt x="367623" y="90872"/>
                </a:lnTo>
                <a:lnTo>
                  <a:pt x="376092" y="50462"/>
                </a:lnTo>
                <a:lnTo>
                  <a:pt x="375990" y="39213"/>
                </a:lnTo>
                <a:lnTo>
                  <a:pt x="375532" y="32870"/>
                </a:lnTo>
                <a:lnTo>
                  <a:pt x="37413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8477" y="12397"/>
                </a:lnTo>
                <a:lnTo>
                  <a:pt x="367080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0461" y="2484186"/>
            <a:ext cx="376555" cy="118745"/>
          </a:xfrm>
          <a:custGeom>
            <a:avLst/>
            <a:gdLst/>
            <a:ahLst/>
            <a:cxnLst/>
            <a:rect l="l" t="t" r="r" b="b"/>
            <a:pathLst>
              <a:path w="376554" h="118744">
                <a:moveTo>
                  <a:pt x="3322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221" y="99132"/>
                </a:lnTo>
                <a:lnTo>
                  <a:pt x="33221" y="21913"/>
                </a:lnTo>
                <a:close/>
              </a:path>
              <a:path w="376554" h="118744">
                <a:moveTo>
                  <a:pt x="33221" y="0"/>
                </a:moveTo>
                <a:lnTo>
                  <a:pt x="26212" y="0"/>
                </a:lnTo>
                <a:lnTo>
                  <a:pt x="24250" y="4306"/>
                </a:lnTo>
                <a:lnTo>
                  <a:pt x="20886" y="8704"/>
                </a:lnTo>
                <a:lnTo>
                  <a:pt x="16260" y="1319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22147" y="21913"/>
                </a:lnTo>
                <a:lnTo>
                  <a:pt x="33221" y="21913"/>
                </a:lnTo>
                <a:lnTo>
                  <a:pt x="33221" y="0"/>
                </a:lnTo>
                <a:close/>
              </a:path>
              <a:path w="376554" h="118744">
                <a:moveTo>
                  <a:pt x="106814" y="21913"/>
                </a:moveTo>
                <a:lnTo>
                  <a:pt x="95740" y="21913"/>
                </a:lnTo>
                <a:lnTo>
                  <a:pt x="95740" y="99132"/>
                </a:lnTo>
                <a:lnTo>
                  <a:pt x="106814" y="99132"/>
                </a:lnTo>
                <a:lnTo>
                  <a:pt x="106814" y="21913"/>
                </a:lnTo>
                <a:close/>
              </a:path>
              <a:path w="376554" h="118744">
                <a:moveTo>
                  <a:pt x="106814" y="0"/>
                </a:moveTo>
                <a:lnTo>
                  <a:pt x="99805" y="0"/>
                </a:lnTo>
                <a:lnTo>
                  <a:pt x="97843" y="4306"/>
                </a:lnTo>
                <a:lnTo>
                  <a:pt x="94478" y="8704"/>
                </a:lnTo>
                <a:lnTo>
                  <a:pt x="89852" y="13194"/>
                </a:lnTo>
                <a:lnTo>
                  <a:pt x="85087" y="17684"/>
                </a:lnTo>
                <a:lnTo>
                  <a:pt x="79760" y="21545"/>
                </a:lnTo>
                <a:lnTo>
                  <a:pt x="73592" y="24779"/>
                </a:lnTo>
                <a:lnTo>
                  <a:pt x="73592" y="36456"/>
                </a:lnTo>
                <a:lnTo>
                  <a:pt x="95740" y="21913"/>
                </a:lnTo>
                <a:lnTo>
                  <a:pt x="106814" y="21913"/>
                </a:lnTo>
                <a:lnTo>
                  <a:pt x="106814" y="0"/>
                </a:lnTo>
                <a:close/>
              </a:path>
              <a:path w="376554" h="118744">
                <a:moveTo>
                  <a:pt x="172837" y="0"/>
                </a:moveTo>
                <a:lnTo>
                  <a:pt x="141912" y="22512"/>
                </a:lnTo>
                <a:lnTo>
                  <a:pt x="138634" y="50462"/>
                </a:lnTo>
                <a:lnTo>
                  <a:pt x="139188" y="63404"/>
                </a:lnTo>
                <a:lnTo>
                  <a:pt x="159380" y="100741"/>
                </a:lnTo>
                <a:lnTo>
                  <a:pt x="174799" y="100741"/>
                </a:lnTo>
                <a:lnTo>
                  <a:pt x="180266" y="98795"/>
                </a:lnTo>
                <a:lnTo>
                  <a:pt x="188957" y="91010"/>
                </a:lnTo>
                <a:lnTo>
                  <a:pt x="189038" y="90872"/>
                </a:lnTo>
                <a:lnTo>
                  <a:pt x="163025" y="90872"/>
                </a:lnTo>
                <a:lnTo>
                  <a:pt x="158819" y="88175"/>
                </a:lnTo>
                <a:lnTo>
                  <a:pt x="149988" y="50462"/>
                </a:lnTo>
                <a:lnTo>
                  <a:pt x="150354" y="39213"/>
                </a:lnTo>
                <a:lnTo>
                  <a:pt x="162884" y="10052"/>
                </a:lnTo>
                <a:lnTo>
                  <a:pt x="188494" y="10052"/>
                </a:lnTo>
                <a:lnTo>
                  <a:pt x="187555" y="8474"/>
                </a:lnTo>
                <a:lnTo>
                  <a:pt x="184471" y="5394"/>
                </a:lnTo>
                <a:lnTo>
                  <a:pt x="177182" y="1072"/>
                </a:lnTo>
                <a:lnTo>
                  <a:pt x="172837" y="0"/>
                </a:lnTo>
                <a:close/>
              </a:path>
              <a:path w="376554" h="118744">
                <a:moveTo>
                  <a:pt x="188494" y="10052"/>
                </a:moveTo>
                <a:lnTo>
                  <a:pt x="173117" y="10052"/>
                </a:lnTo>
                <a:lnTo>
                  <a:pt x="177463" y="12719"/>
                </a:lnTo>
                <a:lnTo>
                  <a:pt x="180967" y="18051"/>
                </a:lnTo>
                <a:lnTo>
                  <a:pt x="183256" y="23068"/>
                </a:lnTo>
                <a:lnTo>
                  <a:pt x="184874" y="30142"/>
                </a:lnTo>
                <a:lnTo>
                  <a:pt x="185830" y="39213"/>
                </a:lnTo>
                <a:lnTo>
                  <a:pt x="186154" y="50462"/>
                </a:lnTo>
                <a:lnTo>
                  <a:pt x="185836" y="61576"/>
                </a:lnTo>
                <a:lnTo>
                  <a:pt x="173257" y="90872"/>
                </a:lnTo>
                <a:lnTo>
                  <a:pt x="189038" y="90872"/>
                </a:lnTo>
                <a:lnTo>
                  <a:pt x="197508" y="50462"/>
                </a:lnTo>
                <a:lnTo>
                  <a:pt x="197379" y="39213"/>
                </a:lnTo>
                <a:lnTo>
                  <a:pt x="196807" y="32870"/>
                </a:lnTo>
                <a:lnTo>
                  <a:pt x="195545" y="27123"/>
                </a:lnTo>
                <a:lnTo>
                  <a:pt x="194144" y="21377"/>
                </a:lnTo>
                <a:lnTo>
                  <a:pt x="192321" y="16488"/>
                </a:lnTo>
                <a:lnTo>
                  <a:pt x="188494" y="10052"/>
                </a:lnTo>
                <a:close/>
              </a:path>
              <a:path w="376554" h="118744">
                <a:moveTo>
                  <a:pt x="230870" y="85294"/>
                </a:moveTo>
                <a:lnTo>
                  <a:pt x="218254" y="85294"/>
                </a:lnTo>
                <a:lnTo>
                  <a:pt x="218254" y="99132"/>
                </a:lnTo>
                <a:lnTo>
                  <a:pt x="224562" y="99132"/>
                </a:lnTo>
                <a:lnTo>
                  <a:pt x="224422" y="103193"/>
                </a:lnTo>
                <a:lnTo>
                  <a:pt x="223721" y="106335"/>
                </a:lnTo>
                <a:lnTo>
                  <a:pt x="221478" y="110779"/>
                </a:lnTo>
                <a:lnTo>
                  <a:pt x="219796" y="112418"/>
                </a:lnTo>
                <a:lnTo>
                  <a:pt x="217553" y="113491"/>
                </a:lnTo>
                <a:lnTo>
                  <a:pt x="220637" y="118701"/>
                </a:lnTo>
                <a:lnTo>
                  <a:pt x="224141" y="117031"/>
                </a:lnTo>
                <a:lnTo>
                  <a:pt x="226665" y="114610"/>
                </a:lnTo>
                <a:lnTo>
                  <a:pt x="230029" y="108250"/>
                </a:lnTo>
                <a:lnTo>
                  <a:pt x="230870" y="104159"/>
                </a:lnTo>
                <a:lnTo>
                  <a:pt x="230870" y="85294"/>
                </a:lnTo>
                <a:close/>
              </a:path>
              <a:path w="376554" h="118744">
                <a:moveTo>
                  <a:pt x="277969" y="0"/>
                </a:moveTo>
                <a:lnTo>
                  <a:pt x="247044" y="22512"/>
                </a:lnTo>
                <a:lnTo>
                  <a:pt x="243766" y="50462"/>
                </a:lnTo>
                <a:lnTo>
                  <a:pt x="244320" y="63404"/>
                </a:lnTo>
                <a:lnTo>
                  <a:pt x="264512" y="100741"/>
                </a:lnTo>
                <a:lnTo>
                  <a:pt x="279932" y="100741"/>
                </a:lnTo>
                <a:lnTo>
                  <a:pt x="285398" y="98795"/>
                </a:lnTo>
                <a:lnTo>
                  <a:pt x="294089" y="91010"/>
                </a:lnTo>
                <a:lnTo>
                  <a:pt x="294171" y="90872"/>
                </a:lnTo>
                <a:lnTo>
                  <a:pt x="268157" y="90872"/>
                </a:lnTo>
                <a:lnTo>
                  <a:pt x="263951" y="88175"/>
                </a:lnTo>
                <a:lnTo>
                  <a:pt x="255120" y="50462"/>
                </a:lnTo>
                <a:lnTo>
                  <a:pt x="255486" y="39213"/>
                </a:lnTo>
                <a:lnTo>
                  <a:pt x="268017" y="10052"/>
                </a:lnTo>
                <a:lnTo>
                  <a:pt x="293626" y="10052"/>
                </a:lnTo>
                <a:lnTo>
                  <a:pt x="292688" y="8474"/>
                </a:lnTo>
                <a:lnTo>
                  <a:pt x="289604" y="5394"/>
                </a:lnTo>
                <a:lnTo>
                  <a:pt x="282315" y="1072"/>
                </a:lnTo>
                <a:lnTo>
                  <a:pt x="277969" y="0"/>
                </a:lnTo>
                <a:close/>
              </a:path>
              <a:path w="376554" h="118744">
                <a:moveTo>
                  <a:pt x="293626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88" y="23068"/>
                </a:lnTo>
                <a:lnTo>
                  <a:pt x="290007" y="30142"/>
                </a:lnTo>
                <a:lnTo>
                  <a:pt x="290962" y="39213"/>
                </a:lnTo>
                <a:lnTo>
                  <a:pt x="291286" y="50462"/>
                </a:lnTo>
                <a:lnTo>
                  <a:pt x="290968" y="61576"/>
                </a:lnTo>
                <a:lnTo>
                  <a:pt x="278390" y="90872"/>
                </a:lnTo>
                <a:lnTo>
                  <a:pt x="294171" y="90872"/>
                </a:lnTo>
                <a:lnTo>
                  <a:pt x="302640" y="50462"/>
                </a:lnTo>
                <a:lnTo>
                  <a:pt x="302511" y="39213"/>
                </a:lnTo>
                <a:lnTo>
                  <a:pt x="301939" y="32870"/>
                </a:lnTo>
                <a:lnTo>
                  <a:pt x="300678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3626" y="10052"/>
                </a:lnTo>
                <a:close/>
              </a:path>
              <a:path w="376554" h="118744">
                <a:moveTo>
                  <a:pt x="351562" y="0"/>
                </a:moveTo>
                <a:lnTo>
                  <a:pt x="320637" y="22512"/>
                </a:lnTo>
                <a:lnTo>
                  <a:pt x="317359" y="50462"/>
                </a:lnTo>
                <a:lnTo>
                  <a:pt x="317913" y="63404"/>
                </a:lnTo>
                <a:lnTo>
                  <a:pt x="338105" y="100741"/>
                </a:lnTo>
                <a:lnTo>
                  <a:pt x="353524" y="100741"/>
                </a:lnTo>
                <a:lnTo>
                  <a:pt x="358991" y="98795"/>
                </a:lnTo>
                <a:lnTo>
                  <a:pt x="367682" y="91010"/>
                </a:lnTo>
                <a:lnTo>
                  <a:pt x="367763" y="90872"/>
                </a:lnTo>
                <a:lnTo>
                  <a:pt x="341749" y="90872"/>
                </a:lnTo>
                <a:lnTo>
                  <a:pt x="337544" y="88175"/>
                </a:lnTo>
                <a:lnTo>
                  <a:pt x="328713" y="50462"/>
                </a:lnTo>
                <a:lnTo>
                  <a:pt x="329079" y="39213"/>
                </a:lnTo>
                <a:lnTo>
                  <a:pt x="341609" y="10052"/>
                </a:lnTo>
                <a:lnTo>
                  <a:pt x="367219" y="10052"/>
                </a:lnTo>
                <a:lnTo>
                  <a:pt x="366280" y="8474"/>
                </a:lnTo>
                <a:lnTo>
                  <a:pt x="363196" y="5394"/>
                </a:lnTo>
                <a:lnTo>
                  <a:pt x="355907" y="1072"/>
                </a:lnTo>
                <a:lnTo>
                  <a:pt x="351562" y="0"/>
                </a:lnTo>
                <a:close/>
              </a:path>
              <a:path w="376554" h="118744">
                <a:moveTo>
                  <a:pt x="367219" y="10052"/>
                </a:moveTo>
                <a:lnTo>
                  <a:pt x="351842" y="10052"/>
                </a:lnTo>
                <a:lnTo>
                  <a:pt x="356187" y="12719"/>
                </a:lnTo>
                <a:lnTo>
                  <a:pt x="359692" y="18051"/>
                </a:lnTo>
                <a:lnTo>
                  <a:pt x="361981" y="23068"/>
                </a:lnTo>
                <a:lnTo>
                  <a:pt x="363599" y="30142"/>
                </a:lnTo>
                <a:lnTo>
                  <a:pt x="364554" y="39213"/>
                </a:lnTo>
                <a:lnTo>
                  <a:pt x="364878" y="50462"/>
                </a:lnTo>
                <a:lnTo>
                  <a:pt x="364561" y="61576"/>
                </a:lnTo>
                <a:lnTo>
                  <a:pt x="351982" y="90872"/>
                </a:lnTo>
                <a:lnTo>
                  <a:pt x="367763" y="90872"/>
                </a:lnTo>
                <a:lnTo>
                  <a:pt x="376233" y="50462"/>
                </a:lnTo>
                <a:lnTo>
                  <a:pt x="376104" y="39213"/>
                </a:lnTo>
                <a:lnTo>
                  <a:pt x="375532" y="32870"/>
                </a:lnTo>
                <a:lnTo>
                  <a:pt x="374270" y="27123"/>
                </a:lnTo>
                <a:lnTo>
                  <a:pt x="372868" y="21377"/>
                </a:lnTo>
                <a:lnTo>
                  <a:pt x="371046" y="16488"/>
                </a:lnTo>
                <a:lnTo>
                  <a:pt x="367219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5669" y="2484186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106674" y="21913"/>
                </a:moveTo>
                <a:lnTo>
                  <a:pt x="95740" y="21913"/>
                </a:lnTo>
                <a:lnTo>
                  <a:pt x="95740" y="99132"/>
                </a:lnTo>
                <a:lnTo>
                  <a:pt x="106674" y="99132"/>
                </a:lnTo>
                <a:lnTo>
                  <a:pt x="106674" y="21913"/>
                </a:lnTo>
                <a:close/>
              </a:path>
              <a:path w="523875" h="118744">
                <a:moveTo>
                  <a:pt x="106674" y="0"/>
                </a:moveTo>
                <a:lnTo>
                  <a:pt x="99665" y="0"/>
                </a:lnTo>
                <a:lnTo>
                  <a:pt x="97702" y="4306"/>
                </a:lnTo>
                <a:lnTo>
                  <a:pt x="94338" y="8704"/>
                </a:lnTo>
                <a:lnTo>
                  <a:pt x="85087" y="17684"/>
                </a:lnTo>
                <a:lnTo>
                  <a:pt x="79760" y="21545"/>
                </a:lnTo>
                <a:lnTo>
                  <a:pt x="73592" y="24779"/>
                </a:lnTo>
                <a:lnTo>
                  <a:pt x="73592" y="36456"/>
                </a:lnTo>
                <a:lnTo>
                  <a:pt x="76956" y="35138"/>
                </a:lnTo>
                <a:lnTo>
                  <a:pt x="80881" y="33069"/>
                </a:lnTo>
                <a:lnTo>
                  <a:pt x="85087" y="30265"/>
                </a:lnTo>
                <a:lnTo>
                  <a:pt x="89432" y="27445"/>
                </a:lnTo>
                <a:lnTo>
                  <a:pt x="92936" y="24656"/>
                </a:lnTo>
                <a:lnTo>
                  <a:pt x="95740" y="21913"/>
                </a:lnTo>
                <a:lnTo>
                  <a:pt x="106674" y="21913"/>
                </a:lnTo>
                <a:lnTo>
                  <a:pt x="106674" y="0"/>
                </a:lnTo>
                <a:close/>
              </a:path>
              <a:path w="523875" h="118744">
                <a:moveTo>
                  <a:pt x="185313" y="75426"/>
                </a:moveTo>
                <a:lnTo>
                  <a:pt x="174098" y="75426"/>
                </a:lnTo>
                <a:lnTo>
                  <a:pt x="174098" y="99132"/>
                </a:lnTo>
                <a:lnTo>
                  <a:pt x="185313" y="99132"/>
                </a:lnTo>
                <a:lnTo>
                  <a:pt x="185313" y="75426"/>
                </a:lnTo>
                <a:close/>
              </a:path>
              <a:path w="523875" h="118744">
                <a:moveTo>
                  <a:pt x="185313" y="352"/>
                </a:moveTo>
                <a:lnTo>
                  <a:pt x="176201" y="352"/>
                </a:lnTo>
                <a:lnTo>
                  <a:pt x="134989" y="64285"/>
                </a:lnTo>
                <a:lnTo>
                  <a:pt x="134989" y="75426"/>
                </a:lnTo>
                <a:lnTo>
                  <a:pt x="197368" y="75426"/>
                </a:lnTo>
                <a:lnTo>
                  <a:pt x="197368" y="64285"/>
                </a:lnTo>
                <a:lnTo>
                  <a:pt x="145783" y="64285"/>
                </a:lnTo>
                <a:lnTo>
                  <a:pt x="174098" y="19936"/>
                </a:lnTo>
                <a:lnTo>
                  <a:pt x="185313" y="19936"/>
                </a:lnTo>
                <a:lnTo>
                  <a:pt x="185313" y="352"/>
                </a:lnTo>
                <a:close/>
              </a:path>
              <a:path w="523875" h="118744">
                <a:moveTo>
                  <a:pt x="185313" y="19936"/>
                </a:moveTo>
                <a:lnTo>
                  <a:pt x="174098" y="19936"/>
                </a:lnTo>
                <a:lnTo>
                  <a:pt x="174098" y="64285"/>
                </a:lnTo>
                <a:lnTo>
                  <a:pt x="185313" y="64285"/>
                </a:lnTo>
                <a:lnTo>
                  <a:pt x="185313" y="19936"/>
                </a:lnTo>
                <a:close/>
              </a:path>
              <a:path w="523875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523875" h="118744">
                <a:moveTo>
                  <a:pt x="277969" y="0"/>
                </a:moveTo>
                <a:lnTo>
                  <a:pt x="245599" y="27949"/>
                </a:lnTo>
                <a:lnTo>
                  <a:pt x="243766" y="50462"/>
                </a:lnTo>
                <a:lnTo>
                  <a:pt x="244318" y="63404"/>
                </a:lnTo>
                <a:lnTo>
                  <a:pt x="264512" y="100741"/>
                </a:lnTo>
                <a:lnTo>
                  <a:pt x="279791" y="100741"/>
                </a:lnTo>
                <a:lnTo>
                  <a:pt x="285398" y="98795"/>
                </a:lnTo>
                <a:lnTo>
                  <a:pt x="289604" y="94903"/>
                </a:lnTo>
                <a:lnTo>
                  <a:pt x="293949" y="91010"/>
                </a:lnTo>
                <a:lnTo>
                  <a:pt x="294030" y="90872"/>
                </a:lnTo>
                <a:lnTo>
                  <a:pt x="268157" y="90872"/>
                </a:lnTo>
                <a:lnTo>
                  <a:pt x="263811" y="88175"/>
                </a:lnTo>
                <a:lnTo>
                  <a:pt x="255120" y="50462"/>
                </a:lnTo>
                <a:lnTo>
                  <a:pt x="255466" y="39213"/>
                </a:lnTo>
                <a:lnTo>
                  <a:pt x="267876" y="10052"/>
                </a:lnTo>
                <a:lnTo>
                  <a:pt x="293488" y="10052"/>
                </a:lnTo>
                <a:lnTo>
                  <a:pt x="292547" y="8474"/>
                </a:lnTo>
                <a:lnTo>
                  <a:pt x="289604" y="5394"/>
                </a:lnTo>
                <a:lnTo>
                  <a:pt x="285819" y="3233"/>
                </a:lnTo>
                <a:lnTo>
                  <a:pt x="282174" y="1072"/>
                </a:lnTo>
                <a:lnTo>
                  <a:pt x="277969" y="0"/>
                </a:lnTo>
                <a:close/>
              </a:path>
              <a:path w="523875" h="118744">
                <a:moveTo>
                  <a:pt x="293488" y="10052"/>
                </a:moveTo>
                <a:lnTo>
                  <a:pt x="278249" y="10052"/>
                </a:lnTo>
                <a:lnTo>
                  <a:pt x="282595" y="12719"/>
                </a:lnTo>
                <a:lnTo>
                  <a:pt x="286099" y="18051"/>
                </a:lnTo>
                <a:lnTo>
                  <a:pt x="288307" y="23068"/>
                </a:lnTo>
                <a:lnTo>
                  <a:pt x="289884" y="30142"/>
                </a:lnTo>
                <a:lnTo>
                  <a:pt x="290824" y="39213"/>
                </a:lnTo>
                <a:lnTo>
                  <a:pt x="291146" y="50462"/>
                </a:lnTo>
                <a:lnTo>
                  <a:pt x="290830" y="61576"/>
                </a:lnTo>
                <a:lnTo>
                  <a:pt x="278249" y="90872"/>
                </a:lnTo>
                <a:lnTo>
                  <a:pt x="294030" y="90872"/>
                </a:lnTo>
                <a:lnTo>
                  <a:pt x="302500" y="50462"/>
                </a:lnTo>
                <a:lnTo>
                  <a:pt x="302397" y="39213"/>
                </a:lnTo>
                <a:lnTo>
                  <a:pt x="301939" y="32870"/>
                </a:lnTo>
                <a:lnTo>
                  <a:pt x="300537" y="27123"/>
                </a:lnTo>
                <a:lnTo>
                  <a:pt x="299276" y="21377"/>
                </a:lnTo>
                <a:lnTo>
                  <a:pt x="297454" y="16488"/>
                </a:lnTo>
                <a:lnTo>
                  <a:pt x="294885" y="12397"/>
                </a:lnTo>
                <a:lnTo>
                  <a:pt x="293488" y="10052"/>
                </a:lnTo>
                <a:close/>
              </a:path>
              <a:path w="523875" h="118744">
                <a:moveTo>
                  <a:pt x="328573" y="71472"/>
                </a:moveTo>
                <a:lnTo>
                  <a:pt x="317359" y="73096"/>
                </a:lnTo>
                <a:lnTo>
                  <a:pt x="318059" y="81233"/>
                </a:lnTo>
                <a:lnTo>
                  <a:pt x="321143" y="87899"/>
                </a:lnTo>
                <a:lnTo>
                  <a:pt x="326330" y="93110"/>
                </a:lnTo>
                <a:lnTo>
                  <a:pt x="331657" y="98320"/>
                </a:lnTo>
                <a:lnTo>
                  <a:pt x="338245" y="100925"/>
                </a:lnTo>
                <a:lnTo>
                  <a:pt x="354786" y="100925"/>
                </a:lnTo>
                <a:lnTo>
                  <a:pt x="362075" y="97937"/>
                </a:lnTo>
                <a:lnTo>
                  <a:pt x="368851" y="90872"/>
                </a:lnTo>
                <a:lnTo>
                  <a:pt x="341749" y="90872"/>
                </a:lnTo>
                <a:lnTo>
                  <a:pt x="337965" y="89340"/>
                </a:lnTo>
                <a:lnTo>
                  <a:pt x="331797" y="83241"/>
                </a:lnTo>
                <a:lnTo>
                  <a:pt x="329694" y="78291"/>
                </a:lnTo>
                <a:lnTo>
                  <a:pt x="328573" y="71472"/>
                </a:lnTo>
                <a:close/>
              </a:path>
              <a:path w="523875" h="118744">
                <a:moveTo>
                  <a:pt x="369975" y="50999"/>
                </a:moveTo>
                <a:lnTo>
                  <a:pt x="352262" y="50999"/>
                </a:lnTo>
                <a:lnTo>
                  <a:pt x="356468" y="52822"/>
                </a:lnTo>
                <a:lnTo>
                  <a:pt x="363196" y="60132"/>
                </a:lnTo>
                <a:lnTo>
                  <a:pt x="364738" y="64714"/>
                </a:lnTo>
                <a:lnTo>
                  <a:pt x="364738" y="76084"/>
                </a:lnTo>
                <a:lnTo>
                  <a:pt x="363056" y="80988"/>
                </a:lnTo>
                <a:lnTo>
                  <a:pt x="355767" y="88896"/>
                </a:lnTo>
                <a:lnTo>
                  <a:pt x="351281" y="90872"/>
                </a:lnTo>
                <a:lnTo>
                  <a:pt x="368851" y="90872"/>
                </a:lnTo>
                <a:lnTo>
                  <a:pt x="373569" y="85953"/>
                </a:lnTo>
                <a:lnTo>
                  <a:pt x="376513" y="78659"/>
                </a:lnTo>
                <a:lnTo>
                  <a:pt x="376513" y="63565"/>
                </a:lnTo>
                <a:lnTo>
                  <a:pt x="374971" y="58216"/>
                </a:lnTo>
                <a:lnTo>
                  <a:pt x="369975" y="50999"/>
                </a:lnTo>
                <a:close/>
              </a:path>
              <a:path w="523875" h="118744">
                <a:moveTo>
                  <a:pt x="340488" y="41666"/>
                </a:moveTo>
                <a:lnTo>
                  <a:pt x="339226" y="52439"/>
                </a:lnTo>
                <a:lnTo>
                  <a:pt x="342310" y="51474"/>
                </a:lnTo>
                <a:lnTo>
                  <a:pt x="344973" y="50999"/>
                </a:lnTo>
                <a:lnTo>
                  <a:pt x="369975" y="50999"/>
                </a:lnTo>
                <a:lnTo>
                  <a:pt x="369084" y="49711"/>
                </a:lnTo>
                <a:lnTo>
                  <a:pt x="365019" y="46938"/>
                </a:lnTo>
                <a:lnTo>
                  <a:pt x="359692" y="45620"/>
                </a:lnTo>
                <a:lnTo>
                  <a:pt x="363757" y="43582"/>
                </a:lnTo>
                <a:lnTo>
                  <a:pt x="365689" y="41835"/>
                </a:lnTo>
                <a:lnTo>
                  <a:pt x="341889" y="41835"/>
                </a:lnTo>
                <a:lnTo>
                  <a:pt x="341329" y="41789"/>
                </a:lnTo>
                <a:lnTo>
                  <a:pt x="340488" y="41666"/>
                </a:lnTo>
                <a:close/>
              </a:path>
              <a:path w="523875" h="118744">
                <a:moveTo>
                  <a:pt x="367073" y="9884"/>
                </a:moveTo>
                <a:lnTo>
                  <a:pt x="350300" y="9884"/>
                </a:lnTo>
                <a:lnTo>
                  <a:pt x="353804" y="11339"/>
                </a:lnTo>
                <a:lnTo>
                  <a:pt x="356608" y="14282"/>
                </a:lnTo>
                <a:lnTo>
                  <a:pt x="359271" y="17209"/>
                </a:lnTo>
                <a:lnTo>
                  <a:pt x="360673" y="20886"/>
                </a:lnTo>
                <a:lnTo>
                  <a:pt x="360673" y="30955"/>
                </a:lnTo>
                <a:lnTo>
                  <a:pt x="358851" y="35107"/>
                </a:lnTo>
                <a:lnTo>
                  <a:pt x="351281" y="40502"/>
                </a:lnTo>
                <a:lnTo>
                  <a:pt x="347076" y="41835"/>
                </a:lnTo>
                <a:lnTo>
                  <a:pt x="365689" y="41835"/>
                </a:lnTo>
                <a:lnTo>
                  <a:pt x="366841" y="40793"/>
                </a:lnTo>
                <a:lnTo>
                  <a:pt x="371046" y="33728"/>
                </a:lnTo>
                <a:lnTo>
                  <a:pt x="372027" y="29866"/>
                </a:lnTo>
                <a:lnTo>
                  <a:pt x="371963" y="20886"/>
                </a:lnTo>
                <a:lnTo>
                  <a:pt x="370906" y="16887"/>
                </a:lnTo>
                <a:lnTo>
                  <a:pt x="368803" y="12933"/>
                </a:lnTo>
                <a:lnTo>
                  <a:pt x="367073" y="9884"/>
                </a:lnTo>
                <a:close/>
              </a:path>
              <a:path w="523875" h="118744">
                <a:moveTo>
                  <a:pt x="350580" y="0"/>
                </a:moveTo>
                <a:lnTo>
                  <a:pt x="338525" y="0"/>
                </a:lnTo>
                <a:lnTo>
                  <a:pt x="332498" y="2237"/>
                </a:lnTo>
                <a:lnTo>
                  <a:pt x="327732" y="6727"/>
                </a:lnTo>
                <a:lnTo>
                  <a:pt x="322825" y="11217"/>
                </a:lnTo>
                <a:lnTo>
                  <a:pt x="319742" y="17484"/>
                </a:lnTo>
                <a:lnTo>
                  <a:pt x="318480" y="25499"/>
                </a:lnTo>
                <a:lnTo>
                  <a:pt x="329694" y="27660"/>
                </a:lnTo>
                <a:lnTo>
                  <a:pt x="330395" y="21791"/>
                </a:lnTo>
                <a:lnTo>
                  <a:pt x="332217" y="17362"/>
                </a:lnTo>
                <a:lnTo>
                  <a:pt x="338105" y="11370"/>
                </a:lnTo>
                <a:lnTo>
                  <a:pt x="341609" y="9884"/>
                </a:lnTo>
                <a:lnTo>
                  <a:pt x="367073" y="9884"/>
                </a:lnTo>
                <a:lnTo>
                  <a:pt x="366560" y="8980"/>
                </a:lnTo>
                <a:lnTo>
                  <a:pt x="363336" y="5838"/>
                </a:lnTo>
                <a:lnTo>
                  <a:pt x="359271" y="3509"/>
                </a:lnTo>
                <a:lnTo>
                  <a:pt x="355066" y="1164"/>
                </a:lnTo>
                <a:lnTo>
                  <a:pt x="350580" y="0"/>
                </a:lnTo>
                <a:close/>
              </a:path>
              <a:path w="523875" h="118744">
                <a:moveTo>
                  <a:pt x="428238" y="0"/>
                </a:moveTo>
                <a:lnTo>
                  <a:pt x="412538" y="0"/>
                </a:lnTo>
                <a:lnTo>
                  <a:pt x="406230" y="2451"/>
                </a:lnTo>
                <a:lnTo>
                  <a:pt x="396698" y="12274"/>
                </a:lnTo>
                <a:lnTo>
                  <a:pt x="394315" y="18312"/>
                </a:lnTo>
                <a:lnTo>
                  <a:pt x="394379" y="30403"/>
                </a:lnTo>
                <a:lnTo>
                  <a:pt x="408053" y="45620"/>
                </a:lnTo>
                <a:lnTo>
                  <a:pt x="402586" y="47168"/>
                </a:lnTo>
                <a:lnTo>
                  <a:pt x="398240" y="50110"/>
                </a:lnTo>
                <a:lnTo>
                  <a:pt x="395297" y="54416"/>
                </a:lnTo>
                <a:lnTo>
                  <a:pt x="392213" y="58722"/>
                </a:lnTo>
                <a:lnTo>
                  <a:pt x="390811" y="64116"/>
                </a:lnTo>
                <a:lnTo>
                  <a:pt x="390856" y="79318"/>
                </a:lnTo>
                <a:lnTo>
                  <a:pt x="393474" y="86382"/>
                </a:lnTo>
                <a:lnTo>
                  <a:pt x="404408" y="97876"/>
                </a:lnTo>
                <a:lnTo>
                  <a:pt x="411557" y="100741"/>
                </a:lnTo>
                <a:lnTo>
                  <a:pt x="429500" y="100741"/>
                </a:lnTo>
                <a:lnTo>
                  <a:pt x="436649" y="97876"/>
                </a:lnTo>
                <a:lnTo>
                  <a:pt x="443311" y="90872"/>
                </a:lnTo>
                <a:lnTo>
                  <a:pt x="417304" y="90872"/>
                </a:lnTo>
                <a:lnTo>
                  <a:pt x="414080" y="89968"/>
                </a:lnTo>
                <a:lnTo>
                  <a:pt x="402305" y="74046"/>
                </a:lnTo>
                <a:lnTo>
                  <a:pt x="402349" y="64821"/>
                </a:lnTo>
                <a:lnTo>
                  <a:pt x="403988" y="60254"/>
                </a:lnTo>
                <a:lnTo>
                  <a:pt x="410716" y="52700"/>
                </a:lnTo>
                <a:lnTo>
                  <a:pt x="415061" y="50815"/>
                </a:lnTo>
                <a:lnTo>
                  <a:pt x="443165" y="50815"/>
                </a:lnTo>
                <a:lnTo>
                  <a:pt x="438891" y="47535"/>
                </a:lnTo>
                <a:lnTo>
                  <a:pt x="433284" y="45620"/>
                </a:lnTo>
                <a:lnTo>
                  <a:pt x="437770" y="43704"/>
                </a:lnTo>
                <a:lnTo>
                  <a:pt x="441134" y="41069"/>
                </a:lnTo>
                <a:lnTo>
                  <a:pt x="416323" y="40946"/>
                </a:lnTo>
                <a:lnTo>
                  <a:pt x="412678" y="39444"/>
                </a:lnTo>
                <a:lnTo>
                  <a:pt x="407071" y="33468"/>
                </a:lnTo>
                <a:lnTo>
                  <a:pt x="405670" y="29637"/>
                </a:lnTo>
                <a:lnTo>
                  <a:pt x="405670" y="20886"/>
                </a:lnTo>
                <a:lnTo>
                  <a:pt x="407071" y="17362"/>
                </a:lnTo>
                <a:lnTo>
                  <a:pt x="412678" y="11370"/>
                </a:lnTo>
                <a:lnTo>
                  <a:pt x="416183" y="9884"/>
                </a:lnTo>
                <a:lnTo>
                  <a:pt x="441675" y="9884"/>
                </a:lnTo>
                <a:lnTo>
                  <a:pt x="439452" y="7539"/>
                </a:lnTo>
                <a:lnTo>
                  <a:pt x="434546" y="2513"/>
                </a:lnTo>
                <a:lnTo>
                  <a:pt x="428238" y="0"/>
                </a:lnTo>
                <a:close/>
              </a:path>
              <a:path w="523875" h="118744">
                <a:moveTo>
                  <a:pt x="443165" y="50815"/>
                </a:moveTo>
                <a:lnTo>
                  <a:pt x="425715" y="50815"/>
                </a:lnTo>
                <a:lnTo>
                  <a:pt x="430201" y="52730"/>
                </a:lnTo>
                <a:lnTo>
                  <a:pt x="437209" y="60392"/>
                </a:lnTo>
                <a:lnTo>
                  <a:pt x="438785" y="64944"/>
                </a:lnTo>
                <a:lnTo>
                  <a:pt x="438891" y="76866"/>
                </a:lnTo>
                <a:lnTo>
                  <a:pt x="437209" y="81586"/>
                </a:lnTo>
                <a:lnTo>
                  <a:pt x="430201" y="89018"/>
                </a:lnTo>
                <a:lnTo>
                  <a:pt x="425855" y="90872"/>
                </a:lnTo>
                <a:lnTo>
                  <a:pt x="443311" y="90872"/>
                </a:lnTo>
                <a:lnTo>
                  <a:pt x="447582" y="86382"/>
                </a:lnTo>
                <a:lnTo>
                  <a:pt x="450246" y="79318"/>
                </a:lnTo>
                <a:lnTo>
                  <a:pt x="450246" y="64821"/>
                </a:lnTo>
                <a:lnTo>
                  <a:pt x="448844" y="59565"/>
                </a:lnTo>
                <a:lnTo>
                  <a:pt x="445900" y="55136"/>
                </a:lnTo>
                <a:lnTo>
                  <a:pt x="443165" y="50815"/>
                </a:lnTo>
                <a:close/>
              </a:path>
              <a:path w="523875" h="118744">
                <a:moveTo>
                  <a:pt x="441675" y="9884"/>
                </a:moveTo>
                <a:lnTo>
                  <a:pt x="424593" y="9884"/>
                </a:lnTo>
                <a:lnTo>
                  <a:pt x="428098" y="11401"/>
                </a:lnTo>
                <a:lnTo>
                  <a:pt x="431042" y="14450"/>
                </a:lnTo>
                <a:lnTo>
                  <a:pt x="433845" y="17515"/>
                </a:lnTo>
                <a:lnTo>
                  <a:pt x="435109" y="20886"/>
                </a:lnTo>
                <a:lnTo>
                  <a:pt x="435176" y="30173"/>
                </a:lnTo>
                <a:lnTo>
                  <a:pt x="433845" y="33606"/>
                </a:lnTo>
                <a:lnTo>
                  <a:pt x="431182" y="36548"/>
                </a:lnTo>
                <a:lnTo>
                  <a:pt x="428378" y="39475"/>
                </a:lnTo>
                <a:lnTo>
                  <a:pt x="424874" y="40946"/>
                </a:lnTo>
                <a:lnTo>
                  <a:pt x="441216" y="40946"/>
                </a:lnTo>
                <a:lnTo>
                  <a:pt x="443377" y="37713"/>
                </a:lnTo>
                <a:lnTo>
                  <a:pt x="445480" y="34356"/>
                </a:lnTo>
                <a:lnTo>
                  <a:pt x="446601" y="30403"/>
                </a:lnTo>
                <a:lnTo>
                  <a:pt x="446601" y="18680"/>
                </a:lnTo>
                <a:lnTo>
                  <a:pt x="444218" y="12565"/>
                </a:lnTo>
                <a:lnTo>
                  <a:pt x="441675" y="9884"/>
                </a:lnTo>
                <a:close/>
              </a:path>
              <a:path w="523875" h="118744">
                <a:moveTo>
                  <a:pt x="511222" y="75426"/>
                </a:moveTo>
                <a:lnTo>
                  <a:pt x="500008" y="75426"/>
                </a:lnTo>
                <a:lnTo>
                  <a:pt x="500008" y="99132"/>
                </a:lnTo>
                <a:lnTo>
                  <a:pt x="511222" y="99132"/>
                </a:lnTo>
                <a:lnTo>
                  <a:pt x="511222" y="75426"/>
                </a:lnTo>
                <a:close/>
              </a:path>
              <a:path w="523875" h="118744">
                <a:moveTo>
                  <a:pt x="511222" y="352"/>
                </a:moveTo>
                <a:lnTo>
                  <a:pt x="502111" y="352"/>
                </a:lnTo>
                <a:lnTo>
                  <a:pt x="460899" y="64285"/>
                </a:lnTo>
                <a:lnTo>
                  <a:pt x="460899" y="75426"/>
                </a:lnTo>
                <a:lnTo>
                  <a:pt x="523278" y="75426"/>
                </a:lnTo>
                <a:lnTo>
                  <a:pt x="523278" y="64285"/>
                </a:lnTo>
                <a:lnTo>
                  <a:pt x="471693" y="64285"/>
                </a:lnTo>
                <a:lnTo>
                  <a:pt x="500008" y="19936"/>
                </a:lnTo>
                <a:lnTo>
                  <a:pt x="511222" y="19936"/>
                </a:lnTo>
                <a:lnTo>
                  <a:pt x="511222" y="352"/>
                </a:lnTo>
                <a:close/>
              </a:path>
              <a:path w="523875" h="118744">
                <a:moveTo>
                  <a:pt x="511222" y="19936"/>
                </a:moveTo>
                <a:lnTo>
                  <a:pt x="500008" y="19936"/>
                </a:lnTo>
                <a:lnTo>
                  <a:pt x="500008" y="64285"/>
                </a:lnTo>
                <a:lnTo>
                  <a:pt x="511222" y="64285"/>
                </a:lnTo>
                <a:lnTo>
                  <a:pt x="511222" y="19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26399" y="2484186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99244" y="0"/>
                </a:moveTo>
                <a:lnTo>
                  <a:pt x="66875" y="27949"/>
                </a:lnTo>
                <a:lnTo>
                  <a:pt x="65041" y="50462"/>
                </a:lnTo>
                <a:lnTo>
                  <a:pt x="65593" y="63404"/>
                </a:lnTo>
                <a:lnTo>
                  <a:pt x="85787" y="100741"/>
                </a:lnTo>
                <a:lnTo>
                  <a:pt x="101067" y="100741"/>
                </a:lnTo>
                <a:lnTo>
                  <a:pt x="106533" y="98795"/>
                </a:lnTo>
                <a:lnTo>
                  <a:pt x="115224" y="91010"/>
                </a:lnTo>
                <a:lnTo>
                  <a:pt x="115306" y="90872"/>
                </a:lnTo>
                <a:lnTo>
                  <a:pt x="89432" y="90872"/>
                </a:lnTo>
                <a:lnTo>
                  <a:pt x="85087" y="88175"/>
                </a:lnTo>
                <a:lnTo>
                  <a:pt x="76396" y="50462"/>
                </a:lnTo>
                <a:lnTo>
                  <a:pt x="76742" y="39213"/>
                </a:lnTo>
                <a:lnTo>
                  <a:pt x="89152" y="10052"/>
                </a:lnTo>
                <a:lnTo>
                  <a:pt x="114763" y="10052"/>
                </a:lnTo>
                <a:lnTo>
                  <a:pt x="113823" y="8474"/>
                </a:lnTo>
                <a:lnTo>
                  <a:pt x="110879" y="5394"/>
                </a:lnTo>
                <a:lnTo>
                  <a:pt x="107094" y="3233"/>
                </a:lnTo>
                <a:lnTo>
                  <a:pt x="103450" y="1072"/>
                </a:lnTo>
                <a:lnTo>
                  <a:pt x="99244" y="0"/>
                </a:lnTo>
                <a:close/>
              </a:path>
              <a:path w="523875" h="118744">
                <a:moveTo>
                  <a:pt x="114763" y="10052"/>
                </a:moveTo>
                <a:lnTo>
                  <a:pt x="99525" y="10052"/>
                </a:lnTo>
                <a:lnTo>
                  <a:pt x="103870" y="12719"/>
                </a:lnTo>
                <a:lnTo>
                  <a:pt x="107375" y="18051"/>
                </a:lnTo>
                <a:lnTo>
                  <a:pt x="109582" y="23068"/>
                </a:lnTo>
                <a:lnTo>
                  <a:pt x="111159" y="30142"/>
                </a:lnTo>
                <a:lnTo>
                  <a:pt x="112099" y="39213"/>
                </a:lnTo>
                <a:lnTo>
                  <a:pt x="112421" y="50462"/>
                </a:lnTo>
                <a:lnTo>
                  <a:pt x="112105" y="61576"/>
                </a:lnTo>
                <a:lnTo>
                  <a:pt x="99525" y="90872"/>
                </a:lnTo>
                <a:lnTo>
                  <a:pt x="115306" y="90872"/>
                </a:lnTo>
                <a:lnTo>
                  <a:pt x="123775" y="50462"/>
                </a:lnTo>
                <a:lnTo>
                  <a:pt x="123672" y="39213"/>
                </a:lnTo>
                <a:lnTo>
                  <a:pt x="123214" y="32870"/>
                </a:lnTo>
                <a:lnTo>
                  <a:pt x="121813" y="27123"/>
                </a:lnTo>
                <a:lnTo>
                  <a:pt x="120551" y="21377"/>
                </a:lnTo>
                <a:lnTo>
                  <a:pt x="118729" y="16488"/>
                </a:lnTo>
                <a:lnTo>
                  <a:pt x="116160" y="12397"/>
                </a:lnTo>
                <a:lnTo>
                  <a:pt x="114763" y="10052"/>
                </a:lnTo>
                <a:close/>
              </a:path>
              <a:path w="523875" h="118744">
                <a:moveTo>
                  <a:pt x="150969" y="75242"/>
                </a:moveTo>
                <a:lnTo>
                  <a:pt x="140316" y="76314"/>
                </a:lnTo>
                <a:lnTo>
                  <a:pt x="141157" y="84099"/>
                </a:lnTo>
                <a:lnTo>
                  <a:pt x="143820" y="90121"/>
                </a:lnTo>
                <a:lnTo>
                  <a:pt x="152792" y="98626"/>
                </a:lnTo>
                <a:lnTo>
                  <a:pt x="158539" y="100741"/>
                </a:lnTo>
                <a:lnTo>
                  <a:pt x="172276" y="100741"/>
                </a:lnTo>
                <a:lnTo>
                  <a:pt x="178023" y="98795"/>
                </a:lnTo>
                <a:lnTo>
                  <a:pt x="183070" y="94903"/>
                </a:lnTo>
                <a:lnTo>
                  <a:pt x="187976" y="91010"/>
                </a:lnTo>
                <a:lnTo>
                  <a:pt x="188068" y="90872"/>
                </a:lnTo>
                <a:lnTo>
                  <a:pt x="161903" y="90872"/>
                </a:lnTo>
                <a:lnTo>
                  <a:pt x="158679" y="89646"/>
                </a:lnTo>
                <a:lnTo>
                  <a:pt x="156156" y="87179"/>
                </a:lnTo>
                <a:lnTo>
                  <a:pt x="153493" y="84727"/>
                </a:lnTo>
                <a:lnTo>
                  <a:pt x="151810" y="80758"/>
                </a:lnTo>
                <a:lnTo>
                  <a:pt x="150969" y="75242"/>
                </a:lnTo>
                <a:close/>
              </a:path>
              <a:path w="523875" h="118744">
                <a:moveTo>
                  <a:pt x="197800" y="52623"/>
                </a:moveTo>
                <a:lnTo>
                  <a:pt x="186854" y="52623"/>
                </a:lnTo>
                <a:lnTo>
                  <a:pt x="186854" y="60163"/>
                </a:lnTo>
                <a:lnTo>
                  <a:pt x="186294" y="65097"/>
                </a:lnTo>
                <a:lnTo>
                  <a:pt x="185313" y="69939"/>
                </a:lnTo>
                <a:lnTo>
                  <a:pt x="184191" y="74797"/>
                </a:lnTo>
                <a:lnTo>
                  <a:pt x="182789" y="78628"/>
                </a:lnTo>
                <a:lnTo>
                  <a:pt x="181107" y="81433"/>
                </a:lnTo>
                <a:lnTo>
                  <a:pt x="179565" y="84252"/>
                </a:lnTo>
                <a:lnTo>
                  <a:pt x="177463" y="86520"/>
                </a:lnTo>
                <a:lnTo>
                  <a:pt x="174799" y="88267"/>
                </a:lnTo>
                <a:lnTo>
                  <a:pt x="172276" y="89999"/>
                </a:lnTo>
                <a:lnTo>
                  <a:pt x="169332" y="90872"/>
                </a:lnTo>
                <a:lnTo>
                  <a:pt x="188068" y="90872"/>
                </a:lnTo>
                <a:lnTo>
                  <a:pt x="191761" y="85325"/>
                </a:lnTo>
                <a:lnTo>
                  <a:pt x="197692" y="56722"/>
                </a:lnTo>
                <a:lnTo>
                  <a:pt x="197800" y="52623"/>
                </a:lnTo>
                <a:close/>
              </a:path>
              <a:path w="523875" h="118744">
                <a:moveTo>
                  <a:pt x="172837" y="0"/>
                </a:moveTo>
                <a:lnTo>
                  <a:pt x="139135" y="26229"/>
                </a:lnTo>
                <a:lnTo>
                  <a:pt x="138634" y="43107"/>
                </a:lnTo>
                <a:lnTo>
                  <a:pt x="141157" y="50907"/>
                </a:lnTo>
                <a:lnTo>
                  <a:pt x="151530" y="62768"/>
                </a:lnTo>
                <a:lnTo>
                  <a:pt x="157838" y="65725"/>
                </a:lnTo>
                <a:lnTo>
                  <a:pt x="169893" y="65725"/>
                </a:lnTo>
                <a:lnTo>
                  <a:pt x="174098" y="64499"/>
                </a:lnTo>
                <a:lnTo>
                  <a:pt x="181668" y="59596"/>
                </a:lnTo>
                <a:lnTo>
                  <a:pt x="184752" y="56454"/>
                </a:lnTo>
                <a:lnTo>
                  <a:pt x="185576" y="54952"/>
                </a:lnTo>
                <a:lnTo>
                  <a:pt x="163025" y="54952"/>
                </a:lnTo>
                <a:lnTo>
                  <a:pt x="158679" y="52975"/>
                </a:lnTo>
                <a:lnTo>
                  <a:pt x="151670" y="45068"/>
                </a:lnTo>
                <a:lnTo>
                  <a:pt x="149988" y="39980"/>
                </a:lnTo>
                <a:lnTo>
                  <a:pt x="149988" y="26694"/>
                </a:lnTo>
                <a:lnTo>
                  <a:pt x="151810" y="20978"/>
                </a:lnTo>
                <a:lnTo>
                  <a:pt x="159100" y="12244"/>
                </a:lnTo>
                <a:lnTo>
                  <a:pt x="163445" y="10052"/>
                </a:lnTo>
                <a:lnTo>
                  <a:pt x="188991" y="10052"/>
                </a:lnTo>
                <a:lnTo>
                  <a:pt x="187976" y="8673"/>
                </a:lnTo>
                <a:lnTo>
                  <a:pt x="178164" y="1731"/>
                </a:lnTo>
                <a:lnTo>
                  <a:pt x="172837" y="0"/>
                </a:lnTo>
                <a:close/>
              </a:path>
              <a:path w="523875" h="118744">
                <a:moveTo>
                  <a:pt x="188991" y="10052"/>
                </a:moveTo>
                <a:lnTo>
                  <a:pt x="173117" y="10052"/>
                </a:lnTo>
                <a:lnTo>
                  <a:pt x="177182" y="12090"/>
                </a:lnTo>
                <a:lnTo>
                  <a:pt x="183911" y="20228"/>
                </a:lnTo>
                <a:lnTo>
                  <a:pt x="185477" y="25364"/>
                </a:lnTo>
                <a:lnTo>
                  <a:pt x="185484" y="39980"/>
                </a:lnTo>
                <a:lnTo>
                  <a:pt x="183911" y="45068"/>
                </a:lnTo>
                <a:lnTo>
                  <a:pt x="180687" y="49022"/>
                </a:lnTo>
                <a:lnTo>
                  <a:pt x="177322" y="52975"/>
                </a:lnTo>
                <a:lnTo>
                  <a:pt x="173117" y="54952"/>
                </a:lnTo>
                <a:lnTo>
                  <a:pt x="185576" y="54952"/>
                </a:lnTo>
                <a:lnTo>
                  <a:pt x="186854" y="52623"/>
                </a:lnTo>
                <a:lnTo>
                  <a:pt x="197800" y="52623"/>
                </a:lnTo>
                <a:lnTo>
                  <a:pt x="197895" y="49022"/>
                </a:lnTo>
                <a:lnTo>
                  <a:pt x="191620" y="13623"/>
                </a:lnTo>
                <a:lnTo>
                  <a:pt x="188991" y="10052"/>
                </a:lnTo>
                <a:close/>
              </a:path>
              <a:path w="523875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523875" h="118744">
                <a:moveTo>
                  <a:pt x="302920" y="1609"/>
                </a:moveTo>
                <a:lnTo>
                  <a:pt x="244467" y="1609"/>
                </a:lnTo>
                <a:lnTo>
                  <a:pt x="244467" y="13286"/>
                </a:lnTo>
                <a:lnTo>
                  <a:pt x="288763" y="13286"/>
                </a:lnTo>
                <a:lnTo>
                  <a:pt x="284531" y="18877"/>
                </a:lnTo>
                <a:lnTo>
                  <a:pt x="266142" y="54728"/>
                </a:lnTo>
                <a:lnTo>
                  <a:pt x="257405" y="92992"/>
                </a:lnTo>
                <a:lnTo>
                  <a:pt x="257083" y="99132"/>
                </a:lnTo>
                <a:lnTo>
                  <a:pt x="268577" y="99132"/>
                </a:lnTo>
                <a:lnTo>
                  <a:pt x="269155" y="91912"/>
                </a:lnTo>
                <a:lnTo>
                  <a:pt x="270049" y="84984"/>
                </a:lnTo>
                <a:lnTo>
                  <a:pt x="281850" y="46168"/>
                </a:lnTo>
                <a:lnTo>
                  <a:pt x="302920" y="11140"/>
                </a:lnTo>
                <a:lnTo>
                  <a:pt x="302920" y="1609"/>
                </a:lnTo>
                <a:close/>
              </a:path>
              <a:path w="523875" h="118744">
                <a:moveTo>
                  <a:pt x="358991" y="21913"/>
                </a:moveTo>
                <a:lnTo>
                  <a:pt x="348057" y="21913"/>
                </a:lnTo>
                <a:lnTo>
                  <a:pt x="348057" y="99132"/>
                </a:lnTo>
                <a:lnTo>
                  <a:pt x="358991" y="99132"/>
                </a:lnTo>
                <a:lnTo>
                  <a:pt x="358991" y="21913"/>
                </a:lnTo>
                <a:close/>
              </a:path>
              <a:path w="523875" h="118744">
                <a:moveTo>
                  <a:pt x="358991" y="0"/>
                </a:moveTo>
                <a:lnTo>
                  <a:pt x="351982" y="0"/>
                </a:lnTo>
                <a:lnTo>
                  <a:pt x="350020" y="4306"/>
                </a:lnTo>
                <a:lnTo>
                  <a:pt x="346655" y="8704"/>
                </a:lnTo>
                <a:lnTo>
                  <a:pt x="337404" y="17684"/>
                </a:lnTo>
                <a:lnTo>
                  <a:pt x="332077" y="21545"/>
                </a:lnTo>
                <a:lnTo>
                  <a:pt x="325909" y="24779"/>
                </a:lnTo>
                <a:lnTo>
                  <a:pt x="325909" y="36456"/>
                </a:lnTo>
                <a:lnTo>
                  <a:pt x="329274" y="35138"/>
                </a:lnTo>
                <a:lnTo>
                  <a:pt x="333199" y="33069"/>
                </a:lnTo>
                <a:lnTo>
                  <a:pt x="337404" y="30265"/>
                </a:lnTo>
                <a:lnTo>
                  <a:pt x="341749" y="27445"/>
                </a:lnTo>
                <a:lnTo>
                  <a:pt x="345254" y="24656"/>
                </a:lnTo>
                <a:lnTo>
                  <a:pt x="348057" y="21913"/>
                </a:lnTo>
                <a:lnTo>
                  <a:pt x="358991" y="21913"/>
                </a:lnTo>
                <a:lnTo>
                  <a:pt x="358991" y="0"/>
                </a:lnTo>
                <a:close/>
              </a:path>
              <a:path w="523875" h="118744">
                <a:moveTo>
                  <a:pt x="432584" y="21913"/>
                </a:moveTo>
                <a:lnTo>
                  <a:pt x="421650" y="21913"/>
                </a:lnTo>
                <a:lnTo>
                  <a:pt x="421650" y="99132"/>
                </a:lnTo>
                <a:lnTo>
                  <a:pt x="432584" y="99132"/>
                </a:lnTo>
                <a:lnTo>
                  <a:pt x="432584" y="21913"/>
                </a:lnTo>
                <a:close/>
              </a:path>
              <a:path w="523875" h="118744">
                <a:moveTo>
                  <a:pt x="432584" y="0"/>
                </a:moveTo>
                <a:lnTo>
                  <a:pt x="425575" y="0"/>
                </a:lnTo>
                <a:lnTo>
                  <a:pt x="423612" y="4306"/>
                </a:lnTo>
                <a:lnTo>
                  <a:pt x="420248" y="8704"/>
                </a:lnTo>
                <a:lnTo>
                  <a:pt x="410996" y="17684"/>
                </a:lnTo>
                <a:lnTo>
                  <a:pt x="405670" y="21545"/>
                </a:lnTo>
                <a:lnTo>
                  <a:pt x="399502" y="24779"/>
                </a:lnTo>
                <a:lnTo>
                  <a:pt x="399502" y="36456"/>
                </a:lnTo>
                <a:lnTo>
                  <a:pt x="402866" y="35138"/>
                </a:lnTo>
                <a:lnTo>
                  <a:pt x="406791" y="33069"/>
                </a:lnTo>
                <a:lnTo>
                  <a:pt x="410996" y="30265"/>
                </a:lnTo>
                <a:lnTo>
                  <a:pt x="415342" y="27445"/>
                </a:lnTo>
                <a:lnTo>
                  <a:pt x="418846" y="24656"/>
                </a:lnTo>
                <a:lnTo>
                  <a:pt x="421650" y="21913"/>
                </a:lnTo>
                <a:lnTo>
                  <a:pt x="432584" y="21913"/>
                </a:lnTo>
                <a:lnTo>
                  <a:pt x="432584" y="0"/>
                </a:lnTo>
                <a:close/>
              </a:path>
              <a:path w="523875" h="118744">
                <a:moveTo>
                  <a:pt x="503513" y="0"/>
                </a:moveTo>
                <a:lnTo>
                  <a:pt x="469424" y="18765"/>
                </a:lnTo>
                <a:lnTo>
                  <a:pt x="464108" y="55673"/>
                </a:lnTo>
                <a:lnTo>
                  <a:pt x="464533" y="64825"/>
                </a:lnTo>
                <a:lnTo>
                  <a:pt x="486131" y="100741"/>
                </a:lnTo>
                <a:lnTo>
                  <a:pt x="500709" y="100741"/>
                </a:lnTo>
                <a:lnTo>
                  <a:pt x="505615" y="99331"/>
                </a:lnTo>
                <a:lnTo>
                  <a:pt x="509821" y="96527"/>
                </a:lnTo>
                <a:lnTo>
                  <a:pt x="514166" y="93707"/>
                </a:lnTo>
                <a:lnTo>
                  <a:pt x="516515" y="90872"/>
                </a:lnTo>
                <a:lnTo>
                  <a:pt x="492018" y="90872"/>
                </a:lnTo>
                <a:lnTo>
                  <a:pt x="488794" y="89846"/>
                </a:lnTo>
                <a:lnTo>
                  <a:pt x="485991" y="87808"/>
                </a:lnTo>
                <a:lnTo>
                  <a:pt x="483047" y="85785"/>
                </a:lnTo>
                <a:lnTo>
                  <a:pt x="480804" y="82873"/>
                </a:lnTo>
                <a:lnTo>
                  <a:pt x="479208" y="78981"/>
                </a:lnTo>
                <a:lnTo>
                  <a:pt x="477580" y="75334"/>
                </a:lnTo>
                <a:lnTo>
                  <a:pt x="476879" y="71349"/>
                </a:lnTo>
                <a:lnTo>
                  <a:pt x="476879" y="60821"/>
                </a:lnTo>
                <a:lnTo>
                  <a:pt x="478561" y="55673"/>
                </a:lnTo>
                <a:lnTo>
                  <a:pt x="482066" y="51719"/>
                </a:lnTo>
                <a:lnTo>
                  <a:pt x="485117" y="48133"/>
                </a:lnTo>
                <a:lnTo>
                  <a:pt x="475057" y="48133"/>
                </a:lnTo>
                <a:lnTo>
                  <a:pt x="475179" y="39597"/>
                </a:lnTo>
                <a:lnTo>
                  <a:pt x="475237" y="38004"/>
                </a:lnTo>
                <a:lnTo>
                  <a:pt x="476178" y="30740"/>
                </a:lnTo>
                <a:lnTo>
                  <a:pt x="478281" y="25407"/>
                </a:lnTo>
                <a:lnTo>
                  <a:pt x="480243" y="20090"/>
                </a:lnTo>
                <a:lnTo>
                  <a:pt x="482907" y="15983"/>
                </a:lnTo>
                <a:lnTo>
                  <a:pt x="486411" y="13102"/>
                </a:lnTo>
                <a:lnTo>
                  <a:pt x="489075" y="10956"/>
                </a:lnTo>
                <a:lnTo>
                  <a:pt x="492158" y="9884"/>
                </a:lnTo>
                <a:lnTo>
                  <a:pt x="517301" y="9884"/>
                </a:lnTo>
                <a:lnTo>
                  <a:pt x="509400" y="2191"/>
                </a:lnTo>
                <a:lnTo>
                  <a:pt x="503513" y="0"/>
                </a:lnTo>
                <a:close/>
              </a:path>
              <a:path w="523875" h="118744">
                <a:moveTo>
                  <a:pt x="517400" y="45788"/>
                </a:moveTo>
                <a:lnTo>
                  <a:pt x="499728" y="45788"/>
                </a:lnTo>
                <a:lnTo>
                  <a:pt x="503933" y="47765"/>
                </a:lnTo>
                <a:lnTo>
                  <a:pt x="510662" y="55673"/>
                </a:lnTo>
                <a:lnTo>
                  <a:pt x="512272" y="60821"/>
                </a:lnTo>
                <a:lnTo>
                  <a:pt x="512229" y="75334"/>
                </a:lnTo>
                <a:lnTo>
                  <a:pt x="510662" y="80544"/>
                </a:lnTo>
                <a:lnTo>
                  <a:pt x="507297" y="84666"/>
                </a:lnTo>
                <a:lnTo>
                  <a:pt x="503793" y="88804"/>
                </a:lnTo>
                <a:lnTo>
                  <a:pt x="499868" y="90872"/>
                </a:lnTo>
                <a:lnTo>
                  <a:pt x="516515" y="90872"/>
                </a:lnTo>
                <a:lnTo>
                  <a:pt x="517544" y="89616"/>
                </a:lnTo>
                <a:lnTo>
                  <a:pt x="519913" y="84314"/>
                </a:lnTo>
                <a:lnTo>
                  <a:pt x="522437" y="78981"/>
                </a:lnTo>
                <a:lnTo>
                  <a:pt x="523698" y="73204"/>
                </a:lnTo>
                <a:lnTo>
                  <a:pt x="523698" y="57649"/>
                </a:lnTo>
                <a:lnTo>
                  <a:pt x="521035" y="49987"/>
                </a:lnTo>
                <a:lnTo>
                  <a:pt x="517400" y="45788"/>
                </a:lnTo>
                <a:close/>
              </a:path>
              <a:path w="523875" h="118744">
                <a:moveTo>
                  <a:pt x="504354" y="35015"/>
                </a:moveTo>
                <a:lnTo>
                  <a:pt x="492719" y="35015"/>
                </a:lnTo>
                <a:lnTo>
                  <a:pt x="488654" y="36088"/>
                </a:lnTo>
                <a:lnTo>
                  <a:pt x="484758" y="38310"/>
                </a:lnTo>
                <a:lnTo>
                  <a:pt x="480944" y="40410"/>
                </a:lnTo>
                <a:lnTo>
                  <a:pt x="477720" y="43704"/>
                </a:lnTo>
                <a:lnTo>
                  <a:pt x="475057" y="48133"/>
                </a:lnTo>
                <a:lnTo>
                  <a:pt x="485117" y="48133"/>
                </a:lnTo>
                <a:lnTo>
                  <a:pt x="485430" y="47765"/>
                </a:lnTo>
                <a:lnTo>
                  <a:pt x="489775" y="45788"/>
                </a:lnTo>
                <a:lnTo>
                  <a:pt x="517400" y="45788"/>
                </a:lnTo>
                <a:lnTo>
                  <a:pt x="510662" y="38004"/>
                </a:lnTo>
                <a:lnTo>
                  <a:pt x="504354" y="35015"/>
                </a:lnTo>
                <a:close/>
              </a:path>
              <a:path w="523875" h="118744">
                <a:moveTo>
                  <a:pt x="517301" y="9884"/>
                </a:moveTo>
                <a:lnTo>
                  <a:pt x="500148" y="9884"/>
                </a:lnTo>
                <a:lnTo>
                  <a:pt x="503793" y="11615"/>
                </a:lnTo>
                <a:lnTo>
                  <a:pt x="506877" y="15079"/>
                </a:lnTo>
                <a:lnTo>
                  <a:pt x="508699" y="17239"/>
                </a:lnTo>
                <a:lnTo>
                  <a:pt x="509961" y="20718"/>
                </a:lnTo>
                <a:lnTo>
                  <a:pt x="510942" y="25499"/>
                </a:lnTo>
                <a:lnTo>
                  <a:pt x="522016" y="24595"/>
                </a:lnTo>
                <a:lnTo>
                  <a:pt x="521175" y="16933"/>
                </a:lnTo>
                <a:lnTo>
                  <a:pt x="518371" y="10926"/>
                </a:lnTo>
                <a:lnTo>
                  <a:pt x="517301" y="9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0951" y="2484186"/>
            <a:ext cx="362585" cy="118745"/>
          </a:xfrm>
          <a:custGeom>
            <a:avLst/>
            <a:gdLst/>
            <a:ahLst/>
            <a:cxnLst/>
            <a:rect l="l" t="t" r="r" b="b"/>
            <a:pathLst>
              <a:path w="362585" h="118744">
                <a:moveTo>
                  <a:pt x="13316" y="85294"/>
                </a:moveTo>
                <a:lnTo>
                  <a:pt x="700" y="85294"/>
                </a:lnTo>
                <a:lnTo>
                  <a:pt x="700" y="99132"/>
                </a:lnTo>
                <a:lnTo>
                  <a:pt x="7148" y="99132"/>
                </a:lnTo>
                <a:lnTo>
                  <a:pt x="6868" y="103193"/>
                </a:lnTo>
                <a:lnTo>
                  <a:pt x="0" y="113491"/>
                </a:lnTo>
                <a:lnTo>
                  <a:pt x="3224" y="118701"/>
                </a:lnTo>
                <a:lnTo>
                  <a:pt x="13316" y="104159"/>
                </a:lnTo>
                <a:lnTo>
                  <a:pt x="13316" y="85294"/>
                </a:lnTo>
                <a:close/>
              </a:path>
              <a:path w="362585" h="118744">
                <a:moveTo>
                  <a:pt x="38688" y="75242"/>
                </a:moveTo>
                <a:lnTo>
                  <a:pt x="28035" y="76314"/>
                </a:lnTo>
                <a:lnTo>
                  <a:pt x="28876" y="84099"/>
                </a:lnTo>
                <a:lnTo>
                  <a:pt x="31539" y="90121"/>
                </a:lnTo>
                <a:lnTo>
                  <a:pt x="40510" y="98626"/>
                </a:lnTo>
                <a:lnTo>
                  <a:pt x="46258" y="100741"/>
                </a:lnTo>
                <a:lnTo>
                  <a:pt x="59995" y="100741"/>
                </a:lnTo>
                <a:lnTo>
                  <a:pt x="65742" y="98795"/>
                </a:lnTo>
                <a:lnTo>
                  <a:pt x="70789" y="94903"/>
                </a:lnTo>
                <a:lnTo>
                  <a:pt x="75695" y="91010"/>
                </a:lnTo>
                <a:lnTo>
                  <a:pt x="75787" y="90872"/>
                </a:lnTo>
                <a:lnTo>
                  <a:pt x="49622" y="90872"/>
                </a:lnTo>
                <a:lnTo>
                  <a:pt x="46398" y="89646"/>
                </a:lnTo>
                <a:lnTo>
                  <a:pt x="43875" y="87179"/>
                </a:lnTo>
                <a:lnTo>
                  <a:pt x="41211" y="84727"/>
                </a:lnTo>
                <a:lnTo>
                  <a:pt x="39529" y="80758"/>
                </a:lnTo>
                <a:lnTo>
                  <a:pt x="38688" y="75242"/>
                </a:lnTo>
                <a:close/>
              </a:path>
              <a:path w="362585" h="118744">
                <a:moveTo>
                  <a:pt x="85519" y="52623"/>
                </a:moveTo>
                <a:lnTo>
                  <a:pt x="74573" y="52623"/>
                </a:lnTo>
                <a:lnTo>
                  <a:pt x="74573" y="60163"/>
                </a:lnTo>
                <a:lnTo>
                  <a:pt x="74013" y="65097"/>
                </a:lnTo>
                <a:lnTo>
                  <a:pt x="73031" y="69939"/>
                </a:lnTo>
                <a:lnTo>
                  <a:pt x="71910" y="74797"/>
                </a:lnTo>
                <a:lnTo>
                  <a:pt x="70508" y="78628"/>
                </a:lnTo>
                <a:lnTo>
                  <a:pt x="68826" y="81433"/>
                </a:lnTo>
                <a:lnTo>
                  <a:pt x="67284" y="84252"/>
                </a:lnTo>
                <a:lnTo>
                  <a:pt x="65181" y="86520"/>
                </a:lnTo>
                <a:lnTo>
                  <a:pt x="62518" y="88267"/>
                </a:lnTo>
                <a:lnTo>
                  <a:pt x="59995" y="89999"/>
                </a:lnTo>
                <a:lnTo>
                  <a:pt x="57051" y="90872"/>
                </a:lnTo>
                <a:lnTo>
                  <a:pt x="75787" y="90872"/>
                </a:lnTo>
                <a:lnTo>
                  <a:pt x="79479" y="85325"/>
                </a:lnTo>
                <a:lnTo>
                  <a:pt x="85411" y="56722"/>
                </a:lnTo>
                <a:lnTo>
                  <a:pt x="85519" y="52623"/>
                </a:lnTo>
                <a:close/>
              </a:path>
              <a:path w="362585" h="118744">
                <a:moveTo>
                  <a:pt x="60556" y="0"/>
                </a:moveTo>
                <a:lnTo>
                  <a:pt x="26854" y="26229"/>
                </a:lnTo>
                <a:lnTo>
                  <a:pt x="26353" y="43107"/>
                </a:lnTo>
                <a:lnTo>
                  <a:pt x="28876" y="50907"/>
                </a:lnTo>
                <a:lnTo>
                  <a:pt x="39249" y="62768"/>
                </a:lnTo>
                <a:lnTo>
                  <a:pt x="45557" y="65725"/>
                </a:lnTo>
                <a:lnTo>
                  <a:pt x="57612" y="65725"/>
                </a:lnTo>
                <a:lnTo>
                  <a:pt x="61817" y="64499"/>
                </a:lnTo>
                <a:lnTo>
                  <a:pt x="69387" y="59596"/>
                </a:lnTo>
                <a:lnTo>
                  <a:pt x="72471" y="56454"/>
                </a:lnTo>
                <a:lnTo>
                  <a:pt x="73295" y="54952"/>
                </a:lnTo>
                <a:lnTo>
                  <a:pt x="50743" y="54952"/>
                </a:lnTo>
                <a:lnTo>
                  <a:pt x="46398" y="52975"/>
                </a:lnTo>
                <a:lnTo>
                  <a:pt x="39389" y="45068"/>
                </a:lnTo>
                <a:lnTo>
                  <a:pt x="37707" y="39980"/>
                </a:lnTo>
                <a:lnTo>
                  <a:pt x="37707" y="26694"/>
                </a:lnTo>
                <a:lnTo>
                  <a:pt x="39529" y="20978"/>
                </a:lnTo>
                <a:lnTo>
                  <a:pt x="46818" y="12244"/>
                </a:lnTo>
                <a:lnTo>
                  <a:pt x="51164" y="10052"/>
                </a:lnTo>
                <a:lnTo>
                  <a:pt x="76710" y="10052"/>
                </a:lnTo>
                <a:lnTo>
                  <a:pt x="75695" y="8673"/>
                </a:lnTo>
                <a:lnTo>
                  <a:pt x="65882" y="1731"/>
                </a:lnTo>
                <a:lnTo>
                  <a:pt x="60556" y="0"/>
                </a:lnTo>
                <a:close/>
              </a:path>
              <a:path w="362585" h="118744">
                <a:moveTo>
                  <a:pt x="76710" y="10052"/>
                </a:moveTo>
                <a:lnTo>
                  <a:pt x="60836" y="10052"/>
                </a:lnTo>
                <a:lnTo>
                  <a:pt x="64901" y="12090"/>
                </a:lnTo>
                <a:lnTo>
                  <a:pt x="71630" y="20228"/>
                </a:lnTo>
                <a:lnTo>
                  <a:pt x="73196" y="25364"/>
                </a:lnTo>
                <a:lnTo>
                  <a:pt x="73203" y="39980"/>
                </a:lnTo>
                <a:lnTo>
                  <a:pt x="71630" y="45068"/>
                </a:lnTo>
                <a:lnTo>
                  <a:pt x="68406" y="49022"/>
                </a:lnTo>
                <a:lnTo>
                  <a:pt x="65041" y="52975"/>
                </a:lnTo>
                <a:lnTo>
                  <a:pt x="60836" y="54952"/>
                </a:lnTo>
                <a:lnTo>
                  <a:pt x="73295" y="54952"/>
                </a:lnTo>
                <a:lnTo>
                  <a:pt x="74573" y="52623"/>
                </a:lnTo>
                <a:lnTo>
                  <a:pt x="85519" y="52623"/>
                </a:lnTo>
                <a:lnTo>
                  <a:pt x="85614" y="49022"/>
                </a:lnTo>
                <a:lnTo>
                  <a:pt x="79339" y="13623"/>
                </a:lnTo>
                <a:lnTo>
                  <a:pt x="76710" y="10052"/>
                </a:lnTo>
                <a:close/>
              </a:path>
              <a:path w="362585" h="118744">
                <a:moveTo>
                  <a:pt x="141578" y="21913"/>
                </a:moveTo>
                <a:lnTo>
                  <a:pt x="130644" y="21913"/>
                </a:lnTo>
                <a:lnTo>
                  <a:pt x="130644" y="99132"/>
                </a:lnTo>
                <a:lnTo>
                  <a:pt x="141578" y="99132"/>
                </a:lnTo>
                <a:lnTo>
                  <a:pt x="141578" y="21913"/>
                </a:lnTo>
                <a:close/>
              </a:path>
              <a:path w="362585" h="118744">
                <a:moveTo>
                  <a:pt x="141578" y="0"/>
                </a:moveTo>
                <a:lnTo>
                  <a:pt x="134569" y="0"/>
                </a:lnTo>
                <a:lnTo>
                  <a:pt x="132606" y="4306"/>
                </a:lnTo>
                <a:lnTo>
                  <a:pt x="129242" y="8704"/>
                </a:lnTo>
                <a:lnTo>
                  <a:pt x="119990" y="17684"/>
                </a:lnTo>
                <a:lnTo>
                  <a:pt x="114664" y="21545"/>
                </a:lnTo>
                <a:lnTo>
                  <a:pt x="108496" y="24779"/>
                </a:lnTo>
                <a:lnTo>
                  <a:pt x="108496" y="36456"/>
                </a:lnTo>
                <a:lnTo>
                  <a:pt x="111860" y="35138"/>
                </a:lnTo>
                <a:lnTo>
                  <a:pt x="115785" y="33069"/>
                </a:lnTo>
                <a:lnTo>
                  <a:pt x="119990" y="30265"/>
                </a:lnTo>
                <a:lnTo>
                  <a:pt x="124336" y="27445"/>
                </a:lnTo>
                <a:lnTo>
                  <a:pt x="127840" y="24656"/>
                </a:lnTo>
                <a:lnTo>
                  <a:pt x="130644" y="21913"/>
                </a:lnTo>
                <a:lnTo>
                  <a:pt x="141578" y="21913"/>
                </a:lnTo>
                <a:lnTo>
                  <a:pt x="141578" y="0"/>
                </a:lnTo>
                <a:close/>
              </a:path>
              <a:path w="362585" h="118744">
                <a:moveTo>
                  <a:pt x="220216" y="75426"/>
                </a:moveTo>
                <a:lnTo>
                  <a:pt x="209002" y="75426"/>
                </a:lnTo>
                <a:lnTo>
                  <a:pt x="209002" y="99132"/>
                </a:lnTo>
                <a:lnTo>
                  <a:pt x="220216" y="99132"/>
                </a:lnTo>
                <a:lnTo>
                  <a:pt x="220216" y="75426"/>
                </a:lnTo>
                <a:close/>
              </a:path>
              <a:path w="362585" h="118744">
                <a:moveTo>
                  <a:pt x="220216" y="352"/>
                </a:moveTo>
                <a:lnTo>
                  <a:pt x="211105" y="352"/>
                </a:lnTo>
                <a:lnTo>
                  <a:pt x="169893" y="64285"/>
                </a:lnTo>
                <a:lnTo>
                  <a:pt x="169893" y="75426"/>
                </a:lnTo>
                <a:lnTo>
                  <a:pt x="232272" y="75426"/>
                </a:lnTo>
                <a:lnTo>
                  <a:pt x="232272" y="64285"/>
                </a:lnTo>
                <a:lnTo>
                  <a:pt x="180687" y="64285"/>
                </a:lnTo>
                <a:lnTo>
                  <a:pt x="209002" y="19936"/>
                </a:lnTo>
                <a:lnTo>
                  <a:pt x="220216" y="19936"/>
                </a:lnTo>
                <a:lnTo>
                  <a:pt x="220216" y="352"/>
                </a:lnTo>
                <a:close/>
              </a:path>
              <a:path w="362585" h="118744">
                <a:moveTo>
                  <a:pt x="220216" y="19936"/>
                </a:moveTo>
                <a:lnTo>
                  <a:pt x="209002" y="19936"/>
                </a:lnTo>
                <a:lnTo>
                  <a:pt x="209002" y="64285"/>
                </a:lnTo>
                <a:lnTo>
                  <a:pt x="220216" y="64285"/>
                </a:lnTo>
                <a:lnTo>
                  <a:pt x="220216" y="19936"/>
                </a:lnTo>
                <a:close/>
              </a:path>
              <a:path w="362585" h="118744">
                <a:moveTo>
                  <a:pt x="259466" y="75242"/>
                </a:moveTo>
                <a:lnTo>
                  <a:pt x="248812" y="76314"/>
                </a:lnTo>
                <a:lnTo>
                  <a:pt x="249653" y="84099"/>
                </a:lnTo>
                <a:lnTo>
                  <a:pt x="252317" y="90121"/>
                </a:lnTo>
                <a:lnTo>
                  <a:pt x="261288" y="98626"/>
                </a:lnTo>
                <a:lnTo>
                  <a:pt x="267035" y="100741"/>
                </a:lnTo>
                <a:lnTo>
                  <a:pt x="280773" y="100741"/>
                </a:lnTo>
                <a:lnTo>
                  <a:pt x="286520" y="98795"/>
                </a:lnTo>
                <a:lnTo>
                  <a:pt x="291566" y="94903"/>
                </a:lnTo>
                <a:lnTo>
                  <a:pt x="296472" y="91010"/>
                </a:lnTo>
                <a:lnTo>
                  <a:pt x="296564" y="90872"/>
                </a:lnTo>
                <a:lnTo>
                  <a:pt x="270400" y="90872"/>
                </a:lnTo>
                <a:lnTo>
                  <a:pt x="267175" y="89646"/>
                </a:lnTo>
                <a:lnTo>
                  <a:pt x="264652" y="87179"/>
                </a:lnTo>
                <a:lnTo>
                  <a:pt x="261989" y="84727"/>
                </a:lnTo>
                <a:lnTo>
                  <a:pt x="260307" y="80758"/>
                </a:lnTo>
                <a:lnTo>
                  <a:pt x="259466" y="75242"/>
                </a:lnTo>
                <a:close/>
              </a:path>
              <a:path w="362585" h="118744">
                <a:moveTo>
                  <a:pt x="306297" y="52623"/>
                </a:moveTo>
                <a:lnTo>
                  <a:pt x="295351" y="52623"/>
                </a:lnTo>
                <a:lnTo>
                  <a:pt x="295351" y="60163"/>
                </a:lnTo>
                <a:lnTo>
                  <a:pt x="294790" y="65097"/>
                </a:lnTo>
                <a:lnTo>
                  <a:pt x="293809" y="69939"/>
                </a:lnTo>
                <a:lnTo>
                  <a:pt x="292688" y="74797"/>
                </a:lnTo>
                <a:lnTo>
                  <a:pt x="291286" y="78628"/>
                </a:lnTo>
                <a:lnTo>
                  <a:pt x="289604" y="81433"/>
                </a:lnTo>
                <a:lnTo>
                  <a:pt x="288062" y="84252"/>
                </a:lnTo>
                <a:lnTo>
                  <a:pt x="285959" y="86520"/>
                </a:lnTo>
                <a:lnTo>
                  <a:pt x="283296" y="88267"/>
                </a:lnTo>
                <a:lnTo>
                  <a:pt x="280773" y="89999"/>
                </a:lnTo>
                <a:lnTo>
                  <a:pt x="277829" y="90872"/>
                </a:lnTo>
                <a:lnTo>
                  <a:pt x="296564" y="90872"/>
                </a:lnTo>
                <a:lnTo>
                  <a:pt x="300257" y="85325"/>
                </a:lnTo>
                <a:lnTo>
                  <a:pt x="306188" y="56722"/>
                </a:lnTo>
                <a:lnTo>
                  <a:pt x="306297" y="52623"/>
                </a:lnTo>
                <a:close/>
              </a:path>
              <a:path w="362585" h="118744">
                <a:moveTo>
                  <a:pt x="281333" y="0"/>
                </a:moveTo>
                <a:lnTo>
                  <a:pt x="247632" y="26229"/>
                </a:lnTo>
                <a:lnTo>
                  <a:pt x="247130" y="43107"/>
                </a:lnTo>
                <a:lnTo>
                  <a:pt x="249653" y="50907"/>
                </a:lnTo>
                <a:lnTo>
                  <a:pt x="260027" y="62768"/>
                </a:lnTo>
                <a:lnTo>
                  <a:pt x="266334" y="65725"/>
                </a:lnTo>
                <a:lnTo>
                  <a:pt x="278390" y="65725"/>
                </a:lnTo>
                <a:lnTo>
                  <a:pt x="282595" y="64499"/>
                </a:lnTo>
                <a:lnTo>
                  <a:pt x="290164" y="59596"/>
                </a:lnTo>
                <a:lnTo>
                  <a:pt x="293248" y="56454"/>
                </a:lnTo>
                <a:lnTo>
                  <a:pt x="294073" y="54952"/>
                </a:lnTo>
                <a:lnTo>
                  <a:pt x="271521" y="54952"/>
                </a:lnTo>
                <a:lnTo>
                  <a:pt x="267175" y="52975"/>
                </a:lnTo>
                <a:lnTo>
                  <a:pt x="260167" y="45068"/>
                </a:lnTo>
                <a:lnTo>
                  <a:pt x="258485" y="39980"/>
                </a:lnTo>
                <a:lnTo>
                  <a:pt x="258485" y="26694"/>
                </a:lnTo>
                <a:lnTo>
                  <a:pt x="260307" y="20978"/>
                </a:lnTo>
                <a:lnTo>
                  <a:pt x="267596" y="12244"/>
                </a:lnTo>
                <a:lnTo>
                  <a:pt x="271941" y="10052"/>
                </a:lnTo>
                <a:lnTo>
                  <a:pt x="297488" y="10052"/>
                </a:lnTo>
                <a:lnTo>
                  <a:pt x="296472" y="8673"/>
                </a:lnTo>
                <a:lnTo>
                  <a:pt x="286660" y="1731"/>
                </a:lnTo>
                <a:lnTo>
                  <a:pt x="281333" y="0"/>
                </a:lnTo>
                <a:close/>
              </a:path>
              <a:path w="362585" h="118744">
                <a:moveTo>
                  <a:pt x="297488" y="10052"/>
                </a:moveTo>
                <a:lnTo>
                  <a:pt x="281614" y="10052"/>
                </a:lnTo>
                <a:lnTo>
                  <a:pt x="285679" y="12090"/>
                </a:lnTo>
                <a:lnTo>
                  <a:pt x="292407" y="20228"/>
                </a:lnTo>
                <a:lnTo>
                  <a:pt x="293973" y="25364"/>
                </a:lnTo>
                <a:lnTo>
                  <a:pt x="293980" y="39980"/>
                </a:lnTo>
                <a:lnTo>
                  <a:pt x="292407" y="45068"/>
                </a:lnTo>
                <a:lnTo>
                  <a:pt x="289183" y="49022"/>
                </a:lnTo>
                <a:lnTo>
                  <a:pt x="285819" y="52975"/>
                </a:lnTo>
                <a:lnTo>
                  <a:pt x="281614" y="54952"/>
                </a:lnTo>
                <a:lnTo>
                  <a:pt x="294073" y="54952"/>
                </a:lnTo>
                <a:lnTo>
                  <a:pt x="295351" y="52623"/>
                </a:lnTo>
                <a:lnTo>
                  <a:pt x="306297" y="52623"/>
                </a:lnTo>
                <a:lnTo>
                  <a:pt x="306392" y="49022"/>
                </a:lnTo>
                <a:lnTo>
                  <a:pt x="300117" y="13623"/>
                </a:lnTo>
                <a:lnTo>
                  <a:pt x="297488" y="10052"/>
                </a:lnTo>
                <a:close/>
              </a:path>
              <a:path w="362585" h="118744">
                <a:moveTo>
                  <a:pt x="362355" y="21913"/>
                </a:moveTo>
                <a:lnTo>
                  <a:pt x="351421" y="21913"/>
                </a:lnTo>
                <a:lnTo>
                  <a:pt x="351421" y="99132"/>
                </a:lnTo>
                <a:lnTo>
                  <a:pt x="362355" y="99132"/>
                </a:lnTo>
                <a:lnTo>
                  <a:pt x="362355" y="21913"/>
                </a:lnTo>
                <a:close/>
              </a:path>
              <a:path w="362585" h="118744">
                <a:moveTo>
                  <a:pt x="362355" y="0"/>
                </a:moveTo>
                <a:lnTo>
                  <a:pt x="355346" y="0"/>
                </a:lnTo>
                <a:lnTo>
                  <a:pt x="353384" y="4306"/>
                </a:lnTo>
                <a:lnTo>
                  <a:pt x="350020" y="8704"/>
                </a:lnTo>
                <a:lnTo>
                  <a:pt x="340768" y="17684"/>
                </a:lnTo>
                <a:lnTo>
                  <a:pt x="335441" y="21545"/>
                </a:lnTo>
                <a:lnTo>
                  <a:pt x="329274" y="24779"/>
                </a:lnTo>
                <a:lnTo>
                  <a:pt x="329274" y="36456"/>
                </a:lnTo>
                <a:lnTo>
                  <a:pt x="332638" y="35138"/>
                </a:lnTo>
                <a:lnTo>
                  <a:pt x="336563" y="33069"/>
                </a:lnTo>
                <a:lnTo>
                  <a:pt x="340768" y="30265"/>
                </a:lnTo>
                <a:lnTo>
                  <a:pt x="345114" y="27445"/>
                </a:lnTo>
                <a:lnTo>
                  <a:pt x="348618" y="24656"/>
                </a:lnTo>
                <a:lnTo>
                  <a:pt x="351421" y="21913"/>
                </a:lnTo>
                <a:lnTo>
                  <a:pt x="362355" y="21913"/>
                </a:lnTo>
                <a:lnTo>
                  <a:pt x="362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43023" y="2484186"/>
            <a:ext cx="461009" cy="118745"/>
          </a:xfrm>
          <a:custGeom>
            <a:avLst/>
            <a:gdLst/>
            <a:ahLst/>
            <a:cxnLst/>
            <a:rect l="l" t="t" r="r" b="b"/>
            <a:pathLst>
              <a:path w="461010" h="118744">
                <a:moveTo>
                  <a:pt x="54069" y="10052"/>
                </a:moveTo>
                <a:lnTo>
                  <a:pt x="36165" y="10052"/>
                </a:lnTo>
                <a:lnTo>
                  <a:pt x="40370" y="11707"/>
                </a:lnTo>
                <a:lnTo>
                  <a:pt x="43454" y="15002"/>
                </a:lnTo>
                <a:lnTo>
                  <a:pt x="46678" y="18281"/>
                </a:lnTo>
                <a:lnTo>
                  <a:pt x="48220" y="22327"/>
                </a:lnTo>
                <a:lnTo>
                  <a:pt x="48220" y="31659"/>
                </a:lnTo>
                <a:lnTo>
                  <a:pt x="46538" y="36517"/>
                </a:lnTo>
                <a:lnTo>
                  <a:pt x="16700" y="68422"/>
                </a:lnTo>
                <a:lnTo>
                  <a:pt x="11914" y="73265"/>
                </a:lnTo>
                <a:lnTo>
                  <a:pt x="0" y="96251"/>
                </a:lnTo>
                <a:lnTo>
                  <a:pt x="0" y="99132"/>
                </a:lnTo>
                <a:lnTo>
                  <a:pt x="59715" y="99132"/>
                </a:lnTo>
                <a:lnTo>
                  <a:pt x="59715" y="87455"/>
                </a:lnTo>
                <a:lnTo>
                  <a:pt x="15419" y="87455"/>
                </a:lnTo>
                <a:lnTo>
                  <a:pt x="16680" y="85294"/>
                </a:lnTo>
                <a:lnTo>
                  <a:pt x="40931" y="61113"/>
                </a:lnTo>
                <a:lnTo>
                  <a:pt x="46538" y="55335"/>
                </a:lnTo>
                <a:lnTo>
                  <a:pt x="50042" y="51091"/>
                </a:lnTo>
                <a:lnTo>
                  <a:pt x="53407" y="46846"/>
                </a:lnTo>
                <a:lnTo>
                  <a:pt x="55930" y="42831"/>
                </a:lnTo>
                <a:lnTo>
                  <a:pt x="57332" y="39061"/>
                </a:lnTo>
                <a:lnTo>
                  <a:pt x="58874" y="35291"/>
                </a:lnTo>
                <a:lnTo>
                  <a:pt x="59533" y="31659"/>
                </a:lnTo>
                <a:lnTo>
                  <a:pt x="59574" y="19691"/>
                </a:lnTo>
                <a:lnTo>
                  <a:pt x="57051" y="13163"/>
                </a:lnTo>
                <a:lnTo>
                  <a:pt x="54069" y="10052"/>
                </a:lnTo>
                <a:close/>
              </a:path>
              <a:path w="461010" h="118744">
                <a:moveTo>
                  <a:pt x="40090" y="0"/>
                </a:moveTo>
                <a:lnTo>
                  <a:pt x="22848" y="0"/>
                </a:lnTo>
                <a:lnTo>
                  <a:pt x="15980" y="2421"/>
                </a:lnTo>
                <a:lnTo>
                  <a:pt x="10933" y="7279"/>
                </a:lnTo>
                <a:lnTo>
                  <a:pt x="5747" y="12121"/>
                </a:lnTo>
                <a:lnTo>
                  <a:pt x="2803" y="19216"/>
                </a:lnTo>
                <a:lnTo>
                  <a:pt x="2102" y="28549"/>
                </a:lnTo>
                <a:lnTo>
                  <a:pt x="13456" y="29805"/>
                </a:lnTo>
                <a:lnTo>
                  <a:pt x="13597" y="23584"/>
                </a:lnTo>
                <a:lnTo>
                  <a:pt x="15139" y="18741"/>
                </a:lnTo>
                <a:lnTo>
                  <a:pt x="21587" y="11799"/>
                </a:lnTo>
                <a:lnTo>
                  <a:pt x="25792" y="10052"/>
                </a:lnTo>
                <a:lnTo>
                  <a:pt x="54069" y="10052"/>
                </a:lnTo>
                <a:lnTo>
                  <a:pt x="46959" y="2635"/>
                </a:lnTo>
                <a:lnTo>
                  <a:pt x="40090" y="0"/>
                </a:lnTo>
                <a:close/>
              </a:path>
              <a:path w="461010" h="118744">
                <a:moveTo>
                  <a:pt x="93637" y="85294"/>
                </a:moveTo>
                <a:lnTo>
                  <a:pt x="81021" y="85294"/>
                </a:lnTo>
                <a:lnTo>
                  <a:pt x="81021" y="99132"/>
                </a:lnTo>
                <a:lnTo>
                  <a:pt x="87329" y="99132"/>
                </a:lnTo>
                <a:lnTo>
                  <a:pt x="87189" y="103193"/>
                </a:lnTo>
                <a:lnTo>
                  <a:pt x="86488" y="106335"/>
                </a:lnTo>
                <a:lnTo>
                  <a:pt x="84245" y="110779"/>
                </a:lnTo>
                <a:lnTo>
                  <a:pt x="82563" y="112418"/>
                </a:lnTo>
                <a:lnTo>
                  <a:pt x="80321" y="113491"/>
                </a:lnTo>
                <a:lnTo>
                  <a:pt x="83404" y="118701"/>
                </a:lnTo>
                <a:lnTo>
                  <a:pt x="86909" y="117031"/>
                </a:lnTo>
                <a:lnTo>
                  <a:pt x="89432" y="114610"/>
                </a:lnTo>
                <a:lnTo>
                  <a:pt x="92796" y="108250"/>
                </a:lnTo>
                <a:lnTo>
                  <a:pt x="93637" y="104159"/>
                </a:lnTo>
                <a:lnTo>
                  <a:pt x="93637" y="85294"/>
                </a:lnTo>
                <a:close/>
              </a:path>
              <a:path w="461010" h="118744">
                <a:moveTo>
                  <a:pt x="118308" y="72192"/>
                </a:moveTo>
                <a:lnTo>
                  <a:pt x="106533" y="73265"/>
                </a:lnTo>
                <a:lnTo>
                  <a:pt x="107375" y="81525"/>
                </a:lnTo>
                <a:lnTo>
                  <a:pt x="110318" y="88175"/>
                </a:lnTo>
                <a:lnTo>
                  <a:pt x="120691" y="98228"/>
                </a:lnTo>
                <a:lnTo>
                  <a:pt x="127420" y="100741"/>
                </a:lnTo>
                <a:lnTo>
                  <a:pt x="135690" y="100741"/>
                </a:lnTo>
                <a:lnTo>
                  <a:pt x="142760" y="100000"/>
                </a:lnTo>
                <a:lnTo>
                  <a:pt x="149042" y="97778"/>
                </a:lnTo>
                <a:lnTo>
                  <a:pt x="154535" y="94076"/>
                </a:lnTo>
                <a:lnTo>
                  <a:pt x="157444" y="90872"/>
                </a:lnTo>
                <a:lnTo>
                  <a:pt x="131205" y="90872"/>
                </a:lnTo>
                <a:lnTo>
                  <a:pt x="127420" y="89309"/>
                </a:lnTo>
                <a:lnTo>
                  <a:pt x="124196" y="86198"/>
                </a:lnTo>
                <a:lnTo>
                  <a:pt x="121112" y="83088"/>
                </a:lnTo>
                <a:lnTo>
                  <a:pt x="119149" y="78414"/>
                </a:lnTo>
                <a:lnTo>
                  <a:pt x="118308" y="72192"/>
                </a:lnTo>
                <a:close/>
              </a:path>
              <a:path w="461010" h="118744">
                <a:moveTo>
                  <a:pt x="159903" y="44363"/>
                </a:moveTo>
                <a:lnTo>
                  <a:pt x="141157" y="44363"/>
                </a:lnTo>
                <a:lnTo>
                  <a:pt x="145783" y="46355"/>
                </a:lnTo>
                <a:lnTo>
                  <a:pt x="149427" y="50370"/>
                </a:lnTo>
                <a:lnTo>
                  <a:pt x="152932" y="54385"/>
                </a:lnTo>
                <a:lnTo>
                  <a:pt x="154754" y="59856"/>
                </a:lnTo>
                <a:lnTo>
                  <a:pt x="154754" y="73985"/>
                </a:lnTo>
                <a:lnTo>
                  <a:pt x="152792" y="79793"/>
                </a:lnTo>
                <a:lnTo>
                  <a:pt x="149147" y="84222"/>
                </a:lnTo>
                <a:lnTo>
                  <a:pt x="145362" y="88650"/>
                </a:lnTo>
                <a:lnTo>
                  <a:pt x="140877" y="90872"/>
                </a:lnTo>
                <a:lnTo>
                  <a:pt x="157444" y="90872"/>
                </a:lnTo>
                <a:lnTo>
                  <a:pt x="159240" y="88896"/>
                </a:lnTo>
                <a:lnTo>
                  <a:pt x="164006" y="82306"/>
                </a:lnTo>
                <a:lnTo>
                  <a:pt x="166389" y="74583"/>
                </a:lnTo>
                <a:lnTo>
                  <a:pt x="166389" y="56270"/>
                </a:lnTo>
                <a:lnTo>
                  <a:pt x="163725" y="48547"/>
                </a:lnTo>
                <a:lnTo>
                  <a:pt x="159903" y="44363"/>
                </a:lnTo>
                <a:close/>
              </a:path>
              <a:path w="461010" h="118744">
                <a:moveTo>
                  <a:pt x="162324" y="1792"/>
                </a:moveTo>
                <a:lnTo>
                  <a:pt x="117187" y="1792"/>
                </a:lnTo>
                <a:lnTo>
                  <a:pt x="108496" y="52439"/>
                </a:lnTo>
                <a:lnTo>
                  <a:pt x="118869" y="53880"/>
                </a:lnTo>
                <a:lnTo>
                  <a:pt x="120551" y="51121"/>
                </a:lnTo>
                <a:lnTo>
                  <a:pt x="122794" y="48853"/>
                </a:lnTo>
                <a:lnTo>
                  <a:pt x="128681" y="45252"/>
                </a:lnTo>
                <a:lnTo>
                  <a:pt x="131765" y="44363"/>
                </a:lnTo>
                <a:lnTo>
                  <a:pt x="159903" y="44363"/>
                </a:lnTo>
                <a:lnTo>
                  <a:pt x="155802" y="39873"/>
                </a:lnTo>
                <a:lnTo>
                  <a:pt x="121392" y="39873"/>
                </a:lnTo>
                <a:lnTo>
                  <a:pt x="126158" y="13286"/>
                </a:lnTo>
                <a:lnTo>
                  <a:pt x="162324" y="13286"/>
                </a:lnTo>
                <a:lnTo>
                  <a:pt x="162324" y="1792"/>
                </a:lnTo>
                <a:close/>
              </a:path>
              <a:path w="461010" h="118744">
                <a:moveTo>
                  <a:pt x="146203" y="33575"/>
                </a:moveTo>
                <a:lnTo>
                  <a:pt x="132326" y="33575"/>
                </a:lnTo>
                <a:lnTo>
                  <a:pt x="126719" y="35674"/>
                </a:lnTo>
                <a:lnTo>
                  <a:pt x="121392" y="39873"/>
                </a:lnTo>
                <a:lnTo>
                  <a:pt x="155802" y="39873"/>
                </a:lnTo>
                <a:lnTo>
                  <a:pt x="152792" y="36579"/>
                </a:lnTo>
                <a:lnTo>
                  <a:pt x="146203" y="33575"/>
                </a:lnTo>
                <a:close/>
              </a:path>
              <a:path w="461010" h="118744">
                <a:moveTo>
                  <a:pt x="217413" y="0"/>
                </a:moveTo>
                <a:lnTo>
                  <a:pt x="201853" y="0"/>
                </a:lnTo>
                <a:lnTo>
                  <a:pt x="195545" y="2451"/>
                </a:lnTo>
                <a:lnTo>
                  <a:pt x="186013" y="12274"/>
                </a:lnTo>
                <a:lnTo>
                  <a:pt x="183630" y="18312"/>
                </a:lnTo>
                <a:lnTo>
                  <a:pt x="183694" y="30403"/>
                </a:lnTo>
                <a:lnTo>
                  <a:pt x="197228" y="45620"/>
                </a:lnTo>
                <a:lnTo>
                  <a:pt x="191761" y="47168"/>
                </a:lnTo>
                <a:lnTo>
                  <a:pt x="187555" y="50110"/>
                </a:lnTo>
                <a:lnTo>
                  <a:pt x="184471" y="54416"/>
                </a:lnTo>
                <a:lnTo>
                  <a:pt x="181528" y="58722"/>
                </a:lnTo>
                <a:lnTo>
                  <a:pt x="179986" y="64116"/>
                </a:lnTo>
                <a:lnTo>
                  <a:pt x="180034" y="79318"/>
                </a:lnTo>
                <a:lnTo>
                  <a:pt x="182789" y="86382"/>
                </a:lnTo>
                <a:lnTo>
                  <a:pt x="193723" y="97876"/>
                </a:lnTo>
                <a:lnTo>
                  <a:pt x="200872" y="100741"/>
                </a:lnTo>
                <a:lnTo>
                  <a:pt x="218675" y="100741"/>
                </a:lnTo>
                <a:lnTo>
                  <a:pt x="225964" y="97876"/>
                </a:lnTo>
                <a:lnTo>
                  <a:pt x="231290" y="92129"/>
                </a:lnTo>
                <a:lnTo>
                  <a:pt x="232486" y="90872"/>
                </a:lnTo>
                <a:lnTo>
                  <a:pt x="192181" y="77402"/>
                </a:lnTo>
                <a:lnTo>
                  <a:pt x="191480" y="74046"/>
                </a:lnTo>
                <a:lnTo>
                  <a:pt x="191524" y="64821"/>
                </a:lnTo>
                <a:lnTo>
                  <a:pt x="193162" y="60254"/>
                </a:lnTo>
                <a:lnTo>
                  <a:pt x="196667" y="56485"/>
                </a:lnTo>
                <a:lnTo>
                  <a:pt x="200031" y="52700"/>
                </a:lnTo>
                <a:lnTo>
                  <a:pt x="204377" y="50815"/>
                </a:lnTo>
                <a:lnTo>
                  <a:pt x="232480" y="50815"/>
                </a:lnTo>
                <a:lnTo>
                  <a:pt x="228206" y="47535"/>
                </a:lnTo>
                <a:lnTo>
                  <a:pt x="222599" y="45620"/>
                </a:lnTo>
                <a:lnTo>
                  <a:pt x="227085" y="43704"/>
                </a:lnTo>
                <a:lnTo>
                  <a:pt x="230449" y="41069"/>
                </a:lnTo>
                <a:lnTo>
                  <a:pt x="205498" y="40946"/>
                </a:lnTo>
                <a:lnTo>
                  <a:pt x="201994" y="39444"/>
                </a:lnTo>
                <a:lnTo>
                  <a:pt x="196386" y="33468"/>
                </a:lnTo>
                <a:lnTo>
                  <a:pt x="194985" y="29637"/>
                </a:lnTo>
                <a:lnTo>
                  <a:pt x="194985" y="20886"/>
                </a:lnTo>
                <a:lnTo>
                  <a:pt x="196386" y="17362"/>
                </a:lnTo>
                <a:lnTo>
                  <a:pt x="201994" y="11370"/>
                </a:lnTo>
                <a:lnTo>
                  <a:pt x="205498" y="9884"/>
                </a:lnTo>
                <a:lnTo>
                  <a:pt x="230850" y="9884"/>
                </a:lnTo>
                <a:lnTo>
                  <a:pt x="223861" y="2513"/>
                </a:lnTo>
                <a:lnTo>
                  <a:pt x="217413" y="0"/>
                </a:lnTo>
                <a:close/>
              </a:path>
              <a:path w="461010" h="118744">
                <a:moveTo>
                  <a:pt x="232480" y="50815"/>
                </a:moveTo>
                <a:lnTo>
                  <a:pt x="214890" y="50815"/>
                </a:lnTo>
                <a:lnTo>
                  <a:pt x="219375" y="52730"/>
                </a:lnTo>
                <a:lnTo>
                  <a:pt x="226384" y="60392"/>
                </a:lnTo>
                <a:lnTo>
                  <a:pt x="228092" y="64944"/>
                </a:lnTo>
                <a:lnTo>
                  <a:pt x="228206" y="76866"/>
                </a:lnTo>
                <a:lnTo>
                  <a:pt x="226384" y="81586"/>
                </a:lnTo>
                <a:lnTo>
                  <a:pt x="223020" y="85294"/>
                </a:lnTo>
                <a:lnTo>
                  <a:pt x="219516" y="89018"/>
                </a:lnTo>
                <a:lnTo>
                  <a:pt x="215170" y="90872"/>
                </a:lnTo>
                <a:lnTo>
                  <a:pt x="232486" y="90872"/>
                </a:lnTo>
                <a:lnTo>
                  <a:pt x="236757" y="86382"/>
                </a:lnTo>
                <a:lnTo>
                  <a:pt x="239421" y="79318"/>
                </a:lnTo>
                <a:lnTo>
                  <a:pt x="239421" y="64821"/>
                </a:lnTo>
                <a:lnTo>
                  <a:pt x="238019" y="59565"/>
                </a:lnTo>
                <a:lnTo>
                  <a:pt x="232480" y="50815"/>
                </a:lnTo>
                <a:close/>
              </a:path>
              <a:path w="461010" h="118744">
                <a:moveTo>
                  <a:pt x="230850" y="9884"/>
                </a:moveTo>
                <a:lnTo>
                  <a:pt x="213909" y="9884"/>
                </a:lnTo>
                <a:lnTo>
                  <a:pt x="217413" y="11401"/>
                </a:lnTo>
                <a:lnTo>
                  <a:pt x="220216" y="14450"/>
                </a:lnTo>
                <a:lnTo>
                  <a:pt x="223160" y="17515"/>
                </a:lnTo>
                <a:lnTo>
                  <a:pt x="224424" y="20886"/>
                </a:lnTo>
                <a:lnTo>
                  <a:pt x="224491" y="30173"/>
                </a:lnTo>
                <a:lnTo>
                  <a:pt x="223160" y="33606"/>
                </a:lnTo>
                <a:lnTo>
                  <a:pt x="220357" y="36548"/>
                </a:lnTo>
                <a:lnTo>
                  <a:pt x="217693" y="39475"/>
                </a:lnTo>
                <a:lnTo>
                  <a:pt x="214189" y="40946"/>
                </a:lnTo>
                <a:lnTo>
                  <a:pt x="230526" y="40946"/>
                </a:lnTo>
                <a:lnTo>
                  <a:pt x="232552" y="37713"/>
                </a:lnTo>
                <a:lnTo>
                  <a:pt x="234795" y="34356"/>
                </a:lnTo>
                <a:lnTo>
                  <a:pt x="235916" y="30403"/>
                </a:lnTo>
                <a:lnTo>
                  <a:pt x="235916" y="18680"/>
                </a:lnTo>
                <a:lnTo>
                  <a:pt x="233393" y="12565"/>
                </a:lnTo>
                <a:lnTo>
                  <a:pt x="230850" y="9884"/>
                </a:lnTo>
                <a:close/>
              </a:path>
              <a:path w="461010" h="118744">
                <a:moveTo>
                  <a:pt x="312873" y="1609"/>
                </a:moveTo>
                <a:lnTo>
                  <a:pt x="254419" y="1609"/>
                </a:lnTo>
                <a:lnTo>
                  <a:pt x="254419" y="13286"/>
                </a:lnTo>
                <a:lnTo>
                  <a:pt x="298715" y="13286"/>
                </a:lnTo>
                <a:lnTo>
                  <a:pt x="294562" y="18877"/>
                </a:lnTo>
                <a:lnTo>
                  <a:pt x="276147" y="54728"/>
                </a:lnTo>
                <a:lnTo>
                  <a:pt x="267377" y="92992"/>
                </a:lnTo>
                <a:lnTo>
                  <a:pt x="267035" y="99132"/>
                </a:lnTo>
                <a:lnTo>
                  <a:pt x="278530" y="99132"/>
                </a:lnTo>
                <a:lnTo>
                  <a:pt x="279110" y="91912"/>
                </a:lnTo>
                <a:lnTo>
                  <a:pt x="280019" y="84984"/>
                </a:lnTo>
                <a:lnTo>
                  <a:pt x="291943" y="46168"/>
                </a:lnTo>
                <a:lnTo>
                  <a:pt x="312873" y="11140"/>
                </a:lnTo>
                <a:lnTo>
                  <a:pt x="312873" y="1609"/>
                </a:lnTo>
                <a:close/>
              </a:path>
              <a:path w="461010" h="118744">
                <a:moveTo>
                  <a:pt x="386466" y="1609"/>
                </a:moveTo>
                <a:lnTo>
                  <a:pt x="328012" y="1609"/>
                </a:lnTo>
                <a:lnTo>
                  <a:pt x="328012" y="13286"/>
                </a:lnTo>
                <a:lnTo>
                  <a:pt x="372308" y="13286"/>
                </a:lnTo>
                <a:lnTo>
                  <a:pt x="368155" y="18877"/>
                </a:lnTo>
                <a:lnTo>
                  <a:pt x="349739" y="54728"/>
                </a:lnTo>
                <a:lnTo>
                  <a:pt x="340970" y="92992"/>
                </a:lnTo>
                <a:lnTo>
                  <a:pt x="340628" y="99132"/>
                </a:lnTo>
                <a:lnTo>
                  <a:pt x="352122" y="99132"/>
                </a:lnTo>
                <a:lnTo>
                  <a:pt x="352703" y="91912"/>
                </a:lnTo>
                <a:lnTo>
                  <a:pt x="353612" y="84984"/>
                </a:lnTo>
                <a:lnTo>
                  <a:pt x="365535" y="46168"/>
                </a:lnTo>
                <a:lnTo>
                  <a:pt x="386466" y="11140"/>
                </a:lnTo>
                <a:lnTo>
                  <a:pt x="386466" y="1609"/>
                </a:lnTo>
                <a:close/>
              </a:path>
              <a:path w="461010" h="118744">
                <a:moveTo>
                  <a:pt x="412678" y="72192"/>
                </a:moveTo>
                <a:lnTo>
                  <a:pt x="400904" y="73265"/>
                </a:lnTo>
                <a:lnTo>
                  <a:pt x="401745" y="81525"/>
                </a:lnTo>
                <a:lnTo>
                  <a:pt x="404688" y="88175"/>
                </a:lnTo>
                <a:lnTo>
                  <a:pt x="415061" y="98228"/>
                </a:lnTo>
                <a:lnTo>
                  <a:pt x="421790" y="100741"/>
                </a:lnTo>
                <a:lnTo>
                  <a:pt x="430060" y="100741"/>
                </a:lnTo>
                <a:lnTo>
                  <a:pt x="437130" y="100000"/>
                </a:lnTo>
                <a:lnTo>
                  <a:pt x="443412" y="97778"/>
                </a:lnTo>
                <a:lnTo>
                  <a:pt x="448905" y="94076"/>
                </a:lnTo>
                <a:lnTo>
                  <a:pt x="451815" y="90872"/>
                </a:lnTo>
                <a:lnTo>
                  <a:pt x="425575" y="90872"/>
                </a:lnTo>
                <a:lnTo>
                  <a:pt x="421790" y="89309"/>
                </a:lnTo>
                <a:lnTo>
                  <a:pt x="418566" y="86198"/>
                </a:lnTo>
                <a:lnTo>
                  <a:pt x="415482" y="83088"/>
                </a:lnTo>
                <a:lnTo>
                  <a:pt x="413520" y="78414"/>
                </a:lnTo>
                <a:lnTo>
                  <a:pt x="412678" y="72192"/>
                </a:lnTo>
                <a:close/>
              </a:path>
              <a:path w="461010" h="118744">
                <a:moveTo>
                  <a:pt x="454274" y="44363"/>
                </a:moveTo>
                <a:lnTo>
                  <a:pt x="435527" y="44363"/>
                </a:lnTo>
                <a:lnTo>
                  <a:pt x="440153" y="46355"/>
                </a:lnTo>
                <a:lnTo>
                  <a:pt x="443798" y="50370"/>
                </a:lnTo>
                <a:lnTo>
                  <a:pt x="447302" y="54385"/>
                </a:lnTo>
                <a:lnTo>
                  <a:pt x="449124" y="59856"/>
                </a:lnTo>
                <a:lnTo>
                  <a:pt x="449124" y="73985"/>
                </a:lnTo>
                <a:lnTo>
                  <a:pt x="447162" y="79793"/>
                </a:lnTo>
                <a:lnTo>
                  <a:pt x="443517" y="84222"/>
                </a:lnTo>
                <a:lnTo>
                  <a:pt x="439733" y="88650"/>
                </a:lnTo>
                <a:lnTo>
                  <a:pt x="435247" y="90872"/>
                </a:lnTo>
                <a:lnTo>
                  <a:pt x="451815" y="90872"/>
                </a:lnTo>
                <a:lnTo>
                  <a:pt x="453610" y="88896"/>
                </a:lnTo>
                <a:lnTo>
                  <a:pt x="458376" y="82306"/>
                </a:lnTo>
                <a:lnTo>
                  <a:pt x="460759" y="74583"/>
                </a:lnTo>
                <a:lnTo>
                  <a:pt x="460759" y="56270"/>
                </a:lnTo>
                <a:lnTo>
                  <a:pt x="458096" y="48547"/>
                </a:lnTo>
                <a:lnTo>
                  <a:pt x="454274" y="44363"/>
                </a:lnTo>
                <a:close/>
              </a:path>
              <a:path w="461010" h="118744">
                <a:moveTo>
                  <a:pt x="456694" y="1792"/>
                </a:moveTo>
                <a:lnTo>
                  <a:pt x="411557" y="1792"/>
                </a:lnTo>
                <a:lnTo>
                  <a:pt x="402866" y="52439"/>
                </a:lnTo>
                <a:lnTo>
                  <a:pt x="413239" y="53880"/>
                </a:lnTo>
                <a:lnTo>
                  <a:pt x="414921" y="51121"/>
                </a:lnTo>
                <a:lnTo>
                  <a:pt x="417164" y="48853"/>
                </a:lnTo>
                <a:lnTo>
                  <a:pt x="423052" y="45252"/>
                </a:lnTo>
                <a:lnTo>
                  <a:pt x="426135" y="44363"/>
                </a:lnTo>
                <a:lnTo>
                  <a:pt x="454274" y="44363"/>
                </a:lnTo>
                <a:lnTo>
                  <a:pt x="450172" y="39873"/>
                </a:lnTo>
                <a:lnTo>
                  <a:pt x="415762" y="39873"/>
                </a:lnTo>
                <a:lnTo>
                  <a:pt x="420528" y="13286"/>
                </a:lnTo>
                <a:lnTo>
                  <a:pt x="456694" y="13286"/>
                </a:lnTo>
                <a:lnTo>
                  <a:pt x="456694" y="1792"/>
                </a:lnTo>
                <a:close/>
              </a:path>
              <a:path w="461010" h="118744">
                <a:moveTo>
                  <a:pt x="440574" y="33575"/>
                </a:moveTo>
                <a:lnTo>
                  <a:pt x="426696" y="33575"/>
                </a:lnTo>
                <a:lnTo>
                  <a:pt x="421089" y="35674"/>
                </a:lnTo>
                <a:lnTo>
                  <a:pt x="415762" y="39873"/>
                </a:lnTo>
                <a:lnTo>
                  <a:pt x="450172" y="39873"/>
                </a:lnTo>
                <a:lnTo>
                  <a:pt x="447162" y="36579"/>
                </a:lnTo>
                <a:lnTo>
                  <a:pt x="440574" y="33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89458" y="2484186"/>
            <a:ext cx="523875" cy="118745"/>
          </a:xfrm>
          <a:custGeom>
            <a:avLst/>
            <a:gdLst/>
            <a:ahLst/>
            <a:cxnLst/>
            <a:rect l="l" t="t" r="r" b="b"/>
            <a:pathLst>
              <a:path w="523875" h="118744">
                <a:moveTo>
                  <a:pt x="33081" y="21913"/>
                </a:moveTo>
                <a:lnTo>
                  <a:pt x="22147" y="21913"/>
                </a:lnTo>
                <a:lnTo>
                  <a:pt x="22147" y="99132"/>
                </a:lnTo>
                <a:lnTo>
                  <a:pt x="33081" y="99132"/>
                </a:lnTo>
                <a:lnTo>
                  <a:pt x="33081" y="21913"/>
                </a:lnTo>
                <a:close/>
              </a:path>
              <a:path w="523875" h="118744">
                <a:moveTo>
                  <a:pt x="33081" y="0"/>
                </a:moveTo>
                <a:lnTo>
                  <a:pt x="26072" y="0"/>
                </a:lnTo>
                <a:lnTo>
                  <a:pt x="24110" y="4306"/>
                </a:lnTo>
                <a:lnTo>
                  <a:pt x="20746" y="8704"/>
                </a:lnTo>
                <a:lnTo>
                  <a:pt x="11494" y="17684"/>
                </a:lnTo>
                <a:lnTo>
                  <a:pt x="6167" y="21545"/>
                </a:lnTo>
                <a:lnTo>
                  <a:pt x="0" y="24779"/>
                </a:lnTo>
                <a:lnTo>
                  <a:pt x="0" y="36456"/>
                </a:lnTo>
                <a:lnTo>
                  <a:pt x="3364" y="35138"/>
                </a:lnTo>
                <a:lnTo>
                  <a:pt x="7289" y="33069"/>
                </a:lnTo>
                <a:lnTo>
                  <a:pt x="11494" y="30265"/>
                </a:lnTo>
                <a:lnTo>
                  <a:pt x="15839" y="27445"/>
                </a:lnTo>
                <a:lnTo>
                  <a:pt x="19344" y="24656"/>
                </a:lnTo>
                <a:lnTo>
                  <a:pt x="22147" y="21913"/>
                </a:lnTo>
                <a:lnTo>
                  <a:pt x="33081" y="21913"/>
                </a:lnTo>
                <a:lnTo>
                  <a:pt x="33081" y="0"/>
                </a:lnTo>
                <a:close/>
              </a:path>
              <a:path w="523875" h="118744">
                <a:moveTo>
                  <a:pt x="106674" y="21913"/>
                </a:moveTo>
                <a:lnTo>
                  <a:pt x="95740" y="21913"/>
                </a:lnTo>
                <a:lnTo>
                  <a:pt x="95740" y="99132"/>
                </a:lnTo>
                <a:lnTo>
                  <a:pt x="106674" y="99132"/>
                </a:lnTo>
                <a:lnTo>
                  <a:pt x="106674" y="21913"/>
                </a:lnTo>
                <a:close/>
              </a:path>
              <a:path w="523875" h="118744">
                <a:moveTo>
                  <a:pt x="106674" y="0"/>
                </a:moveTo>
                <a:lnTo>
                  <a:pt x="99665" y="0"/>
                </a:lnTo>
                <a:lnTo>
                  <a:pt x="97702" y="4306"/>
                </a:lnTo>
                <a:lnTo>
                  <a:pt x="94338" y="8704"/>
                </a:lnTo>
                <a:lnTo>
                  <a:pt x="85087" y="17684"/>
                </a:lnTo>
                <a:lnTo>
                  <a:pt x="79760" y="21545"/>
                </a:lnTo>
                <a:lnTo>
                  <a:pt x="73592" y="24779"/>
                </a:lnTo>
                <a:lnTo>
                  <a:pt x="73592" y="36456"/>
                </a:lnTo>
                <a:lnTo>
                  <a:pt x="76956" y="35138"/>
                </a:lnTo>
                <a:lnTo>
                  <a:pt x="80881" y="33069"/>
                </a:lnTo>
                <a:lnTo>
                  <a:pt x="85087" y="30265"/>
                </a:lnTo>
                <a:lnTo>
                  <a:pt x="89432" y="27445"/>
                </a:lnTo>
                <a:lnTo>
                  <a:pt x="92936" y="24656"/>
                </a:lnTo>
                <a:lnTo>
                  <a:pt x="95740" y="21913"/>
                </a:lnTo>
                <a:lnTo>
                  <a:pt x="106674" y="21913"/>
                </a:lnTo>
                <a:lnTo>
                  <a:pt x="106674" y="0"/>
                </a:lnTo>
                <a:close/>
              </a:path>
              <a:path w="523875" h="118744">
                <a:moveTo>
                  <a:pt x="180266" y="21913"/>
                </a:moveTo>
                <a:lnTo>
                  <a:pt x="169332" y="21913"/>
                </a:lnTo>
                <a:lnTo>
                  <a:pt x="169332" y="99132"/>
                </a:lnTo>
                <a:lnTo>
                  <a:pt x="180266" y="99132"/>
                </a:lnTo>
                <a:lnTo>
                  <a:pt x="180266" y="21913"/>
                </a:lnTo>
                <a:close/>
              </a:path>
              <a:path w="523875" h="118744">
                <a:moveTo>
                  <a:pt x="180266" y="0"/>
                </a:moveTo>
                <a:lnTo>
                  <a:pt x="173257" y="0"/>
                </a:lnTo>
                <a:lnTo>
                  <a:pt x="171295" y="4306"/>
                </a:lnTo>
                <a:lnTo>
                  <a:pt x="167931" y="8704"/>
                </a:lnTo>
                <a:lnTo>
                  <a:pt x="158679" y="17684"/>
                </a:lnTo>
                <a:lnTo>
                  <a:pt x="153352" y="21545"/>
                </a:lnTo>
                <a:lnTo>
                  <a:pt x="147185" y="24779"/>
                </a:lnTo>
                <a:lnTo>
                  <a:pt x="147185" y="36456"/>
                </a:lnTo>
                <a:lnTo>
                  <a:pt x="150549" y="35138"/>
                </a:lnTo>
                <a:lnTo>
                  <a:pt x="154474" y="33069"/>
                </a:lnTo>
                <a:lnTo>
                  <a:pt x="158679" y="30265"/>
                </a:lnTo>
                <a:lnTo>
                  <a:pt x="163025" y="27445"/>
                </a:lnTo>
                <a:lnTo>
                  <a:pt x="166529" y="24656"/>
                </a:lnTo>
                <a:lnTo>
                  <a:pt x="169332" y="21913"/>
                </a:lnTo>
                <a:lnTo>
                  <a:pt x="180266" y="21913"/>
                </a:lnTo>
                <a:lnTo>
                  <a:pt x="180266" y="0"/>
                </a:lnTo>
                <a:close/>
              </a:path>
              <a:path w="523875" h="118744">
                <a:moveTo>
                  <a:pt x="230730" y="85294"/>
                </a:moveTo>
                <a:lnTo>
                  <a:pt x="218114" y="85294"/>
                </a:lnTo>
                <a:lnTo>
                  <a:pt x="218114" y="99132"/>
                </a:lnTo>
                <a:lnTo>
                  <a:pt x="224562" y="99132"/>
                </a:lnTo>
                <a:lnTo>
                  <a:pt x="224282" y="103193"/>
                </a:lnTo>
                <a:lnTo>
                  <a:pt x="217413" y="113491"/>
                </a:lnTo>
                <a:lnTo>
                  <a:pt x="220637" y="118701"/>
                </a:lnTo>
                <a:lnTo>
                  <a:pt x="230730" y="104159"/>
                </a:lnTo>
                <a:lnTo>
                  <a:pt x="230730" y="85294"/>
                </a:lnTo>
                <a:close/>
              </a:path>
              <a:path w="523875" h="118744">
                <a:moveTo>
                  <a:pt x="281053" y="0"/>
                </a:moveTo>
                <a:lnTo>
                  <a:pt x="265353" y="0"/>
                </a:lnTo>
                <a:lnTo>
                  <a:pt x="259045" y="2451"/>
                </a:lnTo>
                <a:lnTo>
                  <a:pt x="249513" y="12274"/>
                </a:lnTo>
                <a:lnTo>
                  <a:pt x="247130" y="18312"/>
                </a:lnTo>
                <a:lnTo>
                  <a:pt x="247194" y="30403"/>
                </a:lnTo>
                <a:lnTo>
                  <a:pt x="260868" y="45620"/>
                </a:lnTo>
                <a:lnTo>
                  <a:pt x="255401" y="47168"/>
                </a:lnTo>
                <a:lnTo>
                  <a:pt x="251055" y="50110"/>
                </a:lnTo>
                <a:lnTo>
                  <a:pt x="248112" y="54416"/>
                </a:lnTo>
                <a:lnTo>
                  <a:pt x="245028" y="58722"/>
                </a:lnTo>
                <a:lnTo>
                  <a:pt x="243626" y="64116"/>
                </a:lnTo>
                <a:lnTo>
                  <a:pt x="243671" y="79318"/>
                </a:lnTo>
                <a:lnTo>
                  <a:pt x="246289" y="86382"/>
                </a:lnTo>
                <a:lnTo>
                  <a:pt x="257223" y="97876"/>
                </a:lnTo>
                <a:lnTo>
                  <a:pt x="264372" y="100741"/>
                </a:lnTo>
                <a:lnTo>
                  <a:pt x="282315" y="100741"/>
                </a:lnTo>
                <a:lnTo>
                  <a:pt x="289464" y="97876"/>
                </a:lnTo>
                <a:lnTo>
                  <a:pt x="296126" y="90872"/>
                </a:lnTo>
                <a:lnTo>
                  <a:pt x="270119" y="90872"/>
                </a:lnTo>
                <a:lnTo>
                  <a:pt x="266895" y="89968"/>
                </a:lnTo>
                <a:lnTo>
                  <a:pt x="261008" y="86382"/>
                </a:lnTo>
                <a:lnTo>
                  <a:pt x="258765" y="83869"/>
                </a:lnTo>
                <a:lnTo>
                  <a:pt x="257363" y="80636"/>
                </a:lnTo>
                <a:lnTo>
                  <a:pt x="255821" y="77402"/>
                </a:lnTo>
                <a:lnTo>
                  <a:pt x="255120" y="74046"/>
                </a:lnTo>
                <a:lnTo>
                  <a:pt x="255164" y="64821"/>
                </a:lnTo>
                <a:lnTo>
                  <a:pt x="256802" y="60254"/>
                </a:lnTo>
                <a:lnTo>
                  <a:pt x="263531" y="52700"/>
                </a:lnTo>
                <a:lnTo>
                  <a:pt x="267876" y="50815"/>
                </a:lnTo>
                <a:lnTo>
                  <a:pt x="295980" y="50815"/>
                </a:lnTo>
                <a:lnTo>
                  <a:pt x="291706" y="47535"/>
                </a:lnTo>
                <a:lnTo>
                  <a:pt x="286099" y="45620"/>
                </a:lnTo>
                <a:lnTo>
                  <a:pt x="290585" y="43704"/>
                </a:lnTo>
                <a:lnTo>
                  <a:pt x="293949" y="41069"/>
                </a:lnTo>
                <a:lnTo>
                  <a:pt x="269138" y="40946"/>
                </a:lnTo>
                <a:lnTo>
                  <a:pt x="265493" y="39444"/>
                </a:lnTo>
                <a:lnTo>
                  <a:pt x="259886" y="33468"/>
                </a:lnTo>
                <a:lnTo>
                  <a:pt x="258485" y="29637"/>
                </a:lnTo>
                <a:lnTo>
                  <a:pt x="258485" y="20886"/>
                </a:lnTo>
                <a:lnTo>
                  <a:pt x="259886" y="17362"/>
                </a:lnTo>
                <a:lnTo>
                  <a:pt x="265493" y="11370"/>
                </a:lnTo>
                <a:lnTo>
                  <a:pt x="268998" y="9884"/>
                </a:lnTo>
                <a:lnTo>
                  <a:pt x="294490" y="9884"/>
                </a:lnTo>
                <a:lnTo>
                  <a:pt x="292267" y="7539"/>
                </a:lnTo>
                <a:lnTo>
                  <a:pt x="287361" y="2513"/>
                </a:lnTo>
                <a:lnTo>
                  <a:pt x="281053" y="0"/>
                </a:lnTo>
                <a:close/>
              </a:path>
              <a:path w="523875" h="118744">
                <a:moveTo>
                  <a:pt x="295980" y="50815"/>
                </a:moveTo>
                <a:lnTo>
                  <a:pt x="278530" y="50815"/>
                </a:lnTo>
                <a:lnTo>
                  <a:pt x="283015" y="52730"/>
                </a:lnTo>
                <a:lnTo>
                  <a:pt x="290024" y="60392"/>
                </a:lnTo>
                <a:lnTo>
                  <a:pt x="291600" y="64944"/>
                </a:lnTo>
                <a:lnTo>
                  <a:pt x="291706" y="76866"/>
                </a:lnTo>
                <a:lnTo>
                  <a:pt x="290024" y="81586"/>
                </a:lnTo>
                <a:lnTo>
                  <a:pt x="283015" y="89018"/>
                </a:lnTo>
                <a:lnTo>
                  <a:pt x="278670" y="90872"/>
                </a:lnTo>
                <a:lnTo>
                  <a:pt x="296126" y="90872"/>
                </a:lnTo>
                <a:lnTo>
                  <a:pt x="300397" y="86382"/>
                </a:lnTo>
                <a:lnTo>
                  <a:pt x="303061" y="79318"/>
                </a:lnTo>
                <a:lnTo>
                  <a:pt x="303061" y="64821"/>
                </a:lnTo>
                <a:lnTo>
                  <a:pt x="301659" y="59565"/>
                </a:lnTo>
                <a:lnTo>
                  <a:pt x="298715" y="55136"/>
                </a:lnTo>
                <a:lnTo>
                  <a:pt x="295980" y="50815"/>
                </a:lnTo>
                <a:close/>
              </a:path>
              <a:path w="523875" h="118744">
                <a:moveTo>
                  <a:pt x="294490" y="9884"/>
                </a:moveTo>
                <a:lnTo>
                  <a:pt x="277408" y="9884"/>
                </a:lnTo>
                <a:lnTo>
                  <a:pt x="280913" y="11401"/>
                </a:lnTo>
                <a:lnTo>
                  <a:pt x="283856" y="14450"/>
                </a:lnTo>
                <a:lnTo>
                  <a:pt x="286660" y="17515"/>
                </a:lnTo>
                <a:lnTo>
                  <a:pt x="287924" y="20886"/>
                </a:lnTo>
                <a:lnTo>
                  <a:pt x="287990" y="30173"/>
                </a:lnTo>
                <a:lnTo>
                  <a:pt x="286660" y="33606"/>
                </a:lnTo>
                <a:lnTo>
                  <a:pt x="283997" y="36548"/>
                </a:lnTo>
                <a:lnTo>
                  <a:pt x="281193" y="39475"/>
                </a:lnTo>
                <a:lnTo>
                  <a:pt x="277689" y="40946"/>
                </a:lnTo>
                <a:lnTo>
                  <a:pt x="294031" y="40946"/>
                </a:lnTo>
                <a:lnTo>
                  <a:pt x="296192" y="37713"/>
                </a:lnTo>
                <a:lnTo>
                  <a:pt x="298295" y="34356"/>
                </a:lnTo>
                <a:lnTo>
                  <a:pt x="299416" y="30403"/>
                </a:lnTo>
                <a:lnTo>
                  <a:pt x="299416" y="18680"/>
                </a:lnTo>
                <a:lnTo>
                  <a:pt x="297033" y="12565"/>
                </a:lnTo>
                <a:lnTo>
                  <a:pt x="294490" y="9884"/>
                </a:lnTo>
                <a:close/>
              </a:path>
              <a:path w="523875" h="118744">
                <a:moveTo>
                  <a:pt x="376513" y="1609"/>
                </a:moveTo>
                <a:lnTo>
                  <a:pt x="318059" y="1609"/>
                </a:lnTo>
                <a:lnTo>
                  <a:pt x="318059" y="13286"/>
                </a:lnTo>
                <a:lnTo>
                  <a:pt x="362355" y="13286"/>
                </a:lnTo>
                <a:lnTo>
                  <a:pt x="358124" y="18877"/>
                </a:lnTo>
                <a:lnTo>
                  <a:pt x="339734" y="54728"/>
                </a:lnTo>
                <a:lnTo>
                  <a:pt x="330997" y="92992"/>
                </a:lnTo>
                <a:lnTo>
                  <a:pt x="330675" y="99132"/>
                </a:lnTo>
                <a:lnTo>
                  <a:pt x="342170" y="99132"/>
                </a:lnTo>
                <a:lnTo>
                  <a:pt x="342748" y="91912"/>
                </a:lnTo>
                <a:lnTo>
                  <a:pt x="343642" y="84984"/>
                </a:lnTo>
                <a:lnTo>
                  <a:pt x="355443" y="46168"/>
                </a:lnTo>
                <a:lnTo>
                  <a:pt x="376513" y="11140"/>
                </a:lnTo>
                <a:lnTo>
                  <a:pt x="376513" y="1609"/>
                </a:lnTo>
                <a:close/>
              </a:path>
              <a:path w="523875" h="118744">
                <a:moveTo>
                  <a:pt x="402586" y="72192"/>
                </a:moveTo>
                <a:lnTo>
                  <a:pt x="390951" y="73265"/>
                </a:lnTo>
                <a:lnTo>
                  <a:pt x="391652" y="81525"/>
                </a:lnTo>
                <a:lnTo>
                  <a:pt x="394736" y="88175"/>
                </a:lnTo>
                <a:lnTo>
                  <a:pt x="405109" y="98228"/>
                </a:lnTo>
                <a:lnTo>
                  <a:pt x="411837" y="100741"/>
                </a:lnTo>
                <a:lnTo>
                  <a:pt x="419968" y="100741"/>
                </a:lnTo>
                <a:lnTo>
                  <a:pt x="427060" y="100000"/>
                </a:lnTo>
                <a:lnTo>
                  <a:pt x="433390" y="97778"/>
                </a:lnTo>
                <a:lnTo>
                  <a:pt x="438931" y="94076"/>
                </a:lnTo>
                <a:lnTo>
                  <a:pt x="441854" y="90872"/>
                </a:lnTo>
                <a:lnTo>
                  <a:pt x="415482" y="90872"/>
                </a:lnTo>
                <a:lnTo>
                  <a:pt x="411697" y="89309"/>
                </a:lnTo>
                <a:lnTo>
                  <a:pt x="405529" y="83088"/>
                </a:lnTo>
                <a:lnTo>
                  <a:pt x="403427" y="78414"/>
                </a:lnTo>
                <a:lnTo>
                  <a:pt x="402586" y="72192"/>
                </a:lnTo>
                <a:close/>
              </a:path>
              <a:path w="523875" h="118744">
                <a:moveTo>
                  <a:pt x="444186" y="44363"/>
                </a:moveTo>
                <a:lnTo>
                  <a:pt x="425435" y="44363"/>
                </a:lnTo>
                <a:lnTo>
                  <a:pt x="430201" y="46355"/>
                </a:lnTo>
                <a:lnTo>
                  <a:pt x="437209" y="54385"/>
                </a:lnTo>
                <a:lnTo>
                  <a:pt x="439032" y="59856"/>
                </a:lnTo>
                <a:lnTo>
                  <a:pt x="439032" y="73985"/>
                </a:lnTo>
                <a:lnTo>
                  <a:pt x="437209" y="79793"/>
                </a:lnTo>
                <a:lnTo>
                  <a:pt x="433425" y="84222"/>
                </a:lnTo>
                <a:lnTo>
                  <a:pt x="429780" y="88650"/>
                </a:lnTo>
                <a:lnTo>
                  <a:pt x="425294" y="90872"/>
                </a:lnTo>
                <a:lnTo>
                  <a:pt x="441854" y="90872"/>
                </a:lnTo>
                <a:lnTo>
                  <a:pt x="443657" y="88896"/>
                </a:lnTo>
                <a:lnTo>
                  <a:pt x="448423" y="82306"/>
                </a:lnTo>
                <a:lnTo>
                  <a:pt x="450666" y="74583"/>
                </a:lnTo>
                <a:lnTo>
                  <a:pt x="450666" y="56270"/>
                </a:lnTo>
                <a:lnTo>
                  <a:pt x="448003" y="48547"/>
                </a:lnTo>
                <a:lnTo>
                  <a:pt x="444186" y="44363"/>
                </a:lnTo>
                <a:close/>
              </a:path>
              <a:path w="523875" h="118744">
                <a:moveTo>
                  <a:pt x="446601" y="1792"/>
                </a:moveTo>
                <a:lnTo>
                  <a:pt x="401605" y="1792"/>
                </a:lnTo>
                <a:lnTo>
                  <a:pt x="392914" y="52439"/>
                </a:lnTo>
                <a:lnTo>
                  <a:pt x="403287" y="53880"/>
                </a:lnTo>
                <a:lnTo>
                  <a:pt x="404829" y="51121"/>
                </a:lnTo>
                <a:lnTo>
                  <a:pt x="407212" y="48853"/>
                </a:lnTo>
                <a:lnTo>
                  <a:pt x="410015" y="47045"/>
                </a:lnTo>
                <a:lnTo>
                  <a:pt x="412959" y="45252"/>
                </a:lnTo>
                <a:lnTo>
                  <a:pt x="416183" y="44363"/>
                </a:lnTo>
                <a:lnTo>
                  <a:pt x="444186" y="44363"/>
                </a:lnTo>
                <a:lnTo>
                  <a:pt x="442536" y="42555"/>
                </a:lnTo>
                <a:lnTo>
                  <a:pt x="440146" y="39873"/>
                </a:lnTo>
                <a:lnTo>
                  <a:pt x="405670" y="39873"/>
                </a:lnTo>
                <a:lnTo>
                  <a:pt x="410436" y="13286"/>
                </a:lnTo>
                <a:lnTo>
                  <a:pt x="446601" y="13286"/>
                </a:lnTo>
                <a:lnTo>
                  <a:pt x="446601" y="1792"/>
                </a:lnTo>
                <a:close/>
              </a:path>
              <a:path w="523875" h="118744">
                <a:moveTo>
                  <a:pt x="430481" y="33575"/>
                </a:moveTo>
                <a:lnTo>
                  <a:pt x="416744" y="33575"/>
                </a:lnTo>
                <a:lnTo>
                  <a:pt x="411137" y="35674"/>
                </a:lnTo>
                <a:lnTo>
                  <a:pt x="405670" y="39873"/>
                </a:lnTo>
                <a:lnTo>
                  <a:pt x="440146" y="39873"/>
                </a:lnTo>
                <a:lnTo>
                  <a:pt x="437209" y="36579"/>
                </a:lnTo>
                <a:lnTo>
                  <a:pt x="430481" y="33575"/>
                </a:lnTo>
                <a:close/>
              </a:path>
              <a:path w="523875" h="118744">
                <a:moveTo>
                  <a:pt x="498747" y="0"/>
                </a:moveTo>
                <a:lnTo>
                  <a:pt x="466377" y="27949"/>
                </a:lnTo>
                <a:lnTo>
                  <a:pt x="464544" y="50462"/>
                </a:lnTo>
                <a:lnTo>
                  <a:pt x="465096" y="63404"/>
                </a:lnTo>
                <a:lnTo>
                  <a:pt x="485290" y="100741"/>
                </a:lnTo>
                <a:lnTo>
                  <a:pt x="500569" y="100741"/>
                </a:lnTo>
                <a:lnTo>
                  <a:pt x="506176" y="98795"/>
                </a:lnTo>
                <a:lnTo>
                  <a:pt x="510381" y="94903"/>
                </a:lnTo>
                <a:lnTo>
                  <a:pt x="514727" y="91010"/>
                </a:lnTo>
                <a:lnTo>
                  <a:pt x="514808" y="90872"/>
                </a:lnTo>
                <a:lnTo>
                  <a:pt x="488934" y="90872"/>
                </a:lnTo>
                <a:lnTo>
                  <a:pt x="484589" y="88175"/>
                </a:lnTo>
                <a:lnTo>
                  <a:pt x="475898" y="50462"/>
                </a:lnTo>
                <a:lnTo>
                  <a:pt x="476244" y="39213"/>
                </a:lnTo>
                <a:lnTo>
                  <a:pt x="488654" y="10052"/>
                </a:lnTo>
                <a:lnTo>
                  <a:pt x="514265" y="10052"/>
                </a:lnTo>
                <a:lnTo>
                  <a:pt x="513325" y="8474"/>
                </a:lnTo>
                <a:lnTo>
                  <a:pt x="510381" y="5394"/>
                </a:lnTo>
                <a:lnTo>
                  <a:pt x="506597" y="3233"/>
                </a:lnTo>
                <a:lnTo>
                  <a:pt x="502952" y="1072"/>
                </a:lnTo>
                <a:lnTo>
                  <a:pt x="498747" y="0"/>
                </a:lnTo>
                <a:close/>
              </a:path>
              <a:path w="523875" h="118744">
                <a:moveTo>
                  <a:pt x="514265" y="10052"/>
                </a:moveTo>
                <a:lnTo>
                  <a:pt x="499027" y="10052"/>
                </a:lnTo>
                <a:lnTo>
                  <a:pt x="503373" y="12719"/>
                </a:lnTo>
                <a:lnTo>
                  <a:pt x="506877" y="18051"/>
                </a:lnTo>
                <a:lnTo>
                  <a:pt x="509085" y="23068"/>
                </a:lnTo>
                <a:lnTo>
                  <a:pt x="510662" y="30142"/>
                </a:lnTo>
                <a:lnTo>
                  <a:pt x="511602" y="39213"/>
                </a:lnTo>
                <a:lnTo>
                  <a:pt x="511923" y="50462"/>
                </a:lnTo>
                <a:lnTo>
                  <a:pt x="511608" y="61576"/>
                </a:lnTo>
                <a:lnTo>
                  <a:pt x="499027" y="90872"/>
                </a:lnTo>
                <a:lnTo>
                  <a:pt x="514808" y="90872"/>
                </a:lnTo>
                <a:lnTo>
                  <a:pt x="523278" y="50462"/>
                </a:lnTo>
                <a:lnTo>
                  <a:pt x="523175" y="39213"/>
                </a:lnTo>
                <a:lnTo>
                  <a:pt x="522717" y="32870"/>
                </a:lnTo>
                <a:lnTo>
                  <a:pt x="521315" y="27123"/>
                </a:lnTo>
                <a:lnTo>
                  <a:pt x="520054" y="21377"/>
                </a:lnTo>
                <a:lnTo>
                  <a:pt x="518231" y="16488"/>
                </a:lnTo>
                <a:lnTo>
                  <a:pt x="515662" y="12397"/>
                </a:lnTo>
                <a:lnTo>
                  <a:pt x="514265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0414" y="2484186"/>
            <a:ext cx="59690" cy="100965"/>
          </a:xfrm>
          <a:custGeom>
            <a:avLst/>
            <a:gdLst/>
            <a:ahLst/>
            <a:cxnLst/>
            <a:rect l="l" t="t" r="r" b="b"/>
            <a:pathLst>
              <a:path w="59689" h="100964">
                <a:moveTo>
                  <a:pt x="37427" y="0"/>
                </a:moveTo>
                <a:lnTo>
                  <a:pt x="21727" y="0"/>
                </a:lnTo>
                <a:lnTo>
                  <a:pt x="15419" y="2451"/>
                </a:lnTo>
                <a:lnTo>
                  <a:pt x="5887" y="12274"/>
                </a:lnTo>
                <a:lnTo>
                  <a:pt x="3504" y="18312"/>
                </a:lnTo>
                <a:lnTo>
                  <a:pt x="3568" y="30403"/>
                </a:lnTo>
                <a:lnTo>
                  <a:pt x="17241" y="45620"/>
                </a:lnTo>
                <a:lnTo>
                  <a:pt x="11774" y="47168"/>
                </a:lnTo>
                <a:lnTo>
                  <a:pt x="7429" y="50110"/>
                </a:lnTo>
                <a:lnTo>
                  <a:pt x="4485" y="54416"/>
                </a:lnTo>
                <a:lnTo>
                  <a:pt x="1401" y="58722"/>
                </a:lnTo>
                <a:lnTo>
                  <a:pt x="0" y="64116"/>
                </a:lnTo>
                <a:lnTo>
                  <a:pt x="45" y="79318"/>
                </a:lnTo>
                <a:lnTo>
                  <a:pt x="2663" y="86382"/>
                </a:lnTo>
                <a:lnTo>
                  <a:pt x="13597" y="97876"/>
                </a:lnTo>
                <a:lnTo>
                  <a:pt x="20746" y="100741"/>
                </a:lnTo>
                <a:lnTo>
                  <a:pt x="38688" y="100741"/>
                </a:lnTo>
                <a:lnTo>
                  <a:pt x="45837" y="97876"/>
                </a:lnTo>
                <a:lnTo>
                  <a:pt x="52499" y="90872"/>
                </a:lnTo>
                <a:lnTo>
                  <a:pt x="26493" y="90872"/>
                </a:lnTo>
                <a:lnTo>
                  <a:pt x="23269" y="89968"/>
                </a:lnTo>
                <a:lnTo>
                  <a:pt x="11494" y="74046"/>
                </a:lnTo>
                <a:lnTo>
                  <a:pt x="11538" y="64821"/>
                </a:lnTo>
                <a:lnTo>
                  <a:pt x="13176" y="60254"/>
                </a:lnTo>
                <a:lnTo>
                  <a:pt x="19905" y="52700"/>
                </a:lnTo>
                <a:lnTo>
                  <a:pt x="24250" y="50815"/>
                </a:lnTo>
                <a:lnTo>
                  <a:pt x="52353" y="50815"/>
                </a:lnTo>
                <a:lnTo>
                  <a:pt x="48080" y="47535"/>
                </a:lnTo>
                <a:lnTo>
                  <a:pt x="42473" y="45620"/>
                </a:lnTo>
                <a:lnTo>
                  <a:pt x="46959" y="43704"/>
                </a:lnTo>
                <a:lnTo>
                  <a:pt x="50323" y="41069"/>
                </a:lnTo>
                <a:lnTo>
                  <a:pt x="25512" y="40946"/>
                </a:lnTo>
                <a:lnTo>
                  <a:pt x="21867" y="39444"/>
                </a:lnTo>
                <a:lnTo>
                  <a:pt x="16260" y="33468"/>
                </a:lnTo>
                <a:lnTo>
                  <a:pt x="14858" y="29637"/>
                </a:lnTo>
                <a:lnTo>
                  <a:pt x="14858" y="20886"/>
                </a:lnTo>
                <a:lnTo>
                  <a:pt x="16260" y="17362"/>
                </a:lnTo>
                <a:lnTo>
                  <a:pt x="21867" y="11370"/>
                </a:lnTo>
                <a:lnTo>
                  <a:pt x="25371" y="9884"/>
                </a:lnTo>
                <a:lnTo>
                  <a:pt x="50864" y="9884"/>
                </a:lnTo>
                <a:lnTo>
                  <a:pt x="48641" y="7539"/>
                </a:lnTo>
                <a:lnTo>
                  <a:pt x="43735" y="2513"/>
                </a:lnTo>
                <a:lnTo>
                  <a:pt x="37427" y="0"/>
                </a:lnTo>
                <a:close/>
              </a:path>
              <a:path w="59689" h="100964">
                <a:moveTo>
                  <a:pt x="52353" y="50815"/>
                </a:moveTo>
                <a:lnTo>
                  <a:pt x="34903" y="50815"/>
                </a:lnTo>
                <a:lnTo>
                  <a:pt x="39389" y="52730"/>
                </a:lnTo>
                <a:lnTo>
                  <a:pt x="46398" y="60392"/>
                </a:lnTo>
                <a:lnTo>
                  <a:pt x="47974" y="64944"/>
                </a:lnTo>
                <a:lnTo>
                  <a:pt x="48080" y="76866"/>
                </a:lnTo>
                <a:lnTo>
                  <a:pt x="46398" y="81586"/>
                </a:lnTo>
                <a:lnTo>
                  <a:pt x="39389" y="89018"/>
                </a:lnTo>
                <a:lnTo>
                  <a:pt x="35044" y="90872"/>
                </a:lnTo>
                <a:lnTo>
                  <a:pt x="52499" y="90872"/>
                </a:lnTo>
                <a:lnTo>
                  <a:pt x="56771" y="86382"/>
                </a:lnTo>
                <a:lnTo>
                  <a:pt x="59434" y="79318"/>
                </a:lnTo>
                <a:lnTo>
                  <a:pt x="59434" y="64821"/>
                </a:lnTo>
                <a:lnTo>
                  <a:pt x="58032" y="59565"/>
                </a:lnTo>
                <a:lnTo>
                  <a:pt x="55089" y="55136"/>
                </a:lnTo>
                <a:lnTo>
                  <a:pt x="52353" y="50815"/>
                </a:lnTo>
                <a:close/>
              </a:path>
              <a:path w="59689" h="100964">
                <a:moveTo>
                  <a:pt x="50864" y="9884"/>
                </a:moveTo>
                <a:lnTo>
                  <a:pt x="33782" y="9884"/>
                </a:lnTo>
                <a:lnTo>
                  <a:pt x="37286" y="11401"/>
                </a:lnTo>
                <a:lnTo>
                  <a:pt x="40230" y="14450"/>
                </a:lnTo>
                <a:lnTo>
                  <a:pt x="43034" y="17515"/>
                </a:lnTo>
                <a:lnTo>
                  <a:pt x="44298" y="20886"/>
                </a:lnTo>
                <a:lnTo>
                  <a:pt x="44364" y="30173"/>
                </a:lnTo>
                <a:lnTo>
                  <a:pt x="43034" y="33606"/>
                </a:lnTo>
                <a:lnTo>
                  <a:pt x="40370" y="36548"/>
                </a:lnTo>
                <a:lnTo>
                  <a:pt x="37567" y="39475"/>
                </a:lnTo>
                <a:lnTo>
                  <a:pt x="34062" y="40946"/>
                </a:lnTo>
                <a:lnTo>
                  <a:pt x="50405" y="40946"/>
                </a:lnTo>
                <a:lnTo>
                  <a:pt x="52566" y="37713"/>
                </a:lnTo>
                <a:lnTo>
                  <a:pt x="54668" y="34356"/>
                </a:lnTo>
                <a:lnTo>
                  <a:pt x="55790" y="30403"/>
                </a:lnTo>
                <a:lnTo>
                  <a:pt x="55790" y="18680"/>
                </a:lnTo>
                <a:lnTo>
                  <a:pt x="53407" y="12565"/>
                </a:lnTo>
                <a:lnTo>
                  <a:pt x="50864" y="9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4278" y="2238998"/>
            <a:ext cx="311150" cy="118745"/>
          </a:xfrm>
          <a:custGeom>
            <a:avLst/>
            <a:gdLst/>
            <a:ahLst/>
            <a:cxnLst/>
            <a:rect l="l" t="t" r="r" b="b"/>
            <a:pathLst>
              <a:path w="311150" h="118744">
                <a:moveTo>
                  <a:pt x="12335" y="75242"/>
                </a:moveTo>
                <a:lnTo>
                  <a:pt x="1682" y="76314"/>
                </a:lnTo>
                <a:lnTo>
                  <a:pt x="2523" y="84099"/>
                </a:lnTo>
                <a:lnTo>
                  <a:pt x="5186" y="90121"/>
                </a:lnTo>
                <a:lnTo>
                  <a:pt x="14157" y="98626"/>
                </a:lnTo>
                <a:lnTo>
                  <a:pt x="19905" y="100741"/>
                </a:lnTo>
                <a:lnTo>
                  <a:pt x="33642" y="100741"/>
                </a:lnTo>
                <a:lnTo>
                  <a:pt x="39389" y="98795"/>
                </a:lnTo>
                <a:lnTo>
                  <a:pt x="44435" y="94903"/>
                </a:lnTo>
                <a:lnTo>
                  <a:pt x="49342" y="91010"/>
                </a:lnTo>
                <a:lnTo>
                  <a:pt x="49433" y="90872"/>
                </a:lnTo>
                <a:lnTo>
                  <a:pt x="23269" y="90872"/>
                </a:lnTo>
                <a:lnTo>
                  <a:pt x="20045" y="89646"/>
                </a:lnTo>
                <a:lnTo>
                  <a:pt x="17522" y="87179"/>
                </a:lnTo>
                <a:lnTo>
                  <a:pt x="14858" y="84727"/>
                </a:lnTo>
                <a:lnTo>
                  <a:pt x="13176" y="80758"/>
                </a:lnTo>
                <a:lnTo>
                  <a:pt x="12335" y="75242"/>
                </a:lnTo>
                <a:close/>
              </a:path>
              <a:path w="311150" h="118744">
                <a:moveTo>
                  <a:pt x="59167" y="52623"/>
                </a:moveTo>
                <a:lnTo>
                  <a:pt x="48220" y="52623"/>
                </a:lnTo>
                <a:lnTo>
                  <a:pt x="48220" y="60163"/>
                </a:lnTo>
                <a:lnTo>
                  <a:pt x="47659" y="65097"/>
                </a:lnTo>
                <a:lnTo>
                  <a:pt x="46678" y="69939"/>
                </a:lnTo>
                <a:lnTo>
                  <a:pt x="45557" y="74797"/>
                </a:lnTo>
                <a:lnTo>
                  <a:pt x="44155" y="78628"/>
                </a:lnTo>
                <a:lnTo>
                  <a:pt x="42473" y="81433"/>
                </a:lnTo>
                <a:lnTo>
                  <a:pt x="40931" y="84252"/>
                </a:lnTo>
                <a:lnTo>
                  <a:pt x="38828" y="86520"/>
                </a:lnTo>
                <a:lnTo>
                  <a:pt x="36165" y="88267"/>
                </a:lnTo>
                <a:lnTo>
                  <a:pt x="33642" y="89999"/>
                </a:lnTo>
                <a:lnTo>
                  <a:pt x="30698" y="90872"/>
                </a:lnTo>
                <a:lnTo>
                  <a:pt x="49433" y="90872"/>
                </a:lnTo>
                <a:lnTo>
                  <a:pt x="53126" y="85325"/>
                </a:lnTo>
                <a:lnTo>
                  <a:pt x="59060" y="56722"/>
                </a:lnTo>
                <a:lnTo>
                  <a:pt x="59167" y="52623"/>
                </a:lnTo>
                <a:close/>
              </a:path>
              <a:path w="311150" h="118744">
                <a:moveTo>
                  <a:pt x="34203" y="0"/>
                </a:moveTo>
                <a:lnTo>
                  <a:pt x="501" y="26229"/>
                </a:lnTo>
                <a:lnTo>
                  <a:pt x="0" y="43107"/>
                </a:lnTo>
                <a:lnTo>
                  <a:pt x="2523" y="50907"/>
                </a:lnTo>
                <a:lnTo>
                  <a:pt x="12896" y="62768"/>
                </a:lnTo>
                <a:lnTo>
                  <a:pt x="19204" y="65725"/>
                </a:lnTo>
                <a:lnTo>
                  <a:pt x="31259" y="65725"/>
                </a:lnTo>
                <a:lnTo>
                  <a:pt x="35464" y="64499"/>
                </a:lnTo>
                <a:lnTo>
                  <a:pt x="43034" y="59596"/>
                </a:lnTo>
                <a:lnTo>
                  <a:pt x="46117" y="56454"/>
                </a:lnTo>
                <a:lnTo>
                  <a:pt x="46942" y="54952"/>
                </a:lnTo>
                <a:lnTo>
                  <a:pt x="24390" y="54952"/>
                </a:lnTo>
                <a:lnTo>
                  <a:pt x="20045" y="52975"/>
                </a:lnTo>
                <a:lnTo>
                  <a:pt x="13036" y="45068"/>
                </a:lnTo>
                <a:lnTo>
                  <a:pt x="11354" y="39980"/>
                </a:lnTo>
                <a:lnTo>
                  <a:pt x="11354" y="26694"/>
                </a:lnTo>
                <a:lnTo>
                  <a:pt x="13176" y="20978"/>
                </a:lnTo>
                <a:lnTo>
                  <a:pt x="20465" y="12244"/>
                </a:lnTo>
                <a:lnTo>
                  <a:pt x="24811" y="10052"/>
                </a:lnTo>
                <a:lnTo>
                  <a:pt x="50357" y="10052"/>
                </a:lnTo>
                <a:lnTo>
                  <a:pt x="49342" y="8673"/>
                </a:lnTo>
                <a:lnTo>
                  <a:pt x="39529" y="1731"/>
                </a:lnTo>
                <a:lnTo>
                  <a:pt x="34203" y="0"/>
                </a:lnTo>
                <a:close/>
              </a:path>
              <a:path w="311150" h="118744">
                <a:moveTo>
                  <a:pt x="50357" y="10052"/>
                </a:moveTo>
                <a:lnTo>
                  <a:pt x="34483" y="10052"/>
                </a:lnTo>
                <a:lnTo>
                  <a:pt x="38548" y="12090"/>
                </a:lnTo>
                <a:lnTo>
                  <a:pt x="45276" y="20228"/>
                </a:lnTo>
                <a:lnTo>
                  <a:pt x="46843" y="25364"/>
                </a:lnTo>
                <a:lnTo>
                  <a:pt x="46850" y="39980"/>
                </a:lnTo>
                <a:lnTo>
                  <a:pt x="45276" y="45068"/>
                </a:lnTo>
                <a:lnTo>
                  <a:pt x="42052" y="49022"/>
                </a:lnTo>
                <a:lnTo>
                  <a:pt x="38688" y="52975"/>
                </a:lnTo>
                <a:lnTo>
                  <a:pt x="34483" y="54952"/>
                </a:lnTo>
                <a:lnTo>
                  <a:pt x="46942" y="54952"/>
                </a:lnTo>
                <a:lnTo>
                  <a:pt x="48220" y="52623"/>
                </a:lnTo>
                <a:lnTo>
                  <a:pt x="59167" y="52623"/>
                </a:lnTo>
                <a:lnTo>
                  <a:pt x="59261" y="49022"/>
                </a:lnTo>
                <a:lnTo>
                  <a:pt x="52986" y="13623"/>
                </a:lnTo>
                <a:lnTo>
                  <a:pt x="50357" y="10052"/>
                </a:lnTo>
                <a:close/>
              </a:path>
              <a:path w="311150" h="118744">
                <a:moveTo>
                  <a:pt x="107795" y="0"/>
                </a:moveTo>
                <a:lnTo>
                  <a:pt x="75425" y="27949"/>
                </a:lnTo>
                <a:lnTo>
                  <a:pt x="73592" y="50462"/>
                </a:lnTo>
                <a:lnTo>
                  <a:pt x="74144" y="63404"/>
                </a:lnTo>
                <a:lnTo>
                  <a:pt x="94338" y="100741"/>
                </a:lnTo>
                <a:lnTo>
                  <a:pt x="109617" y="100741"/>
                </a:lnTo>
                <a:lnTo>
                  <a:pt x="115224" y="98795"/>
                </a:lnTo>
                <a:lnTo>
                  <a:pt x="119430" y="94903"/>
                </a:lnTo>
                <a:lnTo>
                  <a:pt x="123775" y="91010"/>
                </a:lnTo>
                <a:lnTo>
                  <a:pt x="123856" y="90872"/>
                </a:lnTo>
                <a:lnTo>
                  <a:pt x="97983" y="90872"/>
                </a:lnTo>
                <a:lnTo>
                  <a:pt x="93637" y="88175"/>
                </a:lnTo>
                <a:lnTo>
                  <a:pt x="84946" y="50462"/>
                </a:lnTo>
                <a:lnTo>
                  <a:pt x="85292" y="39213"/>
                </a:lnTo>
                <a:lnTo>
                  <a:pt x="97702" y="10052"/>
                </a:lnTo>
                <a:lnTo>
                  <a:pt x="123314" y="10052"/>
                </a:lnTo>
                <a:lnTo>
                  <a:pt x="122373" y="8474"/>
                </a:lnTo>
                <a:lnTo>
                  <a:pt x="119430" y="5394"/>
                </a:lnTo>
                <a:lnTo>
                  <a:pt x="115645" y="3233"/>
                </a:lnTo>
                <a:lnTo>
                  <a:pt x="112000" y="1072"/>
                </a:lnTo>
                <a:lnTo>
                  <a:pt x="107795" y="0"/>
                </a:lnTo>
                <a:close/>
              </a:path>
              <a:path w="311150" h="118744">
                <a:moveTo>
                  <a:pt x="123314" y="10052"/>
                </a:moveTo>
                <a:lnTo>
                  <a:pt x="108075" y="10052"/>
                </a:lnTo>
                <a:lnTo>
                  <a:pt x="112421" y="12719"/>
                </a:lnTo>
                <a:lnTo>
                  <a:pt x="115925" y="18051"/>
                </a:lnTo>
                <a:lnTo>
                  <a:pt x="118133" y="23068"/>
                </a:lnTo>
                <a:lnTo>
                  <a:pt x="119710" y="30142"/>
                </a:lnTo>
                <a:lnTo>
                  <a:pt x="120650" y="39213"/>
                </a:lnTo>
                <a:lnTo>
                  <a:pt x="120972" y="50462"/>
                </a:lnTo>
                <a:lnTo>
                  <a:pt x="120656" y="61576"/>
                </a:lnTo>
                <a:lnTo>
                  <a:pt x="108075" y="90872"/>
                </a:lnTo>
                <a:lnTo>
                  <a:pt x="123856" y="90872"/>
                </a:lnTo>
                <a:lnTo>
                  <a:pt x="132326" y="50462"/>
                </a:lnTo>
                <a:lnTo>
                  <a:pt x="132223" y="39213"/>
                </a:lnTo>
                <a:lnTo>
                  <a:pt x="131765" y="32870"/>
                </a:lnTo>
                <a:lnTo>
                  <a:pt x="130363" y="27123"/>
                </a:lnTo>
                <a:lnTo>
                  <a:pt x="129102" y="21377"/>
                </a:lnTo>
                <a:lnTo>
                  <a:pt x="127280" y="16488"/>
                </a:lnTo>
                <a:lnTo>
                  <a:pt x="124711" y="12397"/>
                </a:lnTo>
                <a:lnTo>
                  <a:pt x="123314" y="10052"/>
                </a:lnTo>
                <a:close/>
              </a:path>
              <a:path w="311150" h="118744">
                <a:moveTo>
                  <a:pt x="165688" y="85294"/>
                </a:moveTo>
                <a:lnTo>
                  <a:pt x="153072" y="85294"/>
                </a:lnTo>
                <a:lnTo>
                  <a:pt x="153072" y="99132"/>
                </a:lnTo>
                <a:lnTo>
                  <a:pt x="159520" y="99132"/>
                </a:lnTo>
                <a:lnTo>
                  <a:pt x="159240" y="103193"/>
                </a:lnTo>
                <a:lnTo>
                  <a:pt x="152371" y="113491"/>
                </a:lnTo>
                <a:lnTo>
                  <a:pt x="155595" y="118701"/>
                </a:lnTo>
                <a:lnTo>
                  <a:pt x="165688" y="104159"/>
                </a:lnTo>
                <a:lnTo>
                  <a:pt x="165688" y="85294"/>
                </a:lnTo>
                <a:close/>
              </a:path>
              <a:path w="311150" h="118744">
                <a:moveTo>
                  <a:pt x="212927" y="0"/>
                </a:moveTo>
                <a:lnTo>
                  <a:pt x="180558" y="27949"/>
                </a:lnTo>
                <a:lnTo>
                  <a:pt x="178724" y="50462"/>
                </a:lnTo>
                <a:lnTo>
                  <a:pt x="179276" y="63404"/>
                </a:lnTo>
                <a:lnTo>
                  <a:pt x="199470" y="100741"/>
                </a:lnTo>
                <a:lnTo>
                  <a:pt x="214750" y="100741"/>
                </a:lnTo>
                <a:lnTo>
                  <a:pt x="220357" y="98795"/>
                </a:lnTo>
                <a:lnTo>
                  <a:pt x="224562" y="94903"/>
                </a:lnTo>
                <a:lnTo>
                  <a:pt x="228907" y="91010"/>
                </a:lnTo>
                <a:lnTo>
                  <a:pt x="228989" y="90872"/>
                </a:lnTo>
                <a:lnTo>
                  <a:pt x="203115" y="90872"/>
                </a:lnTo>
                <a:lnTo>
                  <a:pt x="198769" y="88175"/>
                </a:lnTo>
                <a:lnTo>
                  <a:pt x="190079" y="50462"/>
                </a:lnTo>
                <a:lnTo>
                  <a:pt x="190425" y="39213"/>
                </a:lnTo>
                <a:lnTo>
                  <a:pt x="202835" y="10052"/>
                </a:lnTo>
                <a:lnTo>
                  <a:pt x="228446" y="10052"/>
                </a:lnTo>
                <a:lnTo>
                  <a:pt x="227506" y="8474"/>
                </a:lnTo>
                <a:lnTo>
                  <a:pt x="224562" y="5394"/>
                </a:lnTo>
                <a:lnTo>
                  <a:pt x="220777" y="3233"/>
                </a:lnTo>
                <a:lnTo>
                  <a:pt x="217133" y="1072"/>
                </a:lnTo>
                <a:lnTo>
                  <a:pt x="212927" y="0"/>
                </a:lnTo>
                <a:close/>
              </a:path>
              <a:path w="311150" h="118744">
                <a:moveTo>
                  <a:pt x="228446" y="10052"/>
                </a:moveTo>
                <a:lnTo>
                  <a:pt x="213208" y="10052"/>
                </a:lnTo>
                <a:lnTo>
                  <a:pt x="217553" y="12719"/>
                </a:lnTo>
                <a:lnTo>
                  <a:pt x="221057" y="18051"/>
                </a:lnTo>
                <a:lnTo>
                  <a:pt x="223265" y="23068"/>
                </a:lnTo>
                <a:lnTo>
                  <a:pt x="224842" y="30142"/>
                </a:lnTo>
                <a:lnTo>
                  <a:pt x="225782" y="39213"/>
                </a:lnTo>
                <a:lnTo>
                  <a:pt x="226104" y="50462"/>
                </a:lnTo>
                <a:lnTo>
                  <a:pt x="225788" y="61576"/>
                </a:lnTo>
                <a:lnTo>
                  <a:pt x="213208" y="90872"/>
                </a:lnTo>
                <a:lnTo>
                  <a:pt x="228989" y="90872"/>
                </a:lnTo>
                <a:lnTo>
                  <a:pt x="237458" y="50462"/>
                </a:lnTo>
                <a:lnTo>
                  <a:pt x="237355" y="39213"/>
                </a:lnTo>
                <a:lnTo>
                  <a:pt x="236897" y="32870"/>
                </a:lnTo>
                <a:lnTo>
                  <a:pt x="235496" y="27123"/>
                </a:lnTo>
                <a:lnTo>
                  <a:pt x="234234" y="21377"/>
                </a:lnTo>
                <a:lnTo>
                  <a:pt x="232412" y="16488"/>
                </a:lnTo>
                <a:lnTo>
                  <a:pt x="229843" y="12397"/>
                </a:lnTo>
                <a:lnTo>
                  <a:pt x="228446" y="10052"/>
                </a:lnTo>
                <a:close/>
              </a:path>
              <a:path w="311150" h="118744">
                <a:moveTo>
                  <a:pt x="286520" y="0"/>
                </a:moveTo>
                <a:lnTo>
                  <a:pt x="254150" y="27949"/>
                </a:lnTo>
                <a:lnTo>
                  <a:pt x="252317" y="50462"/>
                </a:lnTo>
                <a:lnTo>
                  <a:pt x="252869" y="63404"/>
                </a:lnTo>
                <a:lnTo>
                  <a:pt x="273063" y="100741"/>
                </a:lnTo>
                <a:lnTo>
                  <a:pt x="288342" y="100741"/>
                </a:lnTo>
                <a:lnTo>
                  <a:pt x="293949" y="98795"/>
                </a:lnTo>
                <a:lnTo>
                  <a:pt x="298154" y="94903"/>
                </a:lnTo>
                <a:lnTo>
                  <a:pt x="302500" y="91010"/>
                </a:lnTo>
                <a:lnTo>
                  <a:pt x="302581" y="90872"/>
                </a:lnTo>
                <a:lnTo>
                  <a:pt x="276707" y="90872"/>
                </a:lnTo>
                <a:lnTo>
                  <a:pt x="272362" y="88175"/>
                </a:lnTo>
                <a:lnTo>
                  <a:pt x="263671" y="50462"/>
                </a:lnTo>
                <a:lnTo>
                  <a:pt x="264017" y="39213"/>
                </a:lnTo>
                <a:lnTo>
                  <a:pt x="276427" y="10052"/>
                </a:lnTo>
                <a:lnTo>
                  <a:pt x="302039" y="10052"/>
                </a:lnTo>
                <a:lnTo>
                  <a:pt x="301098" y="8474"/>
                </a:lnTo>
                <a:lnTo>
                  <a:pt x="298154" y="5394"/>
                </a:lnTo>
                <a:lnTo>
                  <a:pt x="294370" y="3233"/>
                </a:lnTo>
                <a:lnTo>
                  <a:pt x="290725" y="1072"/>
                </a:lnTo>
                <a:lnTo>
                  <a:pt x="286520" y="0"/>
                </a:lnTo>
                <a:close/>
              </a:path>
              <a:path w="311150" h="118744">
                <a:moveTo>
                  <a:pt x="302039" y="10052"/>
                </a:moveTo>
                <a:lnTo>
                  <a:pt x="286800" y="10052"/>
                </a:lnTo>
                <a:lnTo>
                  <a:pt x="291146" y="12719"/>
                </a:lnTo>
                <a:lnTo>
                  <a:pt x="294650" y="18051"/>
                </a:lnTo>
                <a:lnTo>
                  <a:pt x="296858" y="23068"/>
                </a:lnTo>
                <a:lnTo>
                  <a:pt x="298435" y="30142"/>
                </a:lnTo>
                <a:lnTo>
                  <a:pt x="299375" y="39213"/>
                </a:lnTo>
                <a:lnTo>
                  <a:pt x="299696" y="50462"/>
                </a:lnTo>
                <a:lnTo>
                  <a:pt x="299381" y="61576"/>
                </a:lnTo>
                <a:lnTo>
                  <a:pt x="286800" y="90872"/>
                </a:lnTo>
                <a:lnTo>
                  <a:pt x="302581" y="90872"/>
                </a:lnTo>
                <a:lnTo>
                  <a:pt x="311051" y="50462"/>
                </a:lnTo>
                <a:lnTo>
                  <a:pt x="310948" y="39213"/>
                </a:lnTo>
                <a:lnTo>
                  <a:pt x="310490" y="32870"/>
                </a:lnTo>
                <a:lnTo>
                  <a:pt x="309088" y="27123"/>
                </a:lnTo>
                <a:lnTo>
                  <a:pt x="307827" y="21377"/>
                </a:lnTo>
                <a:lnTo>
                  <a:pt x="306004" y="16488"/>
                </a:lnTo>
                <a:lnTo>
                  <a:pt x="303436" y="12397"/>
                </a:lnTo>
                <a:lnTo>
                  <a:pt x="302039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5363" y="2238998"/>
            <a:ext cx="311785" cy="118745"/>
          </a:xfrm>
          <a:custGeom>
            <a:avLst/>
            <a:gdLst/>
            <a:ahLst/>
            <a:cxnLst/>
            <a:rect l="l" t="t" r="r" b="b"/>
            <a:pathLst>
              <a:path w="311784" h="118744">
                <a:moveTo>
                  <a:pt x="37427" y="0"/>
                </a:moveTo>
                <a:lnTo>
                  <a:pt x="21867" y="0"/>
                </a:lnTo>
                <a:lnTo>
                  <a:pt x="15559" y="2451"/>
                </a:lnTo>
                <a:lnTo>
                  <a:pt x="6027" y="12274"/>
                </a:lnTo>
                <a:lnTo>
                  <a:pt x="3644" y="18312"/>
                </a:lnTo>
                <a:lnTo>
                  <a:pt x="3708" y="30403"/>
                </a:lnTo>
                <a:lnTo>
                  <a:pt x="17241" y="45620"/>
                </a:lnTo>
                <a:lnTo>
                  <a:pt x="11774" y="47168"/>
                </a:lnTo>
                <a:lnTo>
                  <a:pt x="7569" y="50110"/>
                </a:lnTo>
                <a:lnTo>
                  <a:pt x="4485" y="54416"/>
                </a:lnTo>
                <a:lnTo>
                  <a:pt x="1541" y="58722"/>
                </a:lnTo>
                <a:lnTo>
                  <a:pt x="0" y="64116"/>
                </a:lnTo>
                <a:lnTo>
                  <a:pt x="47" y="79318"/>
                </a:lnTo>
                <a:lnTo>
                  <a:pt x="2803" y="86382"/>
                </a:lnTo>
                <a:lnTo>
                  <a:pt x="13737" y="97876"/>
                </a:lnTo>
                <a:lnTo>
                  <a:pt x="20886" y="100741"/>
                </a:lnTo>
                <a:lnTo>
                  <a:pt x="38688" y="100741"/>
                </a:lnTo>
                <a:lnTo>
                  <a:pt x="45977" y="97876"/>
                </a:lnTo>
                <a:lnTo>
                  <a:pt x="51304" y="92129"/>
                </a:lnTo>
                <a:lnTo>
                  <a:pt x="52499" y="90872"/>
                </a:lnTo>
                <a:lnTo>
                  <a:pt x="12195" y="77402"/>
                </a:lnTo>
                <a:lnTo>
                  <a:pt x="11494" y="74046"/>
                </a:lnTo>
                <a:lnTo>
                  <a:pt x="11538" y="64821"/>
                </a:lnTo>
                <a:lnTo>
                  <a:pt x="13176" y="60254"/>
                </a:lnTo>
                <a:lnTo>
                  <a:pt x="16680" y="56485"/>
                </a:lnTo>
                <a:lnTo>
                  <a:pt x="20045" y="52700"/>
                </a:lnTo>
                <a:lnTo>
                  <a:pt x="24390" y="50815"/>
                </a:lnTo>
                <a:lnTo>
                  <a:pt x="52493" y="50815"/>
                </a:lnTo>
                <a:lnTo>
                  <a:pt x="48220" y="47535"/>
                </a:lnTo>
                <a:lnTo>
                  <a:pt x="42613" y="45620"/>
                </a:lnTo>
                <a:lnTo>
                  <a:pt x="47099" y="43704"/>
                </a:lnTo>
                <a:lnTo>
                  <a:pt x="50463" y="41069"/>
                </a:lnTo>
                <a:lnTo>
                  <a:pt x="25512" y="40946"/>
                </a:lnTo>
                <a:lnTo>
                  <a:pt x="22007" y="39444"/>
                </a:lnTo>
                <a:lnTo>
                  <a:pt x="16400" y="33468"/>
                </a:lnTo>
                <a:lnTo>
                  <a:pt x="14998" y="29637"/>
                </a:lnTo>
                <a:lnTo>
                  <a:pt x="14998" y="20886"/>
                </a:lnTo>
                <a:lnTo>
                  <a:pt x="16400" y="17362"/>
                </a:lnTo>
                <a:lnTo>
                  <a:pt x="22007" y="11370"/>
                </a:lnTo>
                <a:lnTo>
                  <a:pt x="25512" y="9884"/>
                </a:lnTo>
                <a:lnTo>
                  <a:pt x="50864" y="9884"/>
                </a:lnTo>
                <a:lnTo>
                  <a:pt x="43875" y="2513"/>
                </a:lnTo>
                <a:lnTo>
                  <a:pt x="37427" y="0"/>
                </a:lnTo>
                <a:close/>
              </a:path>
              <a:path w="311784" h="118744">
                <a:moveTo>
                  <a:pt x="52493" y="50815"/>
                </a:moveTo>
                <a:lnTo>
                  <a:pt x="34903" y="50815"/>
                </a:lnTo>
                <a:lnTo>
                  <a:pt x="39389" y="52730"/>
                </a:lnTo>
                <a:lnTo>
                  <a:pt x="46398" y="60392"/>
                </a:lnTo>
                <a:lnTo>
                  <a:pt x="48105" y="64944"/>
                </a:lnTo>
                <a:lnTo>
                  <a:pt x="48220" y="76866"/>
                </a:lnTo>
                <a:lnTo>
                  <a:pt x="46398" y="81586"/>
                </a:lnTo>
                <a:lnTo>
                  <a:pt x="43034" y="85294"/>
                </a:lnTo>
                <a:lnTo>
                  <a:pt x="39529" y="89018"/>
                </a:lnTo>
                <a:lnTo>
                  <a:pt x="35184" y="90872"/>
                </a:lnTo>
                <a:lnTo>
                  <a:pt x="52499" y="90872"/>
                </a:lnTo>
                <a:lnTo>
                  <a:pt x="56771" y="86382"/>
                </a:lnTo>
                <a:lnTo>
                  <a:pt x="59434" y="79318"/>
                </a:lnTo>
                <a:lnTo>
                  <a:pt x="59434" y="64821"/>
                </a:lnTo>
                <a:lnTo>
                  <a:pt x="58032" y="59565"/>
                </a:lnTo>
                <a:lnTo>
                  <a:pt x="52493" y="50815"/>
                </a:lnTo>
                <a:close/>
              </a:path>
              <a:path w="311784" h="118744">
                <a:moveTo>
                  <a:pt x="50864" y="9884"/>
                </a:moveTo>
                <a:lnTo>
                  <a:pt x="33922" y="9884"/>
                </a:lnTo>
                <a:lnTo>
                  <a:pt x="37427" y="11401"/>
                </a:lnTo>
                <a:lnTo>
                  <a:pt x="40230" y="14450"/>
                </a:lnTo>
                <a:lnTo>
                  <a:pt x="43174" y="17515"/>
                </a:lnTo>
                <a:lnTo>
                  <a:pt x="44438" y="20886"/>
                </a:lnTo>
                <a:lnTo>
                  <a:pt x="44504" y="30173"/>
                </a:lnTo>
                <a:lnTo>
                  <a:pt x="43174" y="33606"/>
                </a:lnTo>
                <a:lnTo>
                  <a:pt x="40370" y="36548"/>
                </a:lnTo>
                <a:lnTo>
                  <a:pt x="37707" y="39475"/>
                </a:lnTo>
                <a:lnTo>
                  <a:pt x="34203" y="40946"/>
                </a:lnTo>
                <a:lnTo>
                  <a:pt x="50540" y="40946"/>
                </a:lnTo>
                <a:lnTo>
                  <a:pt x="52566" y="37713"/>
                </a:lnTo>
                <a:lnTo>
                  <a:pt x="54808" y="34356"/>
                </a:lnTo>
                <a:lnTo>
                  <a:pt x="55930" y="30403"/>
                </a:lnTo>
                <a:lnTo>
                  <a:pt x="55930" y="18680"/>
                </a:lnTo>
                <a:lnTo>
                  <a:pt x="53407" y="12565"/>
                </a:lnTo>
                <a:lnTo>
                  <a:pt x="50864" y="9884"/>
                </a:lnTo>
                <a:close/>
              </a:path>
              <a:path w="311784" h="118744">
                <a:moveTo>
                  <a:pt x="120411" y="75426"/>
                </a:moveTo>
                <a:lnTo>
                  <a:pt x="109197" y="75426"/>
                </a:lnTo>
                <a:lnTo>
                  <a:pt x="109197" y="99132"/>
                </a:lnTo>
                <a:lnTo>
                  <a:pt x="120411" y="99132"/>
                </a:lnTo>
                <a:lnTo>
                  <a:pt x="120411" y="75426"/>
                </a:lnTo>
                <a:close/>
              </a:path>
              <a:path w="311784" h="118744">
                <a:moveTo>
                  <a:pt x="120411" y="352"/>
                </a:moveTo>
                <a:lnTo>
                  <a:pt x="111440" y="352"/>
                </a:lnTo>
                <a:lnTo>
                  <a:pt x="70228" y="64285"/>
                </a:lnTo>
                <a:lnTo>
                  <a:pt x="70228" y="75426"/>
                </a:lnTo>
                <a:lnTo>
                  <a:pt x="132606" y="75426"/>
                </a:lnTo>
                <a:lnTo>
                  <a:pt x="132606" y="64285"/>
                </a:lnTo>
                <a:lnTo>
                  <a:pt x="81021" y="64285"/>
                </a:lnTo>
                <a:lnTo>
                  <a:pt x="109197" y="19936"/>
                </a:lnTo>
                <a:lnTo>
                  <a:pt x="120411" y="19936"/>
                </a:lnTo>
                <a:lnTo>
                  <a:pt x="120411" y="352"/>
                </a:lnTo>
                <a:close/>
              </a:path>
              <a:path w="311784" h="118744">
                <a:moveTo>
                  <a:pt x="120411" y="19936"/>
                </a:moveTo>
                <a:lnTo>
                  <a:pt x="109197" y="19936"/>
                </a:lnTo>
                <a:lnTo>
                  <a:pt x="109197" y="64285"/>
                </a:lnTo>
                <a:lnTo>
                  <a:pt x="120411" y="64285"/>
                </a:lnTo>
                <a:lnTo>
                  <a:pt x="120411" y="19936"/>
                </a:lnTo>
                <a:close/>
              </a:path>
              <a:path w="311784" h="118744">
                <a:moveTo>
                  <a:pt x="165968" y="85294"/>
                </a:moveTo>
                <a:lnTo>
                  <a:pt x="153352" y="85294"/>
                </a:lnTo>
                <a:lnTo>
                  <a:pt x="153352" y="99132"/>
                </a:lnTo>
                <a:lnTo>
                  <a:pt x="159660" y="99132"/>
                </a:lnTo>
                <a:lnTo>
                  <a:pt x="159520" y="103193"/>
                </a:lnTo>
                <a:lnTo>
                  <a:pt x="158819" y="106335"/>
                </a:lnTo>
                <a:lnTo>
                  <a:pt x="156576" y="110779"/>
                </a:lnTo>
                <a:lnTo>
                  <a:pt x="154894" y="112418"/>
                </a:lnTo>
                <a:lnTo>
                  <a:pt x="152651" y="113491"/>
                </a:lnTo>
                <a:lnTo>
                  <a:pt x="155735" y="118701"/>
                </a:lnTo>
                <a:lnTo>
                  <a:pt x="159240" y="117031"/>
                </a:lnTo>
                <a:lnTo>
                  <a:pt x="161763" y="114610"/>
                </a:lnTo>
                <a:lnTo>
                  <a:pt x="165127" y="108250"/>
                </a:lnTo>
                <a:lnTo>
                  <a:pt x="165968" y="104159"/>
                </a:lnTo>
                <a:lnTo>
                  <a:pt x="165968" y="85294"/>
                </a:lnTo>
                <a:close/>
              </a:path>
              <a:path w="311784" h="118744">
                <a:moveTo>
                  <a:pt x="213067" y="0"/>
                </a:moveTo>
                <a:lnTo>
                  <a:pt x="182142" y="22512"/>
                </a:lnTo>
                <a:lnTo>
                  <a:pt x="178864" y="50462"/>
                </a:lnTo>
                <a:lnTo>
                  <a:pt x="179419" y="63404"/>
                </a:lnTo>
                <a:lnTo>
                  <a:pt x="199611" y="100741"/>
                </a:lnTo>
                <a:lnTo>
                  <a:pt x="215030" y="100741"/>
                </a:lnTo>
                <a:lnTo>
                  <a:pt x="220497" y="98795"/>
                </a:lnTo>
                <a:lnTo>
                  <a:pt x="229188" y="91010"/>
                </a:lnTo>
                <a:lnTo>
                  <a:pt x="229269" y="90872"/>
                </a:lnTo>
                <a:lnTo>
                  <a:pt x="203255" y="90872"/>
                </a:lnTo>
                <a:lnTo>
                  <a:pt x="199050" y="88175"/>
                </a:lnTo>
                <a:lnTo>
                  <a:pt x="190219" y="50462"/>
                </a:lnTo>
                <a:lnTo>
                  <a:pt x="190584" y="39213"/>
                </a:lnTo>
                <a:lnTo>
                  <a:pt x="203115" y="10052"/>
                </a:lnTo>
                <a:lnTo>
                  <a:pt x="228725" y="10052"/>
                </a:lnTo>
                <a:lnTo>
                  <a:pt x="227786" y="8474"/>
                </a:lnTo>
                <a:lnTo>
                  <a:pt x="224702" y="5394"/>
                </a:lnTo>
                <a:lnTo>
                  <a:pt x="217413" y="1072"/>
                </a:lnTo>
                <a:lnTo>
                  <a:pt x="213067" y="0"/>
                </a:lnTo>
                <a:close/>
              </a:path>
              <a:path w="311784" h="118744">
                <a:moveTo>
                  <a:pt x="228725" y="10052"/>
                </a:moveTo>
                <a:lnTo>
                  <a:pt x="213348" y="10052"/>
                </a:lnTo>
                <a:lnTo>
                  <a:pt x="217693" y="12719"/>
                </a:lnTo>
                <a:lnTo>
                  <a:pt x="221198" y="18051"/>
                </a:lnTo>
                <a:lnTo>
                  <a:pt x="223486" y="23068"/>
                </a:lnTo>
                <a:lnTo>
                  <a:pt x="225105" y="30142"/>
                </a:lnTo>
                <a:lnTo>
                  <a:pt x="226060" y="39213"/>
                </a:lnTo>
                <a:lnTo>
                  <a:pt x="226384" y="50462"/>
                </a:lnTo>
                <a:lnTo>
                  <a:pt x="226067" y="61576"/>
                </a:lnTo>
                <a:lnTo>
                  <a:pt x="213488" y="90872"/>
                </a:lnTo>
                <a:lnTo>
                  <a:pt x="229269" y="90872"/>
                </a:lnTo>
                <a:lnTo>
                  <a:pt x="237738" y="50462"/>
                </a:lnTo>
                <a:lnTo>
                  <a:pt x="237610" y="39213"/>
                </a:lnTo>
                <a:lnTo>
                  <a:pt x="237038" y="32870"/>
                </a:lnTo>
                <a:lnTo>
                  <a:pt x="235776" y="27123"/>
                </a:lnTo>
                <a:lnTo>
                  <a:pt x="234374" y="21377"/>
                </a:lnTo>
                <a:lnTo>
                  <a:pt x="232552" y="16488"/>
                </a:lnTo>
                <a:lnTo>
                  <a:pt x="228725" y="10052"/>
                </a:lnTo>
                <a:close/>
              </a:path>
              <a:path w="311784" h="118744">
                <a:moveTo>
                  <a:pt x="286660" y="0"/>
                </a:moveTo>
                <a:lnTo>
                  <a:pt x="255735" y="22512"/>
                </a:lnTo>
                <a:lnTo>
                  <a:pt x="252457" y="50462"/>
                </a:lnTo>
                <a:lnTo>
                  <a:pt x="253011" y="63404"/>
                </a:lnTo>
                <a:lnTo>
                  <a:pt x="273203" y="100741"/>
                </a:lnTo>
                <a:lnTo>
                  <a:pt x="288622" y="100741"/>
                </a:lnTo>
                <a:lnTo>
                  <a:pt x="294089" y="98795"/>
                </a:lnTo>
                <a:lnTo>
                  <a:pt x="302780" y="91010"/>
                </a:lnTo>
                <a:lnTo>
                  <a:pt x="302862" y="90872"/>
                </a:lnTo>
                <a:lnTo>
                  <a:pt x="276848" y="90872"/>
                </a:lnTo>
                <a:lnTo>
                  <a:pt x="272642" y="88175"/>
                </a:lnTo>
                <a:lnTo>
                  <a:pt x="263811" y="50462"/>
                </a:lnTo>
                <a:lnTo>
                  <a:pt x="264177" y="39213"/>
                </a:lnTo>
                <a:lnTo>
                  <a:pt x="276707" y="10052"/>
                </a:lnTo>
                <a:lnTo>
                  <a:pt x="302317" y="10052"/>
                </a:lnTo>
                <a:lnTo>
                  <a:pt x="301379" y="8474"/>
                </a:lnTo>
                <a:lnTo>
                  <a:pt x="298295" y="5394"/>
                </a:lnTo>
                <a:lnTo>
                  <a:pt x="291005" y="1072"/>
                </a:lnTo>
                <a:lnTo>
                  <a:pt x="286660" y="0"/>
                </a:lnTo>
                <a:close/>
              </a:path>
              <a:path w="311784" h="118744">
                <a:moveTo>
                  <a:pt x="302317" y="10052"/>
                </a:moveTo>
                <a:lnTo>
                  <a:pt x="286940" y="10052"/>
                </a:lnTo>
                <a:lnTo>
                  <a:pt x="291286" y="12719"/>
                </a:lnTo>
                <a:lnTo>
                  <a:pt x="294790" y="18051"/>
                </a:lnTo>
                <a:lnTo>
                  <a:pt x="297079" y="23068"/>
                </a:lnTo>
                <a:lnTo>
                  <a:pt x="298698" y="30142"/>
                </a:lnTo>
                <a:lnTo>
                  <a:pt x="299653" y="39213"/>
                </a:lnTo>
                <a:lnTo>
                  <a:pt x="299977" y="50462"/>
                </a:lnTo>
                <a:lnTo>
                  <a:pt x="299659" y="61576"/>
                </a:lnTo>
                <a:lnTo>
                  <a:pt x="287081" y="90872"/>
                </a:lnTo>
                <a:lnTo>
                  <a:pt x="302862" y="90872"/>
                </a:lnTo>
                <a:lnTo>
                  <a:pt x="311331" y="50462"/>
                </a:lnTo>
                <a:lnTo>
                  <a:pt x="311202" y="39213"/>
                </a:lnTo>
                <a:lnTo>
                  <a:pt x="310630" y="32870"/>
                </a:lnTo>
                <a:lnTo>
                  <a:pt x="309369" y="27123"/>
                </a:lnTo>
                <a:lnTo>
                  <a:pt x="307967" y="21377"/>
                </a:lnTo>
                <a:lnTo>
                  <a:pt x="306145" y="16488"/>
                </a:lnTo>
                <a:lnTo>
                  <a:pt x="302317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00570" y="2238998"/>
            <a:ext cx="458376" cy="118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91301" y="2238998"/>
            <a:ext cx="458470" cy="118745"/>
          </a:xfrm>
          <a:custGeom>
            <a:avLst/>
            <a:gdLst/>
            <a:ahLst/>
            <a:cxnLst/>
            <a:rect l="l" t="t" r="r" b="b"/>
            <a:pathLst>
              <a:path w="458470" h="118744">
                <a:moveTo>
                  <a:pt x="37427" y="0"/>
                </a:moveTo>
                <a:lnTo>
                  <a:pt x="21727" y="0"/>
                </a:lnTo>
                <a:lnTo>
                  <a:pt x="15419" y="2451"/>
                </a:lnTo>
                <a:lnTo>
                  <a:pt x="5887" y="12274"/>
                </a:lnTo>
                <a:lnTo>
                  <a:pt x="3504" y="18312"/>
                </a:lnTo>
                <a:lnTo>
                  <a:pt x="3568" y="30403"/>
                </a:lnTo>
                <a:lnTo>
                  <a:pt x="17241" y="45620"/>
                </a:lnTo>
                <a:lnTo>
                  <a:pt x="11774" y="47168"/>
                </a:lnTo>
                <a:lnTo>
                  <a:pt x="7429" y="50110"/>
                </a:lnTo>
                <a:lnTo>
                  <a:pt x="4485" y="54416"/>
                </a:lnTo>
                <a:lnTo>
                  <a:pt x="1401" y="58722"/>
                </a:lnTo>
                <a:lnTo>
                  <a:pt x="0" y="64116"/>
                </a:lnTo>
                <a:lnTo>
                  <a:pt x="45" y="79318"/>
                </a:lnTo>
                <a:lnTo>
                  <a:pt x="2663" y="86382"/>
                </a:lnTo>
                <a:lnTo>
                  <a:pt x="13597" y="97876"/>
                </a:lnTo>
                <a:lnTo>
                  <a:pt x="20746" y="100741"/>
                </a:lnTo>
                <a:lnTo>
                  <a:pt x="38688" y="100741"/>
                </a:lnTo>
                <a:lnTo>
                  <a:pt x="45837" y="97876"/>
                </a:lnTo>
                <a:lnTo>
                  <a:pt x="52499" y="90872"/>
                </a:lnTo>
                <a:lnTo>
                  <a:pt x="26493" y="90872"/>
                </a:lnTo>
                <a:lnTo>
                  <a:pt x="23269" y="89968"/>
                </a:lnTo>
                <a:lnTo>
                  <a:pt x="11494" y="74046"/>
                </a:lnTo>
                <a:lnTo>
                  <a:pt x="11538" y="64821"/>
                </a:lnTo>
                <a:lnTo>
                  <a:pt x="13176" y="60254"/>
                </a:lnTo>
                <a:lnTo>
                  <a:pt x="19905" y="52700"/>
                </a:lnTo>
                <a:lnTo>
                  <a:pt x="24250" y="50815"/>
                </a:lnTo>
                <a:lnTo>
                  <a:pt x="52353" y="50815"/>
                </a:lnTo>
                <a:lnTo>
                  <a:pt x="48080" y="47535"/>
                </a:lnTo>
                <a:lnTo>
                  <a:pt x="42473" y="45620"/>
                </a:lnTo>
                <a:lnTo>
                  <a:pt x="46959" y="43704"/>
                </a:lnTo>
                <a:lnTo>
                  <a:pt x="50323" y="41069"/>
                </a:lnTo>
                <a:lnTo>
                  <a:pt x="25512" y="40946"/>
                </a:lnTo>
                <a:lnTo>
                  <a:pt x="21867" y="39444"/>
                </a:lnTo>
                <a:lnTo>
                  <a:pt x="16260" y="33468"/>
                </a:lnTo>
                <a:lnTo>
                  <a:pt x="14858" y="29637"/>
                </a:lnTo>
                <a:lnTo>
                  <a:pt x="14858" y="20886"/>
                </a:lnTo>
                <a:lnTo>
                  <a:pt x="16260" y="17362"/>
                </a:lnTo>
                <a:lnTo>
                  <a:pt x="21867" y="11370"/>
                </a:lnTo>
                <a:lnTo>
                  <a:pt x="25371" y="9884"/>
                </a:lnTo>
                <a:lnTo>
                  <a:pt x="50864" y="9884"/>
                </a:lnTo>
                <a:lnTo>
                  <a:pt x="48641" y="7539"/>
                </a:lnTo>
                <a:lnTo>
                  <a:pt x="43735" y="2513"/>
                </a:lnTo>
                <a:lnTo>
                  <a:pt x="37427" y="0"/>
                </a:lnTo>
                <a:close/>
              </a:path>
              <a:path w="458470" h="118744">
                <a:moveTo>
                  <a:pt x="52353" y="50815"/>
                </a:moveTo>
                <a:lnTo>
                  <a:pt x="34903" y="50815"/>
                </a:lnTo>
                <a:lnTo>
                  <a:pt x="39389" y="52730"/>
                </a:lnTo>
                <a:lnTo>
                  <a:pt x="46398" y="60392"/>
                </a:lnTo>
                <a:lnTo>
                  <a:pt x="47974" y="64944"/>
                </a:lnTo>
                <a:lnTo>
                  <a:pt x="48080" y="76866"/>
                </a:lnTo>
                <a:lnTo>
                  <a:pt x="46398" y="81586"/>
                </a:lnTo>
                <a:lnTo>
                  <a:pt x="39389" y="89018"/>
                </a:lnTo>
                <a:lnTo>
                  <a:pt x="35044" y="90872"/>
                </a:lnTo>
                <a:lnTo>
                  <a:pt x="52499" y="90872"/>
                </a:lnTo>
                <a:lnTo>
                  <a:pt x="56771" y="86382"/>
                </a:lnTo>
                <a:lnTo>
                  <a:pt x="59434" y="79318"/>
                </a:lnTo>
                <a:lnTo>
                  <a:pt x="59434" y="64821"/>
                </a:lnTo>
                <a:lnTo>
                  <a:pt x="58032" y="59565"/>
                </a:lnTo>
                <a:lnTo>
                  <a:pt x="55089" y="55136"/>
                </a:lnTo>
                <a:lnTo>
                  <a:pt x="52353" y="50815"/>
                </a:lnTo>
                <a:close/>
              </a:path>
              <a:path w="458470" h="118744">
                <a:moveTo>
                  <a:pt x="50864" y="9884"/>
                </a:moveTo>
                <a:lnTo>
                  <a:pt x="33782" y="9884"/>
                </a:lnTo>
                <a:lnTo>
                  <a:pt x="37286" y="11401"/>
                </a:lnTo>
                <a:lnTo>
                  <a:pt x="40230" y="14450"/>
                </a:lnTo>
                <a:lnTo>
                  <a:pt x="43034" y="17515"/>
                </a:lnTo>
                <a:lnTo>
                  <a:pt x="44298" y="20886"/>
                </a:lnTo>
                <a:lnTo>
                  <a:pt x="44364" y="30173"/>
                </a:lnTo>
                <a:lnTo>
                  <a:pt x="43034" y="33606"/>
                </a:lnTo>
                <a:lnTo>
                  <a:pt x="40370" y="36548"/>
                </a:lnTo>
                <a:lnTo>
                  <a:pt x="37567" y="39475"/>
                </a:lnTo>
                <a:lnTo>
                  <a:pt x="34062" y="40946"/>
                </a:lnTo>
                <a:lnTo>
                  <a:pt x="50405" y="40946"/>
                </a:lnTo>
                <a:lnTo>
                  <a:pt x="52566" y="37713"/>
                </a:lnTo>
                <a:lnTo>
                  <a:pt x="54668" y="34356"/>
                </a:lnTo>
                <a:lnTo>
                  <a:pt x="55790" y="30403"/>
                </a:lnTo>
                <a:lnTo>
                  <a:pt x="55790" y="18680"/>
                </a:lnTo>
                <a:lnTo>
                  <a:pt x="53407" y="12565"/>
                </a:lnTo>
                <a:lnTo>
                  <a:pt x="50864" y="9884"/>
                </a:lnTo>
                <a:close/>
              </a:path>
              <a:path w="458470" h="118744">
                <a:moveTo>
                  <a:pt x="85367" y="72192"/>
                </a:moveTo>
                <a:lnTo>
                  <a:pt x="73732" y="73265"/>
                </a:lnTo>
                <a:lnTo>
                  <a:pt x="74433" y="81525"/>
                </a:lnTo>
                <a:lnTo>
                  <a:pt x="77517" y="88175"/>
                </a:lnTo>
                <a:lnTo>
                  <a:pt x="87890" y="98228"/>
                </a:lnTo>
                <a:lnTo>
                  <a:pt x="94618" y="100741"/>
                </a:lnTo>
                <a:lnTo>
                  <a:pt x="102749" y="100741"/>
                </a:lnTo>
                <a:lnTo>
                  <a:pt x="109841" y="100000"/>
                </a:lnTo>
                <a:lnTo>
                  <a:pt x="116171" y="97778"/>
                </a:lnTo>
                <a:lnTo>
                  <a:pt x="121712" y="94076"/>
                </a:lnTo>
                <a:lnTo>
                  <a:pt x="124635" y="90872"/>
                </a:lnTo>
                <a:lnTo>
                  <a:pt x="98263" y="90872"/>
                </a:lnTo>
                <a:lnTo>
                  <a:pt x="94478" y="89309"/>
                </a:lnTo>
                <a:lnTo>
                  <a:pt x="88311" y="83088"/>
                </a:lnTo>
                <a:lnTo>
                  <a:pt x="86208" y="78414"/>
                </a:lnTo>
                <a:lnTo>
                  <a:pt x="85367" y="72192"/>
                </a:lnTo>
                <a:close/>
              </a:path>
              <a:path w="458470" h="118744">
                <a:moveTo>
                  <a:pt x="126967" y="44363"/>
                </a:moveTo>
                <a:lnTo>
                  <a:pt x="108216" y="44363"/>
                </a:lnTo>
                <a:lnTo>
                  <a:pt x="112982" y="46355"/>
                </a:lnTo>
                <a:lnTo>
                  <a:pt x="119990" y="54385"/>
                </a:lnTo>
                <a:lnTo>
                  <a:pt x="121813" y="59856"/>
                </a:lnTo>
                <a:lnTo>
                  <a:pt x="121813" y="73985"/>
                </a:lnTo>
                <a:lnTo>
                  <a:pt x="119990" y="79793"/>
                </a:lnTo>
                <a:lnTo>
                  <a:pt x="116206" y="84222"/>
                </a:lnTo>
                <a:lnTo>
                  <a:pt x="112561" y="88650"/>
                </a:lnTo>
                <a:lnTo>
                  <a:pt x="108075" y="90872"/>
                </a:lnTo>
                <a:lnTo>
                  <a:pt x="124635" y="90872"/>
                </a:lnTo>
                <a:lnTo>
                  <a:pt x="126439" y="88896"/>
                </a:lnTo>
                <a:lnTo>
                  <a:pt x="131205" y="82306"/>
                </a:lnTo>
                <a:lnTo>
                  <a:pt x="133447" y="74583"/>
                </a:lnTo>
                <a:lnTo>
                  <a:pt x="133447" y="56270"/>
                </a:lnTo>
                <a:lnTo>
                  <a:pt x="130784" y="48547"/>
                </a:lnTo>
                <a:lnTo>
                  <a:pt x="126967" y="44363"/>
                </a:lnTo>
                <a:close/>
              </a:path>
              <a:path w="458470" h="118744">
                <a:moveTo>
                  <a:pt x="129382" y="1792"/>
                </a:moveTo>
                <a:lnTo>
                  <a:pt x="84386" y="1792"/>
                </a:lnTo>
                <a:lnTo>
                  <a:pt x="75695" y="52439"/>
                </a:lnTo>
                <a:lnTo>
                  <a:pt x="86068" y="53880"/>
                </a:lnTo>
                <a:lnTo>
                  <a:pt x="87610" y="51121"/>
                </a:lnTo>
                <a:lnTo>
                  <a:pt x="89993" y="48853"/>
                </a:lnTo>
                <a:lnTo>
                  <a:pt x="92796" y="47045"/>
                </a:lnTo>
                <a:lnTo>
                  <a:pt x="95740" y="45252"/>
                </a:lnTo>
                <a:lnTo>
                  <a:pt x="98964" y="44363"/>
                </a:lnTo>
                <a:lnTo>
                  <a:pt x="126967" y="44363"/>
                </a:lnTo>
                <a:lnTo>
                  <a:pt x="125317" y="42555"/>
                </a:lnTo>
                <a:lnTo>
                  <a:pt x="122927" y="39873"/>
                </a:lnTo>
                <a:lnTo>
                  <a:pt x="88451" y="39873"/>
                </a:lnTo>
                <a:lnTo>
                  <a:pt x="93217" y="13286"/>
                </a:lnTo>
                <a:lnTo>
                  <a:pt x="129382" y="13286"/>
                </a:lnTo>
                <a:lnTo>
                  <a:pt x="129382" y="1792"/>
                </a:lnTo>
                <a:close/>
              </a:path>
              <a:path w="458470" h="118744">
                <a:moveTo>
                  <a:pt x="113262" y="33575"/>
                </a:moveTo>
                <a:lnTo>
                  <a:pt x="99525" y="33575"/>
                </a:lnTo>
                <a:lnTo>
                  <a:pt x="93918" y="35674"/>
                </a:lnTo>
                <a:lnTo>
                  <a:pt x="88451" y="39873"/>
                </a:lnTo>
                <a:lnTo>
                  <a:pt x="122927" y="39873"/>
                </a:lnTo>
                <a:lnTo>
                  <a:pt x="119990" y="36579"/>
                </a:lnTo>
                <a:lnTo>
                  <a:pt x="113262" y="33575"/>
                </a:lnTo>
                <a:close/>
              </a:path>
              <a:path w="458470" h="118744">
                <a:moveTo>
                  <a:pt x="165828" y="85294"/>
                </a:moveTo>
                <a:lnTo>
                  <a:pt x="153212" y="85294"/>
                </a:lnTo>
                <a:lnTo>
                  <a:pt x="153212" y="99132"/>
                </a:lnTo>
                <a:lnTo>
                  <a:pt x="159660" y="99132"/>
                </a:lnTo>
                <a:lnTo>
                  <a:pt x="159380" y="103193"/>
                </a:lnTo>
                <a:lnTo>
                  <a:pt x="152511" y="113491"/>
                </a:lnTo>
                <a:lnTo>
                  <a:pt x="155735" y="118701"/>
                </a:lnTo>
                <a:lnTo>
                  <a:pt x="165828" y="104159"/>
                </a:lnTo>
                <a:lnTo>
                  <a:pt x="165828" y="85294"/>
                </a:lnTo>
                <a:close/>
              </a:path>
              <a:path w="458470" h="118744">
                <a:moveTo>
                  <a:pt x="225543" y="75426"/>
                </a:moveTo>
                <a:lnTo>
                  <a:pt x="214329" y="75426"/>
                </a:lnTo>
                <a:lnTo>
                  <a:pt x="214329" y="99132"/>
                </a:lnTo>
                <a:lnTo>
                  <a:pt x="225543" y="99132"/>
                </a:lnTo>
                <a:lnTo>
                  <a:pt x="225543" y="75426"/>
                </a:lnTo>
                <a:close/>
              </a:path>
              <a:path w="458470" h="118744">
                <a:moveTo>
                  <a:pt x="225543" y="352"/>
                </a:moveTo>
                <a:lnTo>
                  <a:pt x="216432" y="352"/>
                </a:lnTo>
                <a:lnTo>
                  <a:pt x="175220" y="64285"/>
                </a:lnTo>
                <a:lnTo>
                  <a:pt x="175220" y="75426"/>
                </a:lnTo>
                <a:lnTo>
                  <a:pt x="237598" y="75426"/>
                </a:lnTo>
                <a:lnTo>
                  <a:pt x="237598" y="64285"/>
                </a:lnTo>
                <a:lnTo>
                  <a:pt x="186013" y="64285"/>
                </a:lnTo>
                <a:lnTo>
                  <a:pt x="214329" y="19936"/>
                </a:lnTo>
                <a:lnTo>
                  <a:pt x="225543" y="19936"/>
                </a:lnTo>
                <a:lnTo>
                  <a:pt x="225543" y="352"/>
                </a:lnTo>
                <a:close/>
              </a:path>
              <a:path w="458470" h="118744">
                <a:moveTo>
                  <a:pt x="225543" y="19936"/>
                </a:moveTo>
                <a:lnTo>
                  <a:pt x="214329" y="19936"/>
                </a:lnTo>
                <a:lnTo>
                  <a:pt x="214329" y="64285"/>
                </a:lnTo>
                <a:lnTo>
                  <a:pt x="225543" y="64285"/>
                </a:lnTo>
                <a:lnTo>
                  <a:pt x="225543" y="19936"/>
                </a:lnTo>
                <a:close/>
              </a:path>
              <a:path w="458470" h="118744">
                <a:moveTo>
                  <a:pt x="294089" y="21913"/>
                </a:moveTo>
                <a:lnTo>
                  <a:pt x="283156" y="21913"/>
                </a:lnTo>
                <a:lnTo>
                  <a:pt x="283156" y="99132"/>
                </a:lnTo>
                <a:lnTo>
                  <a:pt x="294089" y="99132"/>
                </a:lnTo>
                <a:lnTo>
                  <a:pt x="294089" y="21913"/>
                </a:lnTo>
                <a:close/>
              </a:path>
              <a:path w="458470" h="118744">
                <a:moveTo>
                  <a:pt x="294089" y="0"/>
                </a:moveTo>
                <a:lnTo>
                  <a:pt x="287081" y="0"/>
                </a:lnTo>
                <a:lnTo>
                  <a:pt x="285118" y="4306"/>
                </a:lnTo>
                <a:lnTo>
                  <a:pt x="281754" y="8704"/>
                </a:lnTo>
                <a:lnTo>
                  <a:pt x="272502" y="17684"/>
                </a:lnTo>
                <a:lnTo>
                  <a:pt x="267175" y="21545"/>
                </a:lnTo>
                <a:lnTo>
                  <a:pt x="261008" y="24779"/>
                </a:lnTo>
                <a:lnTo>
                  <a:pt x="261008" y="36456"/>
                </a:lnTo>
                <a:lnTo>
                  <a:pt x="264372" y="35138"/>
                </a:lnTo>
                <a:lnTo>
                  <a:pt x="268297" y="33069"/>
                </a:lnTo>
                <a:lnTo>
                  <a:pt x="272502" y="30265"/>
                </a:lnTo>
                <a:lnTo>
                  <a:pt x="276848" y="27445"/>
                </a:lnTo>
                <a:lnTo>
                  <a:pt x="280352" y="24656"/>
                </a:lnTo>
                <a:lnTo>
                  <a:pt x="283156" y="21913"/>
                </a:lnTo>
                <a:lnTo>
                  <a:pt x="294089" y="21913"/>
                </a:lnTo>
                <a:lnTo>
                  <a:pt x="294089" y="0"/>
                </a:lnTo>
                <a:close/>
              </a:path>
              <a:path w="458470" h="118744">
                <a:moveTo>
                  <a:pt x="360253" y="0"/>
                </a:moveTo>
                <a:lnTo>
                  <a:pt x="327883" y="27949"/>
                </a:lnTo>
                <a:lnTo>
                  <a:pt x="326050" y="50462"/>
                </a:lnTo>
                <a:lnTo>
                  <a:pt x="326601" y="63404"/>
                </a:lnTo>
                <a:lnTo>
                  <a:pt x="346796" y="100741"/>
                </a:lnTo>
                <a:lnTo>
                  <a:pt x="362075" y="100741"/>
                </a:lnTo>
                <a:lnTo>
                  <a:pt x="367542" y="98795"/>
                </a:lnTo>
                <a:lnTo>
                  <a:pt x="376233" y="91010"/>
                </a:lnTo>
                <a:lnTo>
                  <a:pt x="376314" y="90872"/>
                </a:lnTo>
                <a:lnTo>
                  <a:pt x="350440" y="90872"/>
                </a:lnTo>
                <a:lnTo>
                  <a:pt x="346095" y="88175"/>
                </a:lnTo>
                <a:lnTo>
                  <a:pt x="337404" y="50462"/>
                </a:lnTo>
                <a:lnTo>
                  <a:pt x="337750" y="39213"/>
                </a:lnTo>
                <a:lnTo>
                  <a:pt x="350160" y="10052"/>
                </a:lnTo>
                <a:lnTo>
                  <a:pt x="375771" y="10052"/>
                </a:lnTo>
                <a:lnTo>
                  <a:pt x="374831" y="8474"/>
                </a:lnTo>
                <a:lnTo>
                  <a:pt x="371887" y="5394"/>
                </a:lnTo>
                <a:lnTo>
                  <a:pt x="368102" y="3233"/>
                </a:lnTo>
                <a:lnTo>
                  <a:pt x="364458" y="1072"/>
                </a:lnTo>
                <a:lnTo>
                  <a:pt x="360253" y="0"/>
                </a:lnTo>
                <a:close/>
              </a:path>
              <a:path w="458470" h="118744">
                <a:moveTo>
                  <a:pt x="375771" y="10052"/>
                </a:moveTo>
                <a:lnTo>
                  <a:pt x="360533" y="10052"/>
                </a:lnTo>
                <a:lnTo>
                  <a:pt x="364878" y="12719"/>
                </a:lnTo>
                <a:lnTo>
                  <a:pt x="368383" y="18051"/>
                </a:lnTo>
                <a:lnTo>
                  <a:pt x="370591" y="23068"/>
                </a:lnTo>
                <a:lnTo>
                  <a:pt x="372168" y="30142"/>
                </a:lnTo>
                <a:lnTo>
                  <a:pt x="373107" y="39213"/>
                </a:lnTo>
                <a:lnTo>
                  <a:pt x="373429" y="50462"/>
                </a:lnTo>
                <a:lnTo>
                  <a:pt x="373114" y="61576"/>
                </a:lnTo>
                <a:lnTo>
                  <a:pt x="360533" y="90872"/>
                </a:lnTo>
                <a:lnTo>
                  <a:pt x="376314" y="90872"/>
                </a:lnTo>
                <a:lnTo>
                  <a:pt x="384783" y="50462"/>
                </a:lnTo>
                <a:lnTo>
                  <a:pt x="384680" y="39213"/>
                </a:lnTo>
                <a:lnTo>
                  <a:pt x="384223" y="32870"/>
                </a:lnTo>
                <a:lnTo>
                  <a:pt x="382821" y="27123"/>
                </a:lnTo>
                <a:lnTo>
                  <a:pt x="381559" y="21377"/>
                </a:lnTo>
                <a:lnTo>
                  <a:pt x="379737" y="16488"/>
                </a:lnTo>
                <a:lnTo>
                  <a:pt x="377168" y="12397"/>
                </a:lnTo>
                <a:lnTo>
                  <a:pt x="375771" y="10052"/>
                </a:lnTo>
                <a:close/>
              </a:path>
              <a:path w="458470" h="118744">
                <a:moveTo>
                  <a:pt x="433845" y="0"/>
                </a:moveTo>
                <a:lnTo>
                  <a:pt x="401475" y="27949"/>
                </a:lnTo>
                <a:lnTo>
                  <a:pt x="399642" y="50462"/>
                </a:lnTo>
                <a:lnTo>
                  <a:pt x="400194" y="63404"/>
                </a:lnTo>
                <a:lnTo>
                  <a:pt x="420388" y="100741"/>
                </a:lnTo>
                <a:lnTo>
                  <a:pt x="435667" y="100741"/>
                </a:lnTo>
                <a:lnTo>
                  <a:pt x="441134" y="98795"/>
                </a:lnTo>
                <a:lnTo>
                  <a:pt x="449825" y="91010"/>
                </a:lnTo>
                <a:lnTo>
                  <a:pt x="449906" y="90872"/>
                </a:lnTo>
                <a:lnTo>
                  <a:pt x="424033" y="90872"/>
                </a:lnTo>
                <a:lnTo>
                  <a:pt x="419687" y="88175"/>
                </a:lnTo>
                <a:lnTo>
                  <a:pt x="410996" y="50462"/>
                </a:lnTo>
                <a:lnTo>
                  <a:pt x="411342" y="39213"/>
                </a:lnTo>
                <a:lnTo>
                  <a:pt x="423752" y="10052"/>
                </a:lnTo>
                <a:lnTo>
                  <a:pt x="449364" y="10052"/>
                </a:lnTo>
                <a:lnTo>
                  <a:pt x="448423" y="8474"/>
                </a:lnTo>
                <a:lnTo>
                  <a:pt x="445480" y="5394"/>
                </a:lnTo>
                <a:lnTo>
                  <a:pt x="441695" y="3233"/>
                </a:lnTo>
                <a:lnTo>
                  <a:pt x="438050" y="1072"/>
                </a:lnTo>
                <a:lnTo>
                  <a:pt x="433845" y="0"/>
                </a:lnTo>
                <a:close/>
              </a:path>
              <a:path w="458470" h="118744">
                <a:moveTo>
                  <a:pt x="449364" y="10052"/>
                </a:moveTo>
                <a:lnTo>
                  <a:pt x="434125" y="10052"/>
                </a:lnTo>
                <a:lnTo>
                  <a:pt x="438471" y="12719"/>
                </a:lnTo>
                <a:lnTo>
                  <a:pt x="441975" y="18051"/>
                </a:lnTo>
                <a:lnTo>
                  <a:pt x="444183" y="23068"/>
                </a:lnTo>
                <a:lnTo>
                  <a:pt x="445760" y="30142"/>
                </a:lnTo>
                <a:lnTo>
                  <a:pt x="446700" y="39213"/>
                </a:lnTo>
                <a:lnTo>
                  <a:pt x="447022" y="50462"/>
                </a:lnTo>
                <a:lnTo>
                  <a:pt x="446706" y="61576"/>
                </a:lnTo>
                <a:lnTo>
                  <a:pt x="434125" y="90872"/>
                </a:lnTo>
                <a:lnTo>
                  <a:pt x="449906" y="90872"/>
                </a:lnTo>
                <a:lnTo>
                  <a:pt x="458376" y="50462"/>
                </a:lnTo>
                <a:lnTo>
                  <a:pt x="458273" y="39213"/>
                </a:lnTo>
                <a:lnTo>
                  <a:pt x="457815" y="32870"/>
                </a:lnTo>
                <a:lnTo>
                  <a:pt x="456413" y="27123"/>
                </a:lnTo>
                <a:lnTo>
                  <a:pt x="455152" y="21377"/>
                </a:lnTo>
                <a:lnTo>
                  <a:pt x="453330" y="16488"/>
                </a:lnTo>
                <a:lnTo>
                  <a:pt x="450761" y="12397"/>
                </a:lnTo>
                <a:lnTo>
                  <a:pt x="449364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60951" y="2238998"/>
            <a:ext cx="380365" cy="118745"/>
          </a:xfrm>
          <a:custGeom>
            <a:avLst/>
            <a:gdLst/>
            <a:ahLst/>
            <a:cxnLst/>
            <a:rect l="l" t="t" r="r" b="b"/>
            <a:pathLst>
              <a:path w="380364" h="118744">
                <a:moveTo>
                  <a:pt x="13316" y="85294"/>
                </a:moveTo>
                <a:lnTo>
                  <a:pt x="700" y="85294"/>
                </a:lnTo>
                <a:lnTo>
                  <a:pt x="700" y="99132"/>
                </a:lnTo>
                <a:lnTo>
                  <a:pt x="7148" y="99132"/>
                </a:lnTo>
                <a:lnTo>
                  <a:pt x="6868" y="103193"/>
                </a:lnTo>
                <a:lnTo>
                  <a:pt x="0" y="113491"/>
                </a:lnTo>
                <a:lnTo>
                  <a:pt x="3224" y="118701"/>
                </a:lnTo>
                <a:lnTo>
                  <a:pt x="13316" y="104159"/>
                </a:lnTo>
                <a:lnTo>
                  <a:pt x="13316" y="85294"/>
                </a:lnTo>
                <a:close/>
              </a:path>
              <a:path w="380364" h="118744">
                <a:moveTo>
                  <a:pt x="63640" y="0"/>
                </a:moveTo>
                <a:lnTo>
                  <a:pt x="47940" y="0"/>
                </a:lnTo>
                <a:lnTo>
                  <a:pt x="41632" y="2451"/>
                </a:lnTo>
                <a:lnTo>
                  <a:pt x="32100" y="12274"/>
                </a:lnTo>
                <a:lnTo>
                  <a:pt x="29717" y="18312"/>
                </a:lnTo>
                <a:lnTo>
                  <a:pt x="29781" y="30403"/>
                </a:lnTo>
                <a:lnTo>
                  <a:pt x="43454" y="45620"/>
                </a:lnTo>
                <a:lnTo>
                  <a:pt x="37987" y="47168"/>
                </a:lnTo>
                <a:lnTo>
                  <a:pt x="33642" y="50110"/>
                </a:lnTo>
                <a:lnTo>
                  <a:pt x="30698" y="54416"/>
                </a:lnTo>
                <a:lnTo>
                  <a:pt x="27614" y="58722"/>
                </a:lnTo>
                <a:lnTo>
                  <a:pt x="26212" y="64116"/>
                </a:lnTo>
                <a:lnTo>
                  <a:pt x="26258" y="79318"/>
                </a:lnTo>
                <a:lnTo>
                  <a:pt x="28876" y="86382"/>
                </a:lnTo>
                <a:lnTo>
                  <a:pt x="39810" y="97876"/>
                </a:lnTo>
                <a:lnTo>
                  <a:pt x="46959" y="100741"/>
                </a:lnTo>
                <a:lnTo>
                  <a:pt x="64901" y="100741"/>
                </a:lnTo>
                <a:lnTo>
                  <a:pt x="72050" y="97876"/>
                </a:lnTo>
                <a:lnTo>
                  <a:pt x="78712" y="90872"/>
                </a:lnTo>
                <a:lnTo>
                  <a:pt x="52706" y="90872"/>
                </a:lnTo>
                <a:lnTo>
                  <a:pt x="49482" y="89968"/>
                </a:lnTo>
                <a:lnTo>
                  <a:pt x="37707" y="74046"/>
                </a:lnTo>
                <a:lnTo>
                  <a:pt x="37751" y="64821"/>
                </a:lnTo>
                <a:lnTo>
                  <a:pt x="39389" y="60254"/>
                </a:lnTo>
                <a:lnTo>
                  <a:pt x="46117" y="52700"/>
                </a:lnTo>
                <a:lnTo>
                  <a:pt x="50463" y="50815"/>
                </a:lnTo>
                <a:lnTo>
                  <a:pt x="78566" y="50815"/>
                </a:lnTo>
                <a:lnTo>
                  <a:pt x="74293" y="47535"/>
                </a:lnTo>
                <a:lnTo>
                  <a:pt x="68686" y="45620"/>
                </a:lnTo>
                <a:lnTo>
                  <a:pt x="73172" y="43704"/>
                </a:lnTo>
                <a:lnTo>
                  <a:pt x="76536" y="41069"/>
                </a:lnTo>
                <a:lnTo>
                  <a:pt x="51725" y="40946"/>
                </a:lnTo>
                <a:lnTo>
                  <a:pt x="48080" y="39444"/>
                </a:lnTo>
                <a:lnTo>
                  <a:pt x="42473" y="33468"/>
                </a:lnTo>
                <a:lnTo>
                  <a:pt x="41071" y="29637"/>
                </a:lnTo>
                <a:lnTo>
                  <a:pt x="41071" y="20886"/>
                </a:lnTo>
                <a:lnTo>
                  <a:pt x="42473" y="17362"/>
                </a:lnTo>
                <a:lnTo>
                  <a:pt x="48080" y="11370"/>
                </a:lnTo>
                <a:lnTo>
                  <a:pt x="51584" y="9884"/>
                </a:lnTo>
                <a:lnTo>
                  <a:pt x="77077" y="9884"/>
                </a:lnTo>
                <a:lnTo>
                  <a:pt x="74854" y="7539"/>
                </a:lnTo>
                <a:lnTo>
                  <a:pt x="69947" y="2513"/>
                </a:lnTo>
                <a:lnTo>
                  <a:pt x="63640" y="0"/>
                </a:lnTo>
                <a:close/>
              </a:path>
              <a:path w="380364" h="118744">
                <a:moveTo>
                  <a:pt x="78566" y="50815"/>
                </a:moveTo>
                <a:lnTo>
                  <a:pt x="61116" y="50815"/>
                </a:lnTo>
                <a:lnTo>
                  <a:pt x="65602" y="52730"/>
                </a:lnTo>
                <a:lnTo>
                  <a:pt x="72611" y="60392"/>
                </a:lnTo>
                <a:lnTo>
                  <a:pt x="74187" y="64944"/>
                </a:lnTo>
                <a:lnTo>
                  <a:pt x="74293" y="76866"/>
                </a:lnTo>
                <a:lnTo>
                  <a:pt x="72611" y="81586"/>
                </a:lnTo>
                <a:lnTo>
                  <a:pt x="65602" y="89018"/>
                </a:lnTo>
                <a:lnTo>
                  <a:pt x="61257" y="90872"/>
                </a:lnTo>
                <a:lnTo>
                  <a:pt x="78712" y="90872"/>
                </a:lnTo>
                <a:lnTo>
                  <a:pt x="82984" y="86382"/>
                </a:lnTo>
                <a:lnTo>
                  <a:pt x="85647" y="79318"/>
                </a:lnTo>
                <a:lnTo>
                  <a:pt x="85647" y="64821"/>
                </a:lnTo>
                <a:lnTo>
                  <a:pt x="84245" y="59565"/>
                </a:lnTo>
                <a:lnTo>
                  <a:pt x="81302" y="55136"/>
                </a:lnTo>
                <a:lnTo>
                  <a:pt x="78566" y="50815"/>
                </a:lnTo>
                <a:close/>
              </a:path>
              <a:path w="380364" h="118744">
                <a:moveTo>
                  <a:pt x="77077" y="9884"/>
                </a:moveTo>
                <a:lnTo>
                  <a:pt x="59995" y="9884"/>
                </a:lnTo>
                <a:lnTo>
                  <a:pt x="63499" y="11401"/>
                </a:lnTo>
                <a:lnTo>
                  <a:pt x="66443" y="14450"/>
                </a:lnTo>
                <a:lnTo>
                  <a:pt x="69247" y="17515"/>
                </a:lnTo>
                <a:lnTo>
                  <a:pt x="70510" y="20886"/>
                </a:lnTo>
                <a:lnTo>
                  <a:pt x="70577" y="30173"/>
                </a:lnTo>
                <a:lnTo>
                  <a:pt x="69247" y="33606"/>
                </a:lnTo>
                <a:lnTo>
                  <a:pt x="66583" y="36548"/>
                </a:lnTo>
                <a:lnTo>
                  <a:pt x="63780" y="39475"/>
                </a:lnTo>
                <a:lnTo>
                  <a:pt x="60275" y="40946"/>
                </a:lnTo>
                <a:lnTo>
                  <a:pt x="76618" y="40946"/>
                </a:lnTo>
                <a:lnTo>
                  <a:pt x="78779" y="37713"/>
                </a:lnTo>
                <a:lnTo>
                  <a:pt x="80881" y="34356"/>
                </a:lnTo>
                <a:lnTo>
                  <a:pt x="82003" y="30403"/>
                </a:lnTo>
                <a:lnTo>
                  <a:pt x="82003" y="18680"/>
                </a:lnTo>
                <a:lnTo>
                  <a:pt x="79620" y="12565"/>
                </a:lnTo>
                <a:lnTo>
                  <a:pt x="77077" y="9884"/>
                </a:lnTo>
                <a:close/>
              </a:path>
              <a:path w="380364" h="118744">
                <a:moveTo>
                  <a:pt x="111159" y="71472"/>
                </a:moveTo>
                <a:lnTo>
                  <a:pt x="99945" y="73096"/>
                </a:lnTo>
                <a:lnTo>
                  <a:pt x="100646" y="81233"/>
                </a:lnTo>
                <a:lnTo>
                  <a:pt x="103730" y="87899"/>
                </a:lnTo>
                <a:lnTo>
                  <a:pt x="108916" y="93110"/>
                </a:lnTo>
                <a:lnTo>
                  <a:pt x="114243" y="98320"/>
                </a:lnTo>
                <a:lnTo>
                  <a:pt x="120831" y="100925"/>
                </a:lnTo>
                <a:lnTo>
                  <a:pt x="137372" y="100925"/>
                </a:lnTo>
                <a:lnTo>
                  <a:pt x="144661" y="97937"/>
                </a:lnTo>
                <a:lnTo>
                  <a:pt x="151438" y="90872"/>
                </a:lnTo>
                <a:lnTo>
                  <a:pt x="124336" y="90872"/>
                </a:lnTo>
                <a:lnTo>
                  <a:pt x="120551" y="89340"/>
                </a:lnTo>
                <a:lnTo>
                  <a:pt x="114383" y="83241"/>
                </a:lnTo>
                <a:lnTo>
                  <a:pt x="112281" y="78291"/>
                </a:lnTo>
                <a:lnTo>
                  <a:pt x="111159" y="71472"/>
                </a:lnTo>
                <a:close/>
              </a:path>
              <a:path w="380364" h="118744">
                <a:moveTo>
                  <a:pt x="152561" y="50999"/>
                </a:moveTo>
                <a:lnTo>
                  <a:pt x="134849" y="50999"/>
                </a:lnTo>
                <a:lnTo>
                  <a:pt x="139054" y="52822"/>
                </a:lnTo>
                <a:lnTo>
                  <a:pt x="145783" y="60132"/>
                </a:lnTo>
                <a:lnTo>
                  <a:pt x="147325" y="64714"/>
                </a:lnTo>
                <a:lnTo>
                  <a:pt x="147325" y="76084"/>
                </a:lnTo>
                <a:lnTo>
                  <a:pt x="145643" y="80988"/>
                </a:lnTo>
                <a:lnTo>
                  <a:pt x="138353" y="88896"/>
                </a:lnTo>
                <a:lnTo>
                  <a:pt x="133868" y="90872"/>
                </a:lnTo>
                <a:lnTo>
                  <a:pt x="151438" y="90872"/>
                </a:lnTo>
                <a:lnTo>
                  <a:pt x="156156" y="85953"/>
                </a:lnTo>
                <a:lnTo>
                  <a:pt x="159100" y="78659"/>
                </a:lnTo>
                <a:lnTo>
                  <a:pt x="159100" y="63565"/>
                </a:lnTo>
                <a:lnTo>
                  <a:pt x="157558" y="58216"/>
                </a:lnTo>
                <a:lnTo>
                  <a:pt x="152561" y="50999"/>
                </a:lnTo>
                <a:close/>
              </a:path>
              <a:path w="380364" h="118744">
                <a:moveTo>
                  <a:pt x="123074" y="41666"/>
                </a:moveTo>
                <a:lnTo>
                  <a:pt x="121813" y="52439"/>
                </a:lnTo>
                <a:lnTo>
                  <a:pt x="124897" y="51474"/>
                </a:lnTo>
                <a:lnTo>
                  <a:pt x="127560" y="50999"/>
                </a:lnTo>
                <a:lnTo>
                  <a:pt x="152561" y="50999"/>
                </a:lnTo>
                <a:lnTo>
                  <a:pt x="151670" y="49711"/>
                </a:lnTo>
                <a:lnTo>
                  <a:pt x="147605" y="46938"/>
                </a:lnTo>
                <a:lnTo>
                  <a:pt x="142278" y="45620"/>
                </a:lnTo>
                <a:lnTo>
                  <a:pt x="146344" y="43582"/>
                </a:lnTo>
                <a:lnTo>
                  <a:pt x="148275" y="41835"/>
                </a:lnTo>
                <a:lnTo>
                  <a:pt x="124476" y="41835"/>
                </a:lnTo>
                <a:lnTo>
                  <a:pt x="123915" y="41789"/>
                </a:lnTo>
                <a:lnTo>
                  <a:pt x="123074" y="41666"/>
                </a:lnTo>
                <a:close/>
              </a:path>
              <a:path w="380364" h="118744">
                <a:moveTo>
                  <a:pt x="149660" y="9884"/>
                </a:moveTo>
                <a:lnTo>
                  <a:pt x="132887" y="9884"/>
                </a:lnTo>
                <a:lnTo>
                  <a:pt x="136391" y="11339"/>
                </a:lnTo>
                <a:lnTo>
                  <a:pt x="139195" y="14282"/>
                </a:lnTo>
                <a:lnTo>
                  <a:pt x="141858" y="17209"/>
                </a:lnTo>
                <a:lnTo>
                  <a:pt x="143260" y="20886"/>
                </a:lnTo>
                <a:lnTo>
                  <a:pt x="143260" y="30955"/>
                </a:lnTo>
                <a:lnTo>
                  <a:pt x="141437" y="35107"/>
                </a:lnTo>
                <a:lnTo>
                  <a:pt x="133868" y="40502"/>
                </a:lnTo>
                <a:lnTo>
                  <a:pt x="129663" y="41835"/>
                </a:lnTo>
                <a:lnTo>
                  <a:pt x="148275" y="41835"/>
                </a:lnTo>
                <a:lnTo>
                  <a:pt x="149427" y="40793"/>
                </a:lnTo>
                <a:lnTo>
                  <a:pt x="153633" y="33728"/>
                </a:lnTo>
                <a:lnTo>
                  <a:pt x="154614" y="29866"/>
                </a:lnTo>
                <a:lnTo>
                  <a:pt x="154549" y="20886"/>
                </a:lnTo>
                <a:lnTo>
                  <a:pt x="153493" y="16887"/>
                </a:lnTo>
                <a:lnTo>
                  <a:pt x="151390" y="12933"/>
                </a:lnTo>
                <a:lnTo>
                  <a:pt x="149660" y="9884"/>
                </a:lnTo>
                <a:close/>
              </a:path>
              <a:path w="380364" h="118744">
                <a:moveTo>
                  <a:pt x="133167" y="0"/>
                </a:moveTo>
                <a:lnTo>
                  <a:pt x="121112" y="0"/>
                </a:lnTo>
                <a:lnTo>
                  <a:pt x="115084" y="2237"/>
                </a:lnTo>
                <a:lnTo>
                  <a:pt x="110318" y="6727"/>
                </a:lnTo>
                <a:lnTo>
                  <a:pt x="105412" y="11217"/>
                </a:lnTo>
                <a:lnTo>
                  <a:pt x="102328" y="17484"/>
                </a:lnTo>
                <a:lnTo>
                  <a:pt x="101067" y="25499"/>
                </a:lnTo>
                <a:lnTo>
                  <a:pt x="112281" y="27660"/>
                </a:lnTo>
                <a:lnTo>
                  <a:pt x="112982" y="21791"/>
                </a:lnTo>
                <a:lnTo>
                  <a:pt x="114804" y="17362"/>
                </a:lnTo>
                <a:lnTo>
                  <a:pt x="120691" y="11370"/>
                </a:lnTo>
                <a:lnTo>
                  <a:pt x="124196" y="9884"/>
                </a:lnTo>
                <a:lnTo>
                  <a:pt x="149660" y="9884"/>
                </a:lnTo>
                <a:lnTo>
                  <a:pt x="149147" y="8980"/>
                </a:lnTo>
                <a:lnTo>
                  <a:pt x="145923" y="5838"/>
                </a:lnTo>
                <a:lnTo>
                  <a:pt x="141858" y="3509"/>
                </a:lnTo>
                <a:lnTo>
                  <a:pt x="137653" y="1164"/>
                </a:lnTo>
                <a:lnTo>
                  <a:pt x="133167" y="0"/>
                </a:lnTo>
                <a:close/>
              </a:path>
              <a:path w="380364" h="118744">
                <a:moveTo>
                  <a:pt x="185172" y="72192"/>
                </a:moveTo>
                <a:lnTo>
                  <a:pt x="173538" y="73265"/>
                </a:lnTo>
                <a:lnTo>
                  <a:pt x="174239" y="81525"/>
                </a:lnTo>
                <a:lnTo>
                  <a:pt x="177322" y="88175"/>
                </a:lnTo>
                <a:lnTo>
                  <a:pt x="187696" y="98228"/>
                </a:lnTo>
                <a:lnTo>
                  <a:pt x="194424" y="100741"/>
                </a:lnTo>
                <a:lnTo>
                  <a:pt x="202554" y="100741"/>
                </a:lnTo>
                <a:lnTo>
                  <a:pt x="209646" y="100000"/>
                </a:lnTo>
                <a:lnTo>
                  <a:pt x="215976" y="97778"/>
                </a:lnTo>
                <a:lnTo>
                  <a:pt x="221517" y="94076"/>
                </a:lnTo>
                <a:lnTo>
                  <a:pt x="224440" y="90872"/>
                </a:lnTo>
                <a:lnTo>
                  <a:pt x="198069" y="90872"/>
                </a:lnTo>
                <a:lnTo>
                  <a:pt x="194284" y="89309"/>
                </a:lnTo>
                <a:lnTo>
                  <a:pt x="188116" y="83088"/>
                </a:lnTo>
                <a:lnTo>
                  <a:pt x="186013" y="78414"/>
                </a:lnTo>
                <a:lnTo>
                  <a:pt x="185172" y="72192"/>
                </a:lnTo>
                <a:close/>
              </a:path>
              <a:path w="380364" h="118744">
                <a:moveTo>
                  <a:pt x="226772" y="44363"/>
                </a:moveTo>
                <a:lnTo>
                  <a:pt x="208021" y="44363"/>
                </a:lnTo>
                <a:lnTo>
                  <a:pt x="212787" y="46355"/>
                </a:lnTo>
                <a:lnTo>
                  <a:pt x="219796" y="54385"/>
                </a:lnTo>
                <a:lnTo>
                  <a:pt x="221618" y="59856"/>
                </a:lnTo>
                <a:lnTo>
                  <a:pt x="221618" y="73985"/>
                </a:lnTo>
                <a:lnTo>
                  <a:pt x="219796" y="79793"/>
                </a:lnTo>
                <a:lnTo>
                  <a:pt x="216011" y="84222"/>
                </a:lnTo>
                <a:lnTo>
                  <a:pt x="212367" y="88650"/>
                </a:lnTo>
                <a:lnTo>
                  <a:pt x="207881" y="90872"/>
                </a:lnTo>
                <a:lnTo>
                  <a:pt x="224440" y="90872"/>
                </a:lnTo>
                <a:lnTo>
                  <a:pt x="226244" y="88896"/>
                </a:lnTo>
                <a:lnTo>
                  <a:pt x="231010" y="82306"/>
                </a:lnTo>
                <a:lnTo>
                  <a:pt x="233253" y="74583"/>
                </a:lnTo>
                <a:lnTo>
                  <a:pt x="233253" y="56270"/>
                </a:lnTo>
                <a:lnTo>
                  <a:pt x="230589" y="48547"/>
                </a:lnTo>
                <a:lnTo>
                  <a:pt x="226772" y="44363"/>
                </a:lnTo>
                <a:close/>
              </a:path>
              <a:path w="380364" h="118744">
                <a:moveTo>
                  <a:pt x="229188" y="1792"/>
                </a:moveTo>
                <a:lnTo>
                  <a:pt x="184191" y="1792"/>
                </a:lnTo>
                <a:lnTo>
                  <a:pt x="175500" y="52439"/>
                </a:lnTo>
                <a:lnTo>
                  <a:pt x="185873" y="53880"/>
                </a:lnTo>
                <a:lnTo>
                  <a:pt x="187415" y="51121"/>
                </a:lnTo>
                <a:lnTo>
                  <a:pt x="189798" y="48853"/>
                </a:lnTo>
                <a:lnTo>
                  <a:pt x="192602" y="47045"/>
                </a:lnTo>
                <a:lnTo>
                  <a:pt x="195545" y="45252"/>
                </a:lnTo>
                <a:lnTo>
                  <a:pt x="198769" y="44363"/>
                </a:lnTo>
                <a:lnTo>
                  <a:pt x="226772" y="44363"/>
                </a:lnTo>
                <a:lnTo>
                  <a:pt x="225123" y="42555"/>
                </a:lnTo>
                <a:lnTo>
                  <a:pt x="222732" y="39873"/>
                </a:lnTo>
                <a:lnTo>
                  <a:pt x="188256" y="39873"/>
                </a:lnTo>
                <a:lnTo>
                  <a:pt x="193022" y="13286"/>
                </a:lnTo>
                <a:lnTo>
                  <a:pt x="229188" y="13286"/>
                </a:lnTo>
                <a:lnTo>
                  <a:pt x="229188" y="1792"/>
                </a:lnTo>
                <a:close/>
              </a:path>
              <a:path w="380364" h="118744">
                <a:moveTo>
                  <a:pt x="213067" y="33575"/>
                </a:moveTo>
                <a:lnTo>
                  <a:pt x="199330" y="33575"/>
                </a:lnTo>
                <a:lnTo>
                  <a:pt x="193723" y="35674"/>
                </a:lnTo>
                <a:lnTo>
                  <a:pt x="188256" y="39873"/>
                </a:lnTo>
                <a:lnTo>
                  <a:pt x="222732" y="39873"/>
                </a:lnTo>
                <a:lnTo>
                  <a:pt x="219796" y="36579"/>
                </a:lnTo>
                <a:lnTo>
                  <a:pt x="213067" y="33575"/>
                </a:lnTo>
                <a:close/>
              </a:path>
              <a:path w="380364" h="118744">
                <a:moveTo>
                  <a:pt x="259466" y="75242"/>
                </a:moveTo>
                <a:lnTo>
                  <a:pt x="248812" y="76314"/>
                </a:lnTo>
                <a:lnTo>
                  <a:pt x="249653" y="84099"/>
                </a:lnTo>
                <a:lnTo>
                  <a:pt x="252317" y="90121"/>
                </a:lnTo>
                <a:lnTo>
                  <a:pt x="261288" y="98626"/>
                </a:lnTo>
                <a:lnTo>
                  <a:pt x="267035" y="100741"/>
                </a:lnTo>
                <a:lnTo>
                  <a:pt x="280773" y="100741"/>
                </a:lnTo>
                <a:lnTo>
                  <a:pt x="286520" y="98795"/>
                </a:lnTo>
                <a:lnTo>
                  <a:pt x="291566" y="94903"/>
                </a:lnTo>
                <a:lnTo>
                  <a:pt x="296472" y="91010"/>
                </a:lnTo>
                <a:lnTo>
                  <a:pt x="296564" y="90872"/>
                </a:lnTo>
                <a:lnTo>
                  <a:pt x="270400" y="90872"/>
                </a:lnTo>
                <a:lnTo>
                  <a:pt x="267175" y="89646"/>
                </a:lnTo>
                <a:lnTo>
                  <a:pt x="264652" y="87179"/>
                </a:lnTo>
                <a:lnTo>
                  <a:pt x="261989" y="84727"/>
                </a:lnTo>
                <a:lnTo>
                  <a:pt x="260307" y="80758"/>
                </a:lnTo>
                <a:lnTo>
                  <a:pt x="259466" y="75242"/>
                </a:lnTo>
                <a:close/>
              </a:path>
              <a:path w="380364" h="118744">
                <a:moveTo>
                  <a:pt x="306297" y="52623"/>
                </a:moveTo>
                <a:lnTo>
                  <a:pt x="295351" y="52623"/>
                </a:lnTo>
                <a:lnTo>
                  <a:pt x="295351" y="60163"/>
                </a:lnTo>
                <a:lnTo>
                  <a:pt x="294790" y="65097"/>
                </a:lnTo>
                <a:lnTo>
                  <a:pt x="293809" y="69939"/>
                </a:lnTo>
                <a:lnTo>
                  <a:pt x="292688" y="74797"/>
                </a:lnTo>
                <a:lnTo>
                  <a:pt x="291286" y="78628"/>
                </a:lnTo>
                <a:lnTo>
                  <a:pt x="289604" y="81433"/>
                </a:lnTo>
                <a:lnTo>
                  <a:pt x="288062" y="84252"/>
                </a:lnTo>
                <a:lnTo>
                  <a:pt x="285959" y="86520"/>
                </a:lnTo>
                <a:lnTo>
                  <a:pt x="283296" y="88267"/>
                </a:lnTo>
                <a:lnTo>
                  <a:pt x="280773" y="89999"/>
                </a:lnTo>
                <a:lnTo>
                  <a:pt x="277829" y="90872"/>
                </a:lnTo>
                <a:lnTo>
                  <a:pt x="296564" y="90872"/>
                </a:lnTo>
                <a:lnTo>
                  <a:pt x="300257" y="85325"/>
                </a:lnTo>
                <a:lnTo>
                  <a:pt x="306188" y="56722"/>
                </a:lnTo>
                <a:lnTo>
                  <a:pt x="306297" y="52623"/>
                </a:lnTo>
                <a:close/>
              </a:path>
              <a:path w="380364" h="118744">
                <a:moveTo>
                  <a:pt x="281333" y="0"/>
                </a:moveTo>
                <a:lnTo>
                  <a:pt x="247632" y="26229"/>
                </a:lnTo>
                <a:lnTo>
                  <a:pt x="247130" y="43107"/>
                </a:lnTo>
                <a:lnTo>
                  <a:pt x="249653" y="50907"/>
                </a:lnTo>
                <a:lnTo>
                  <a:pt x="260027" y="62768"/>
                </a:lnTo>
                <a:lnTo>
                  <a:pt x="266334" y="65725"/>
                </a:lnTo>
                <a:lnTo>
                  <a:pt x="278390" y="65725"/>
                </a:lnTo>
                <a:lnTo>
                  <a:pt x="282595" y="64499"/>
                </a:lnTo>
                <a:lnTo>
                  <a:pt x="290164" y="59596"/>
                </a:lnTo>
                <a:lnTo>
                  <a:pt x="293248" y="56454"/>
                </a:lnTo>
                <a:lnTo>
                  <a:pt x="294073" y="54952"/>
                </a:lnTo>
                <a:lnTo>
                  <a:pt x="271521" y="54952"/>
                </a:lnTo>
                <a:lnTo>
                  <a:pt x="267175" y="52975"/>
                </a:lnTo>
                <a:lnTo>
                  <a:pt x="260167" y="45068"/>
                </a:lnTo>
                <a:lnTo>
                  <a:pt x="258485" y="39980"/>
                </a:lnTo>
                <a:lnTo>
                  <a:pt x="258485" y="26694"/>
                </a:lnTo>
                <a:lnTo>
                  <a:pt x="260307" y="20978"/>
                </a:lnTo>
                <a:lnTo>
                  <a:pt x="267596" y="12244"/>
                </a:lnTo>
                <a:lnTo>
                  <a:pt x="271941" y="10052"/>
                </a:lnTo>
                <a:lnTo>
                  <a:pt x="297488" y="10052"/>
                </a:lnTo>
                <a:lnTo>
                  <a:pt x="296472" y="8673"/>
                </a:lnTo>
                <a:lnTo>
                  <a:pt x="286660" y="1731"/>
                </a:lnTo>
                <a:lnTo>
                  <a:pt x="281333" y="0"/>
                </a:lnTo>
                <a:close/>
              </a:path>
              <a:path w="380364" h="118744">
                <a:moveTo>
                  <a:pt x="297488" y="10052"/>
                </a:moveTo>
                <a:lnTo>
                  <a:pt x="281614" y="10052"/>
                </a:lnTo>
                <a:lnTo>
                  <a:pt x="285679" y="12090"/>
                </a:lnTo>
                <a:lnTo>
                  <a:pt x="292407" y="20228"/>
                </a:lnTo>
                <a:lnTo>
                  <a:pt x="293973" y="25364"/>
                </a:lnTo>
                <a:lnTo>
                  <a:pt x="293980" y="39980"/>
                </a:lnTo>
                <a:lnTo>
                  <a:pt x="292407" y="45068"/>
                </a:lnTo>
                <a:lnTo>
                  <a:pt x="289183" y="49022"/>
                </a:lnTo>
                <a:lnTo>
                  <a:pt x="285819" y="52975"/>
                </a:lnTo>
                <a:lnTo>
                  <a:pt x="281614" y="54952"/>
                </a:lnTo>
                <a:lnTo>
                  <a:pt x="294073" y="54952"/>
                </a:lnTo>
                <a:lnTo>
                  <a:pt x="295351" y="52623"/>
                </a:lnTo>
                <a:lnTo>
                  <a:pt x="306297" y="52623"/>
                </a:lnTo>
                <a:lnTo>
                  <a:pt x="306392" y="49022"/>
                </a:lnTo>
                <a:lnTo>
                  <a:pt x="300117" y="13623"/>
                </a:lnTo>
                <a:lnTo>
                  <a:pt x="297488" y="10052"/>
                </a:lnTo>
                <a:close/>
              </a:path>
              <a:path w="380364" h="118744">
                <a:moveTo>
                  <a:pt x="358010" y="0"/>
                </a:moveTo>
                <a:lnTo>
                  <a:pt x="342310" y="0"/>
                </a:lnTo>
                <a:lnTo>
                  <a:pt x="336002" y="2451"/>
                </a:lnTo>
                <a:lnTo>
                  <a:pt x="326470" y="12274"/>
                </a:lnTo>
                <a:lnTo>
                  <a:pt x="324087" y="18312"/>
                </a:lnTo>
                <a:lnTo>
                  <a:pt x="324151" y="30403"/>
                </a:lnTo>
                <a:lnTo>
                  <a:pt x="337824" y="45620"/>
                </a:lnTo>
                <a:lnTo>
                  <a:pt x="332357" y="47168"/>
                </a:lnTo>
                <a:lnTo>
                  <a:pt x="328012" y="50110"/>
                </a:lnTo>
                <a:lnTo>
                  <a:pt x="325068" y="54416"/>
                </a:lnTo>
                <a:lnTo>
                  <a:pt x="321984" y="58722"/>
                </a:lnTo>
                <a:lnTo>
                  <a:pt x="320583" y="64116"/>
                </a:lnTo>
                <a:lnTo>
                  <a:pt x="320628" y="79318"/>
                </a:lnTo>
                <a:lnTo>
                  <a:pt x="323246" y="86382"/>
                </a:lnTo>
                <a:lnTo>
                  <a:pt x="334180" y="97876"/>
                </a:lnTo>
                <a:lnTo>
                  <a:pt x="341329" y="100741"/>
                </a:lnTo>
                <a:lnTo>
                  <a:pt x="359271" y="100741"/>
                </a:lnTo>
                <a:lnTo>
                  <a:pt x="366420" y="97876"/>
                </a:lnTo>
                <a:lnTo>
                  <a:pt x="373083" y="90872"/>
                </a:lnTo>
                <a:lnTo>
                  <a:pt x="347076" y="90872"/>
                </a:lnTo>
                <a:lnTo>
                  <a:pt x="343852" y="89968"/>
                </a:lnTo>
                <a:lnTo>
                  <a:pt x="332077" y="74046"/>
                </a:lnTo>
                <a:lnTo>
                  <a:pt x="332121" y="64821"/>
                </a:lnTo>
                <a:lnTo>
                  <a:pt x="333759" y="60254"/>
                </a:lnTo>
                <a:lnTo>
                  <a:pt x="340488" y="52700"/>
                </a:lnTo>
                <a:lnTo>
                  <a:pt x="344833" y="50815"/>
                </a:lnTo>
                <a:lnTo>
                  <a:pt x="372936" y="50815"/>
                </a:lnTo>
                <a:lnTo>
                  <a:pt x="368663" y="47535"/>
                </a:lnTo>
                <a:lnTo>
                  <a:pt x="363056" y="45620"/>
                </a:lnTo>
                <a:lnTo>
                  <a:pt x="367542" y="43704"/>
                </a:lnTo>
                <a:lnTo>
                  <a:pt x="370906" y="41069"/>
                </a:lnTo>
                <a:lnTo>
                  <a:pt x="346095" y="40946"/>
                </a:lnTo>
                <a:lnTo>
                  <a:pt x="342450" y="39444"/>
                </a:lnTo>
                <a:lnTo>
                  <a:pt x="336843" y="33468"/>
                </a:lnTo>
                <a:lnTo>
                  <a:pt x="335441" y="29637"/>
                </a:lnTo>
                <a:lnTo>
                  <a:pt x="335441" y="20886"/>
                </a:lnTo>
                <a:lnTo>
                  <a:pt x="336843" y="17362"/>
                </a:lnTo>
                <a:lnTo>
                  <a:pt x="342450" y="11370"/>
                </a:lnTo>
                <a:lnTo>
                  <a:pt x="345955" y="9884"/>
                </a:lnTo>
                <a:lnTo>
                  <a:pt x="371447" y="9884"/>
                </a:lnTo>
                <a:lnTo>
                  <a:pt x="369224" y="7539"/>
                </a:lnTo>
                <a:lnTo>
                  <a:pt x="364318" y="2513"/>
                </a:lnTo>
                <a:lnTo>
                  <a:pt x="358010" y="0"/>
                </a:lnTo>
                <a:close/>
              </a:path>
              <a:path w="380364" h="118744">
                <a:moveTo>
                  <a:pt x="372936" y="50815"/>
                </a:moveTo>
                <a:lnTo>
                  <a:pt x="355487" y="50815"/>
                </a:lnTo>
                <a:lnTo>
                  <a:pt x="359972" y="52730"/>
                </a:lnTo>
                <a:lnTo>
                  <a:pt x="366981" y="60392"/>
                </a:lnTo>
                <a:lnTo>
                  <a:pt x="368557" y="64944"/>
                </a:lnTo>
                <a:lnTo>
                  <a:pt x="368663" y="76866"/>
                </a:lnTo>
                <a:lnTo>
                  <a:pt x="366981" y="81586"/>
                </a:lnTo>
                <a:lnTo>
                  <a:pt x="359972" y="89018"/>
                </a:lnTo>
                <a:lnTo>
                  <a:pt x="355627" y="90872"/>
                </a:lnTo>
                <a:lnTo>
                  <a:pt x="373083" y="90872"/>
                </a:lnTo>
                <a:lnTo>
                  <a:pt x="377354" y="86382"/>
                </a:lnTo>
                <a:lnTo>
                  <a:pt x="380017" y="79318"/>
                </a:lnTo>
                <a:lnTo>
                  <a:pt x="380017" y="64821"/>
                </a:lnTo>
                <a:lnTo>
                  <a:pt x="378616" y="59565"/>
                </a:lnTo>
                <a:lnTo>
                  <a:pt x="375672" y="55136"/>
                </a:lnTo>
                <a:lnTo>
                  <a:pt x="372936" y="50815"/>
                </a:lnTo>
                <a:close/>
              </a:path>
              <a:path w="380364" h="118744">
                <a:moveTo>
                  <a:pt x="371447" y="9884"/>
                </a:moveTo>
                <a:lnTo>
                  <a:pt x="354365" y="9884"/>
                </a:lnTo>
                <a:lnTo>
                  <a:pt x="357870" y="11401"/>
                </a:lnTo>
                <a:lnTo>
                  <a:pt x="360813" y="14450"/>
                </a:lnTo>
                <a:lnTo>
                  <a:pt x="363617" y="17515"/>
                </a:lnTo>
                <a:lnTo>
                  <a:pt x="364881" y="20886"/>
                </a:lnTo>
                <a:lnTo>
                  <a:pt x="364947" y="30173"/>
                </a:lnTo>
                <a:lnTo>
                  <a:pt x="363617" y="33606"/>
                </a:lnTo>
                <a:lnTo>
                  <a:pt x="360953" y="36548"/>
                </a:lnTo>
                <a:lnTo>
                  <a:pt x="358150" y="39475"/>
                </a:lnTo>
                <a:lnTo>
                  <a:pt x="354645" y="40946"/>
                </a:lnTo>
                <a:lnTo>
                  <a:pt x="370988" y="40946"/>
                </a:lnTo>
                <a:lnTo>
                  <a:pt x="373149" y="37713"/>
                </a:lnTo>
                <a:lnTo>
                  <a:pt x="375251" y="34356"/>
                </a:lnTo>
                <a:lnTo>
                  <a:pt x="376373" y="30403"/>
                </a:lnTo>
                <a:lnTo>
                  <a:pt x="376373" y="18680"/>
                </a:lnTo>
                <a:lnTo>
                  <a:pt x="373990" y="12565"/>
                </a:lnTo>
                <a:lnTo>
                  <a:pt x="371447" y="98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43023" y="2238998"/>
            <a:ext cx="459217" cy="118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54359" y="2238998"/>
            <a:ext cx="458470" cy="118745"/>
          </a:xfrm>
          <a:custGeom>
            <a:avLst/>
            <a:gdLst/>
            <a:ahLst/>
            <a:cxnLst/>
            <a:rect l="l" t="t" r="r" b="b"/>
            <a:pathLst>
              <a:path w="458469" h="118744">
                <a:moveTo>
                  <a:pt x="37427" y="0"/>
                </a:moveTo>
                <a:lnTo>
                  <a:pt x="21727" y="0"/>
                </a:lnTo>
                <a:lnTo>
                  <a:pt x="15419" y="2451"/>
                </a:lnTo>
                <a:lnTo>
                  <a:pt x="5887" y="12274"/>
                </a:lnTo>
                <a:lnTo>
                  <a:pt x="3504" y="18312"/>
                </a:lnTo>
                <a:lnTo>
                  <a:pt x="3568" y="30403"/>
                </a:lnTo>
                <a:lnTo>
                  <a:pt x="17241" y="45620"/>
                </a:lnTo>
                <a:lnTo>
                  <a:pt x="11774" y="47168"/>
                </a:lnTo>
                <a:lnTo>
                  <a:pt x="7429" y="50110"/>
                </a:lnTo>
                <a:lnTo>
                  <a:pt x="4485" y="54416"/>
                </a:lnTo>
                <a:lnTo>
                  <a:pt x="1401" y="58722"/>
                </a:lnTo>
                <a:lnTo>
                  <a:pt x="0" y="64116"/>
                </a:lnTo>
                <a:lnTo>
                  <a:pt x="45" y="79318"/>
                </a:lnTo>
                <a:lnTo>
                  <a:pt x="2663" y="86382"/>
                </a:lnTo>
                <a:lnTo>
                  <a:pt x="13597" y="97876"/>
                </a:lnTo>
                <a:lnTo>
                  <a:pt x="20746" y="100741"/>
                </a:lnTo>
                <a:lnTo>
                  <a:pt x="38688" y="100741"/>
                </a:lnTo>
                <a:lnTo>
                  <a:pt x="45837" y="97876"/>
                </a:lnTo>
                <a:lnTo>
                  <a:pt x="52499" y="90872"/>
                </a:lnTo>
                <a:lnTo>
                  <a:pt x="26493" y="90872"/>
                </a:lnTo>
                <a:lnTo>
                  <a:pt x="23269" y="89968"/>
                </a:lnTo>
                <a:lnTo>
                  <a:pt x="11494" y="74046"/>
                </a:lnTo>
                <a:lnTo>
                  <a:pt x="11538" y="64821"/>
                </a:lnTo>
                <a:lnTo>
                  <a:pt x="13176" y="60254"/>
                </a:lnTo>
                <a:lnTo>
                  <a:pt x="19905" y="52700"/>
                </a:lnTo>
                <a:lnTo>
                  <a:pt x="24250" y="50815"/>
                </a:lnTo>
                <a:lnTo>
                  <a:pt x="52353" y="50815"/>
                </a:lnTo>
                <a:lnTo>
                  <a:pt x="48080" y="47535"/>
                </a:lnTo>
                <a:lnTo>
                  <a:pt x="42473" y="45620"/>
                </a:lnTo>
                <a:lnTo>
                  <a:pt x="46959" y="43704"/>
                </a:lnTo>
                <a:lnTo>
                  <a:pt x="50323" y="41069"/>
                </a:lnTo>
                <a:lnTo>
                  <a:pt x="25512" y="40946"/>
                </a:lnTo>
                <a:lnTo>
                  <a:pt x="21867" y="39444"/>
                </a:lnTo>
                <a:lnTo>
                  <a:pt x="16260" y="33468"/>
                </a:lnTo>
                <a:lnTo>
                  <a:pt x="14858" y="29637"/>
                </a:lnTo>
                <a:lnTo>
                  <a:pt x="14858" y="20886"/>
                </a:lnTo>
                <a:lnTo>
                  <a:pt x="16260" y="17362"/>
                </a:lnTo>
                <a:lnTo>
                  <a:pt x="21867" y="11370"/>
                </a:lnTo>
                <a:lnTo>
                  <a:pt x="25371" y="9884"/>
                </a:lnTo>
                <a:lnTo>
                  <a:pt x="50864" y="9884"/>
                </a:lnTo>
                <a:lnTo>
                  <a:pt x="48641" y="7539"/>
                </a:lnTo>
                <a:lnTo>
                  <a:pt x="43735" y="2513"/>
                </a:lnTo>
                <a:lnTo>
                  <a:pt x="37427" y="0"/>
                </a:lnTo>
                <a:close/>
              </a:path>
              <a:path w="458469" h="118744">
                <a:moveTo>
                  <a:pt x="52353" y="50815"/>
                </a:moveTo>
                <a:lnTo>
                  <a:pt x="34903" y="50815"/>
                </a:lnTo>
                <a:lnTo>
                  <a:pt x="39389" y="52730"/>
                </a:lnTo>
                <a:lnTo>
                  <a:pt x="46398" y="60392"/>
                </a:lnTo>
                <a:lnTo>
                  <a:pt x="47974" y="64944"/>
                </a:lnTo>
                <a:lnTo>
                  <a:pt x="48080" y="76866"/>
                </a:lnTo>
                <a:lnTo>
                  <a:pt x="46398" y="81586"/>
                </a:lnTo>
                <a:lnTo>
                  <a:pt x="39389" y="89018"/>
                </a:lnTo>
                <a:lnTo>
                  <a:pt x="35044" y="90872"/>
                </a:lnTo>
                <a:lnTo>
                  <a:pt x="52499" y="90872"/>
                </a:lnTo>
                <a:lnTo>
                  <a:pt x="56771" y="86382"/>
                </a:lnTo>
                <a:lnTo>
                  <a:pt x="59434" y="79318"/>
                </a:lnTo>
                <a:lnTo>
                  <a:pt x="59434" y="64821"/>
                </a:lnTo>
                <a:lnTo>
                  <a:pt x="58032" y="59565"/>
                </a:lnTo>
                <a:lnTo>
                  <a:pt x="55089" y="55136"/>
                </a:lnTo>
                <a:lnTo>
                  <a:pt x="52353" y="50815"/>
                </a:lnTo>
                <a:close/>
              </a:path>
              <a:path w="458469" h="118744">
                <a:moveTo>
                  <a:pt x="50864" y="9884"/>
                </a:moveTo>
                <a:lnTo>
                  <a:pt x="33782" y="9884"/>
                </a:lnTo>
                <a:lnTo>
                  <a:pt x="37286" y="11401"/>
                </a:lnTo>
                <a:lnTo>
                  <a:pt x="40230" y="14450"/>
                </a:lnTo>
                <a:lnTo>
                  <a:pt x="43034" y="17515"/>
                </a:lnTo>
                <a:lnTo>
                  <a:pt x="44298" y="20886"/>
                </a:lnTo>
                <a:lnTo>
                  <a:pt x="44364" y="30173"/>
                </a:lnTo>
                <a:lnTo>
                  <a:pt x="43034" y="33606"/>
                </a:lnTo>
                <a:lnTo>
                  <a:pt x="40370" y="36548"/>
                </a:lnTo>
                <a:lnTo>
                  <a:pt x="37567" y="39475"/>
                </a:lnTo>
                <a:lnTo>
                  <a:pt x="34062" y="40946"/>
                </a:lnTo>
                <a:lnTo>
                  <a:pt x="50405" y="40946"/>
                </a:lnTo>
                <a:lnTo>
                  <a:pt x="52566" y="37713"/>
                </a:lnTo>
                <a:lnTo>
                  <a:pt x="54668" y="34356"/>
                </a:lnTo>
                <a:lnTo>
                  <a:pt x="55790" y="30403"/>
                </a:lnTo>
                <a:lnTo>
                  <a:pt x="55790" y="18680"/>
                </a:lnTo>
                <a:lnTo>
                  <a:pt x="53407" y="12565"/>
                </a:lnTo>
                <a:lnTo>
                  <a:pt x="50864" y="9884"/>
                </a:lnTo>
                <a:close/>
              </a:path>
              <a:path w="458469" h="118744">
                <a:moveTo>
                  <a:pt x="132887" y="1609"/>
                </a:moveTo>
                <a:lnTo>
                  <a:pt x="74433" y="1609"/>
                </a:lnTo>
                <a:lnTo>
                  <a:pt x="74433" y="13286"/>
                </a:lnTo>
                <a:lnTo>
                  <a:pt x="118729" y="13286"/>
                </a:lnTo>
                <a:lnTo>
                  <a:pt x="114497" y="18877"/>
                </a:lnTo>
                <a:lnTo>
                  <a:pt x="96108" y="54728"/>
                </a:lnTo>
                <a:lnTo>
                  <a:pt x="87371" y="92992"/>
                </a:lnTo>
                <a:lnTo>
                  <a:pt x="87049" y="99132"/>
                </a:lnTo>
                <a:lnTo>
                  <a:pt x="98543" y="99132"/>
                </a:lnTo>
                <a:lnTo>
                  <a:pt x="99122" y="91912"/>
                </a:lnTo>
                <a:lnTo>
                  <a:pt x="100015" y="84984"/>
                </a:lnTo>
                <a:lnTo>
                  <a:pt x="111816" y="46168"/>
                </a:lnTo>
                <a:lnTo>
                  <a:pt x="132887" y="11140"/>
                </a:lnTo>
                <a:lnTo>
                  <a:pt x="132887" y="1609"/>
                </a:lnTo>
                <a:close/>
              </a:path>
              <a:path w="458469" h="118744">
                <a:moveTo>
                  <a:pt x="165828" y="85294"/>
                </a:moveTo>
                <a:lnTo>
                  <a:pt x="153212" y="85294"/>
                </a:lnTo>
                <a:lnTo>
                  <a:pt x="153212" y="99132"/>
                </a:lnTo>
                <a:lnTo>
                  <a:pt x="159660" y="99132"/>
                </a:lnTo>
                <a:lnTo>
                  <a:pt x="159380" y="103193"/>
                </a:lnTo>
                <a:lnTo>
                  <a:pt x="152511" y="113491"/>
                </a:lnTo>
                <a:lnTo>
                  <a:pt x="155735" y="118701"/>
                </a:lnTo>
                <a:lnTo>
                  <a:pt x="165828" y="104159"/>
                </a:lnTo>
                <a:lnTo>
                  <a:pt x="165828" y="85294"/>
                </a:lnTo>
                <a:close/>
              </a:path>
              <a:path w="458469" h="118744">
                <a:moveTo>
                  <a:pt x="231532" y="10052"/>
                </a:moveTo>
                <a:lnTo>
                  <a:pt x="213628" y="10052"/>
                </a:lnTo>
                <a:lnTo>
                  <a:pt x="217693" y="11707"/>
                </a:lnTo>
                <a:lnTo>
                  <a:pt x="220917" y="15002"/>
                </a:lnTo>
                <a:lnTo>
                  <a:pt x="224001" y="18281"/>
                </a:lnTo>
                <a:lnTo>
                  <a:pt x="225683" y="22327"/>
                </a:lnTo>
                <a:lnTo>
                  <a:pt x="225683" y="31659"/>
                </a:lnTo>
                <a:lnTo>
                  <a:pt x="224001" y="36517"/>
                </a:lnTo>
                <a:lnTo>
                  <a:pt x="194144" y="68300"/>
                </a:lnTo>
                <a:lnTo>
                  <a:pt x="189378" y="73265"/>
                </a:lnTo>
                <a:lnTo>
                  <a:pt x="182649" y="81892"/>
                </a:lnTo>
                <a:lnTo>
                  <a:pt x="180266" y="86260"/>
                </a:lnTo>
                <a:lnTo>
                  <a:pt x="177743" y="93447"/>
                </a:lnTo>
                <a:lnTo>
                  <a:pt x="177322" y="96251"/>
                </a:lnTo>
                <a:lnTo>
                  <a:pt x="177322" y="99132"/>
                </a:lnTo>
                <a:lnTo>
                  <a:pt x="237178" y="99132"/>
                </a:lnTo>
                <a:lnTo>
                  <a:pt x="237178" y="87455"/>
                </a:lnTo>
                <a:lnTo>
                  <a:pt x="192742" y="87455"/>
                </a:lnTo>
                <a:lnTo>
                  <a:pt x="194003" y="85294"/>
                </a:lnTo>
                <a:lnTo>
                  <a:pt x="195545" y="83118"/>
                </a:lnTo>
                <a:lnTo>
                  <a:pt x="199470" y="78690"/>
                </a:lnTo>
                <a:lnTo>
                  <a:pt x="203676" y="74521"/>
                </a:lnTo>
                <a:lnTo>
                  <a:pt x="210404" y="68422"/>
                </a:lnTo>
                <a:lnTo>
                  <a:pt x="218254" y="61113"/>
                </a:lnTo>
                <a:lnTo>
                  <a:pt x="224001" y="55335"/>
                </a:lnTo>
                <a:lnTo>
                  <a:pt x="227365" y="51091"/>
                </a:lnTo>
                <a:lnTo>
                  <a:pt x="230870" y="46846"/>
                </a:lnTo>
                <a:lnTo>
                  <a:pt x="237038" y="19691"/>
                </a:lnTo>
                <a:lnTo>
                  <a:pt x="234514" y="13163"/>
                </a:lnTo>
                <a:lnTo>
                  <a:pt x="231532" y="10052"/>
                </a:lnTo>
                <a:close/>
              </a:path>
              <a:path w="458469" h="118744">
                <a:moveTo>
                  <a:pt x="217553" y="0"/>
                </a:moveTo>
                <a:lnTo>
                  <a:pt x="180266" y="19216"/>
                </a:lnTo>
                <a:lnTo>
                  <a:pt x="179565" y="28549"/>
                </a:lnTo>
                <a:lnTo>
                  <a:pt x="190779" y="29805"/>
                </a:lnTo>
                <a:lnTo>
                  <a:pt x="190920" y="23584"/>
                </a:lnTo>
                <a:lnTo>
                  <a:pt x="192602" y="18741"/>
                </a:lnTo>
                <a:lnTo>
                  <a:pt x="195826" y="15262"/>
                </a:lnTo>
                <a:lnTo>
                  <a:pt x="198910" y="11799"/>
                </a:lnTo>
                <a:lnTo>
                  <a:pt x="203255" y="10052"/>
                </a:lnTo>
                <a:lnTo>
                  <a:pt x="231532" y="10052"/>
                </a:lnTo>
                <a:lnTo>
                  <a:pt x="224422" y="2635"/>
                </a:lnTo>
                <a:lnTo>
                  <a:pt x="217553" y="0"/>
                </a:lnTo>
                <a:close/>
              </a:path>
              <a:path w="458469" h="118744">
                <a:moveTo>
                  <a:pt x="264092" y="72192"/>
                </a:moveTo>
                <a:lnTo>
                  <a:pt x="252457" y="73265"/>
                </a:lnTo>
                <a:lnTo>
                  <a:pt x="253158" y="81525"/>
                </a:lnTo>
                <a:lnTo>
                  <a:pt x="256242" y="88175"/>
                </a:lnTo>
                <a:lnTo>
                  <a:pt x="266615" y="98228"/>
                </a:lnTo>
                <a:lnTo>
                  <a:pt x="273343" y="100741"/>
                </a:lnTo>
                <a:lnTo>
                  <a:pt x="281473" y="100741"/>
                </a:lnTo>
                <a:lnTo>
                  <a:pt x="288566" y="100000"/>
                </a:lnTo>
                <a:lnTo>
                  <a:pt x="294895" y="97778"/>
                </a:lnTo>
                <a:lnTo>
                  <a:pt x="300437" y="94076"/>
                </a:lnTo>
                <a:lnTo>
                  <a:pt x="303360" y="90872"/>
                </a:lnTo>
                <a:lnTo>
                  <a:pt x="276988" y="90872"/>
                </a:lnTo>
                <a:lnTo>
                  <a:pt x="273203" y="89309"/>
                </a:lnTo>
                <a:lnTo>
                  <a:pt x="267035" y="83088"/>
                </a:lnTo>
                <a:lnTo>
                  <a:pt x="264933" y="78414"/>
                </a:lnTo>
                <a:lnTo>
                  <a:pt x="264092" y="72192"/>
                </a:lnTo>
                <a:close/>
              </a:path>
              <a:path w="458469" h="118744">
                <a:moveTo>
                  <a:pt x="305692" y="44363"/>
                </a:moveTo>
                <a:lnTo>
                  <a:pt x="286940" y="44363"/>
                </a:lnTo>
                <a:lnTo>
                  <a:pt x="291706" y="46355"/>
                </a:lnTo>
                <a:lnTo>
                  <a:pt x="298715" y="54385"/>
                </a:lnTo>
                <a:lnTo>
                  <a:pt x="300537" y="59856"/>
                </a:lnTo>
                <a:lnTo>
                  <a:pt x="300537" y="73985"/>
                </a:lnTo>
                <a:lnTo>
                  <a:pt x="298715" y="79793"/>
                </a:lnTo>
                <a:lnTo>
                  <a:pt x="294930" y="84222"/>
                </a:lnTo>
                <a:lnTo>
                  <a:pt x="291286" y="88650"/>
                </a:lnTo>
                <a:lnTo>
                  <a:pt x="286800" y="90872"/>
                </a:lnTo>
                <a:lnTo>
                  <a:pt x="303360" y="90872"/>
                </a:lnTo>
                <a:lnTo>
                  <a:pt x="305163" y="88896"/>
                </a:lnTo>
                <a:lnTo>
                  <a:pt x="309929" y="82306"/>
                </a:lnTo>
                <a:lnTo>
                  <a:pt x="312172" y="74583"/>
                </a:lnTo>
                <a:lnTo>
                  <a:pt x="312172" y="56270"/>
                </a:lnTo>
                <a:lnTo>
                  <a:pt x="309509" y="48547"/>
                </a:lnTo>
                <a:lnTo>
                  <a:pt x="305692" y="44363"/>
                </a:lnTo>
                <a:close/>
              </a:path>
              <a:path w="458469" h="118744">
                <a:moveTo>
                  <a:pt x="308107" y="1792"/>
                </a:moveTo>
                <a:lnTo>
                  <a:pt x="263110" y="1792"/>
                </a:lnTo>
                <a:lnTo>
                  <a:pt x="254419" y="52439"/>
                </a:lnTo>
                <a:lnTo>
                  <a:pt x="264792" y="53880"/>
                </a:lnTo>
                <a:lnTo>
                  <a:pt x="266334" y="51121"/>
                </a:lnTo>
                <a:lnTo>
                  <a:pt x="268717" y="48853"/>
                </a:lnTo>
                <a:lnTo>
                  <a:pt x="271521" y="47045"/>
                </a:lnTo>
                <a:lnTo>
                  <a:pt x="274465" y="45252"/>
                </a:lnTo>
                <a:lnTo>
                  <a:pt x="277689" y="44363"/>
                </a:lnTo>
                <a:lnTo>
                  <a:pt x="305692" y="44363"/>
                </a:lnTo>
                <a:lnTo>
                  <a:pt x="304042" y="42555"/>
                </a:lnTo>
                <a:lnTo>
                  <a:pt x="301652" y="39873"/>
                </a:lnTo>
                <a:lnTo>
                  <a:pt x="267175" y="39873"/>
                </a:lnTo>
                <a:lnTo>
                  <a:pt x="271941" y="13286"/>
                </a:lnTo>
                <a:lnTo>
                  <a:pt x="308107" y="13286"/>
                </a:lnTo>
                <a:lnTo>
                  <a:pt x="308107" y="1792"/>
                </a:lnTo>
                <a:close/>
              </a:path>
              <a:path w="458469" h="118744">
                <a:moveTo>
                  <a:pt x="291987" y="33575"/>
                </a:moveTo>
                <a:lnTo>
                  <a:pt x="278249" y="33575"/>
                </a:lnTo>
                <a:lnTo>
                  <a:pt x="272642" y="35674"/>
                </a:lnTo>
                <a:lnTo>
                  <a:pt x="267175" y="39873"/>
                </a:lnTo>
                <a:lnTo>
                  <a:pt x="301652" y="39873"/>
                </a:lnTo>
                <a:lnTo>
                  <a:pt x="298715" y="36579"/>
                </a:lnTo>
                <a:lnTo>
                  <a:pt x="291987" y="33575"/>
                </a:lnTo>
                <a:close/>
              </a:path>
              <a:path w="458469" h="118744">
                <a:moveTo>
                  <a:pt x="360253" y="0"/>
                </a:moveTo>
                <a:lnTo>
                  <a:pt x="327883" y="27949"/>
                </a:lnTo>
                <a:lnTo>
                  <a:pt x="326050" y="50462"/>
                </a:lnTo>
                <a:lnTo>
                  <a:pt x="326601" y="63404"/>
                </a:lnTo>
                <a:lnTo>
                  <a:pt x="346796" y="100741"/>
                </a:lnTo>
                <a:lnTo>
                  <a:pt x="362075" y="100741"/>
                </a:lnTo>
                <a:lnTo>
                  <a:pt x="367682" y="98795"/>
                </a:lnTo>
                <a:lnTo>
                  <a:pt x="371887" y="94903"/>
                </a:lnTo>
                <a:lnTo>
                  <a:pt x="376233" y="91010"/>
                </a:lnTo>
                <a:lnTo>
                  <a:pt x="376314" y="90872"/>
                </a:lnTo>
                <a:lnTo>
                  <a:pt x="350440" y="90872"/>
                </a:lnTo>
                <a:lnTo>
                  <a:pt x="346095" y="88175"/>
                </a:lnTo>
                <a:lnTo>
                  <a:pt x="337404" y="50462"/>
                </a:lnTo>
                <a:lnTo>
                  <a:pt x="337750" y="39213"/>
                </a:lnTo>
                <a:lnTo>
                  <a:pt x="350160" y="10052"/>
                </a:lnTo>
                <a:lnTo>
                  <a:pt x="375771" y="10052"/>
                </a:lnTo>
                <a:lnTo>
                  <a:pt x="374831" y="8474"/>
                </a:lnTo>
                <a:lnTo>
                  <a:pt x="371887" y="5394"/>
                </a:lnTo>
                <a:lnTo>
                  <a:pt x="368102" y="3233"/>
                </a:lnTo>
                <a:lnTo>
                  <a:pt x="364458" y="1072"/>
                </a:lnTo>
                <a:lnTo>
                  <a:pt x="360253" y="0"/>
                </a:lnTo>
                <a:close/>
              </a:path>
              <a:path w="458469" h="118744">
                <a:moveTo>
                  <a:pt x="375771" y="10052"/>
                </a:moveTo>
                <a:lnTo>
                  <a:pt x="360533" y="10052"/>
                </a:lnTo>
                <a:lnTo>
                  <a:pt x="364878" y="12719"/>
                </a:lnTo>
                <a:lnTo>
                  <a:pt x="368383" y="18051"/>
                </a:lnTo>
                <a:lnTo>
                  <a:pt x="370591" y="23068"/>
                </a:lnTo>
                <a:lnTo>
                  <a:pt x="372168" y="30142"/>
                </a:lnTo>
                <a:lnTo>
                  <a:pt x="373107" y="39213"/>
                </a:lnTo>
                <a:lnTo>
                  <a:pt x="373429" y="50462"/>
                </a:lnTo>
                <a:lnTo>
                  <a:pt x="373114" y="61576"/>
                </a:lnTo>
                <a:lnTo>
                  <a:pt x="360533" y="90872"/>
                </a:lnTo>
                <a:lnTo>
                  <a:pt x="376314" y="90872"/>
                </a:lnTo>
                <a:lnTo>
                  <a:pt x="384783" y="50462"/>
                </a:lnTo>
                <a:lnTo>
                  <a:pt x="384680" y="39213"/>
                </a:lnTo>
                <a:lnTo>
                  <a:pt x="384223" y="32870"/>
                </a:lnTo>
                <a:lnTo>
                  <a:pt x="382821" y="27123"/>
                </a:lnTo>
                <a:lnTo>
                  <a:pt x="381559" y="21377"/>
                </a:lnTo>
                <a:lnTo>
                  <a:pt x="379737" y="16488"/>
                </a:lnTo>
                <a:lnTo>
                  <a:pt x="377168" y="12397"/>
                </a:lnTo>
                <a:lnTo>
                  <a:pt x="375771" y="10052"/>
                </a:lnTo>
                <a:close/>
              </a:path>
              <a:path w="458469" h="118744">
                <a:moveTo>
                  <a:pt x="433845" y="0"/>
                </a:moveTo>
                <a:lnTo>
                  <a:pt x="401475" y="27949"/>
                </a:lnTo>
                <a:lnTo>
                  <a:pt x="399642" y="50462"/>
                </a:lnTo>
                <a:lnTo>
                  <a:pt x="400194" y="63404"/>
                </a:lnTo>
                <a:lnTo>
                  <a:pt x="420388" y="100741"/>
                </a:lnTo>
                <a:lnTo>
                  <a:pt x="435667" y="100741"/>
                </a:lnTo>
                <a:lnTo>
                  <a:pt x="441274" y="98795"/>
                </a:lnTo>
                <a:lnTo>
                  <a:pt x="445480" y="94903"/>
                </a:lnTo>
                <a:lnTo>
                  <a:pt x="449825" y="91010"/>
                </a:lnTo>
                <a:lnTo>
                  <a:pt x="449906" y="90872"/>
                </a:lnTo>
                <a:lnTo>
                  <a:pt x="424033" y="90872"/>
                </a:lnTo>
                <a:lnTo>
                  <a:pt x="419687" y="88175"/>
                </a:lnTo>
                <a:lnTo>
                  <a:pt x="410996" y="50462"/>
                </a:lnTo>
                <a:lnTo>
                  <a:pt x="411342" y="39213"/>
                </a:lnTo>
                <a:lnTo>
                  <a:pt x="423752" y="10052"/>
                </a:lnTo>
                <a:lnTo>
                  <a:pt x="449364" y="10052"/>
                </a:lnTo>
                <a:lnTo>
                  <a:pt x="448423" y="8474"/>
                </a:lnTo>
                <a:lnTo>
                  <a:pt x="445480" y="5394"/>
                </a:lnTo>
                <a:lnTo>
                  <a:pt x="441695" y="3233"/>
                </a:lnTo>
                <a:lnTo>
                  <a:pt x="438050" y="1072"/>
                </a:lnTo>
                <a:lnTo>
                  <a:pt x="433845" y="0"/>
                </a:lnTo>
                <a:close/>
              </a:path>
              <a:path w="458469" h="118744">
                <a:moveTo>
                  <a:pt x="449364" y="10052"/>
                </a:moveTo>
                <a:lnTo>
                  <a:pt x="434125" y="10052"/>
                </a:lnTo>
                <a:lnTo>
                  <a:pt x="438471" y="12719"/>
                </a:lnTo>
                <a:lnTo>
                  <a:pt x="441975" y="18051"/>
                </a:lnTo>
                <a:lnTo>
                  <a:pt x="444183" y="23068"/>
                </a:lnTo>
                <a:lnTo>
                  <a:pt x="445760" y="30142"/>
                </a:lnTo>
                <a:lnTo>
                  <a:pt x="446700" y="39213"/>
                </a:lnTo>
                <a:lnTo>
                  <a:pt x="447022" y="50462"/>
                </a:lnTo>
                <a:lnTo>
                  <a:pt x="446706" y="61576"/>
                </a:lnTo>
                <a:lnTo>
                  <a:pt x="434125" y="90872"/>
                </a:lnTo>
                <a:lnTo>
                  <a:pt x="449906" y="90872"/>
                </a:lnTo>
                <a:lnTo>
                  <a:pt x="458376" y="50462"/>
                </a:lnTo>
                <a:lnTo>
                  <a:pt x="458273" y="39213"/>
                </a:lnTo>
                <a:lnTo>
                  <a:pt x="457815" y="32870"/>
                </a:lnTo>
                <a:lnTo>
                  <a:pt x="456413" y="27123"/>
                </a:lnTo>
                <a:lnTo>
                  <a:pt x="455152" y="21377"/>
                </a:lnTo>
                <a:lnTo>
                  <a:pt x="453330" y="16488"/>
                </a:lnTo>
                <a:lnTo>
                  <a:pt x="450761" y="12397"/>
                </a:lnTo>
                <a:lnTo>
                  <a:pt x="449364" y="10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5484" y="2238998"/>
            <a:ext cx="123383" cy="99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80122" y="1568040"/>
            <a:ext cx="0" cy="616585"/>
          </a:xfrm>
          <a:custGeom>
            <a:avLst/>
            <a:gdLst/>
            <a:ahLst/>
            <a:cxnLst/>
            <a:rect l="l" t="t" r="r" b="b"/>
            <a:pathLst>
              <a:path h="616585">
                <a:moveTo>
                  <a:pt x="0" y="0"/>
                </a:moveTo>
                <a:lnTo>
                  <a:pt x="0" y="616096"/>
                </a:lnTo>
              </a:path>
            </a:pathLst>
          </a:custGeom>
          <a:ln w="21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6827" y="2184137"/>
            <a:ext cx="853440" cy="0"/>
          </a:xfrm>
          <a:custGeom>
            <a:avLst/>
            <a:gdLst/>
            <a:ahLst/>
            <a:cxnLst/>
            <a:rect l="l" t="t" r="r" b="b"/>
            <a:pathLst>
              <a:path w="853440">
                <a:moveTo>
                  <a:pt x="853295" y="0"/>
                </a:moveTo>
                <a:lnTo>
                  <a:pt x="0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77002" y="21841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6827" y="2184137"/>
            <a:ext cx="7550784" cy="0"/>
          </a:xfrm>
          <a:custGeom>
            <a:avLst/>
            <a:gdLst/>
            <a:ahLst/>
            <a:cxnLst/>
            <a:rect l="l" t="t" r="r" b="b"/>
            <a:pathLst>
              <a:path w="7550784">
                <a:moveTo>
                  <a:pt x="7550174" y="0"/>
                </a:moveTo>
                <a:lnTo>
                  <a:pt x="0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0122" y="1568040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0"/>
                </a:moveTo>
                <a:lnTo>
                  <a:pt x="0" y="1596855"/>
                </a:lnTo>
              </a:path>
            </a:pathLst>
          </a:custGeom>
          <a:ln w="21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80122" y="3164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80961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34409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24474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62081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1350" y="1946503"/>
            <a:ext cx="0" cy="1218565"/>
          </a:xfrm>
          <a:custGeom>
            <a:avLst/>
            <a:gdLst/>
            <a:ahLst/>
            <a:cxnLst/>
            <a:rect l="l" t="t" r="r" b="b"/>
            <a:pathLst>
              <a:path h="1218564">
                <a:moveTo>
                  <a:pt x="0" y="0"/>
                </a:moveTo>
                <a:lnTo>
                  <a:pt x="0" y="1218392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80619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18367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2081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0619" y="1570952"/>
            <a:ext cx="0" cy="1594485"/>
          </a:xfrm>
          <a:custGeom>
            <a:avLst/>
            <a:gdLst/>
            <a:ahLst/>
            <a:cxnLst/>
            <a:rect l="l" t="t" r="r" b="b"/>
            <a:pathLst>
              <a:path h="1594485">
                <a:moveTo>
                  <a:pt x="0" y="0"/>
                </a:moveTo>
                <a:lnTo>
                  <a:pt x="0" y="1593943"/>
                </a:lnTo>
              </a:path>
            </a:pathLst>
          </a:custGeom>
          <a:ln w="10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6827" y="1568040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1596855"/>
                </a:moveTo>
                <a:lnTo>
                  <a:pt x="0" y="0"/>
                </a:lnTo>
              </a:path>
            </a:pathLst>
          </a:custGeom>
          <a:ln w="21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827" y="1568040"/>
            <a:ext cx="7550784" cy="0"/>
          </a:xfrm>
          <a:custGeom>
            <a:avLst/>
            <a:gdLst/>
            <a:ahLst/>
            <a:cxnLst/>
            <a:rect l="l" t="t" r="r" b="b"/>
            <a:pathLst>
              <a:path w="7550784">
                <a:moveTo>
                  <a:pt x="0" y="0"/>
                </a:moveTo>
                <a:lnTo>
                  <a:pt x="7550174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77002" y="1568040"/>
            <a:ext cx="0" cy="1597025"/>
          </a:xfrm>
          <a:custGeom>
            <a:avLst/>
            <a:gdLst/>
            <a:ahLst/>
            <a:cxnLst/>
            <a:rect l="l" t="t" r="r" b="b"/>
            <a:pathLst>
              <a:path h="1597025">
                <a:moveTo>
                  <a:pt x="0" y="0"/>
                </a:moveTo>
                <a:lnTo>
                  <a:pt x="0" y="1596855"/>
                </a:lnTo>
              </a:path>
            </a:pathLst>
          </a:custGeom>
          <a:ln w="210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6827" y="3164895"/>
            <a:ext cx="7550784" cy="0"/>
          </a:xfrm>
          <a:custGeom>
            <a:avLst/>
            <a:gdLst/>
            <a:ahLst/>
            <a:cxnLst/>
            <a:rect l="l" t="t" r="r" b="b"/>
            <a:pathLst>
              <a:path w="7550784">
                <a:moveTo>
                  <a:pt x="7550174" y="0"/>
                </a:moveTo>
                <a:lnTo>
                  <a:pt x="0" y="0"/>
                </a:lnTo>
              </a:path>
            </a:pathLst>
          </a:custGeom>
          <a:ln w="229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23859" y="1125475"/>
            <a:ext cx="727795" cy="1261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8593" y="1387980"/>
            <a:ext cx="224712" cy="98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46997" y="4096215"/>
            <a:ext cx="205837" cy="1062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71387" y="4096215"/>
            <a:ext cx="163030" cy="837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76458" y="4096215"/>
            <a:ext cx="146630" cy="837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648" y="3984331"/>
            <a:ext cx="399415" cy="82550"/>
          </a:xfrm>
          <a:custGeom>
            <a:avLst/>
            <a:gdLst/>
            <a:ahLst/>
            <a:cxnLst/>
            <a:rect l="l" t="t" r="r" b="b"/>
            <a:pathLst>
              <a:path w="399415" h="82550">
                <a:moveTo>
                  <a:pt x="11897" y="0"/>
                </a:moveTo>
                <a:lnTo>
                  <a:pt x="0" y="0"/>
                </a:lnTo>
                <a:lnTo>
                  <a:pt x="0" y="81075"/>
                </a:lnTo>
                <a:lnTo>
                  <a:pt x="56039" y="81075"/>
                </a:lnTo>
                <a:lnTo>
                  <a:pt x="56039" y="71490"/>
                </a:lnTo>
                <a:lnTo>
                  <a:pt x="11897" y="71490"/>
                </a:lnTo>
                <a:lnTo>
                  <a:pt x="11897" y="0"/>
                </a:lnTo>
                <a:close/>
              </a:path>
              <a:path w="399415" h="82550">
                <a:moveTo>
                  <a:pt x="107394" y="21070"/>
                </a:moveTo>
                <a:lnTo>
                  <a:pt x="89798" y="21070"/>
                </a:lnTo>
                <a:lnTo>
                  <a:pt x="82529" y="23800"/>
                </a:lnTo>
                <a:lnTo>
                  <a:pt x="71230" y="34707"/>
                </a:lnTo>
                <a:lnTo>
                  <a:pt x="68408" y="42355"/>
                </a:lnTo>
                <a:lnTo>
                  <a:pt x="68408" y="61715"/>
                </a:lnTo>
                <a:lnTo>
                  <a:pt x="71202" y="69137"/>
                </a:lnTo>
                <a:lnTo>
                  <a:pt x="82390" y="79742"/>
                </a:lnTo>
                <a:lnTo>
                  <a:pt x="89909" y="82396"/>
                </a:lnTo>
                <a:lnTo>
                  <a:pt x="106852" y="82396"/>
                </a:lnTo>
                <a:lnTo>
                  <a:pt x="113037" y="80723"/>
                </a:lnTo>
                <a:lnTo>
                  <a:pt x="122660" y="74144"/>
                </a:lnTo>
                <a:lnTo>
                  <a:pt x="93926" y="74144"/>
                </a:lnTo>
                <a:lnTo>
                  <a:pt x="89423" y="72446"/>
                </a:lnTo>
                <a:lnTo>
                  <a:pt x="82251" y="65665"/>
                </a:lnTo>
                <a:lnTo>
                  <a:pt x="80250" y="60734"/>
                </a:lnTo>
                <a:lnTo>
                  <a:pt x="79805" y="54243"/>
                </a:lnTo>
                <a:lnTo>
                  <a:pt x="128186" y="54243"/>
                </a:lnTo>
                <a:lnTo>
                  <a:pt x="128186" y="46129"/>
                </a:lnTo>
                <a:lnTo>
                  <a:pt x="80458" y="46129"/>
                </a:lnTo>
                <a:lnTo>
                  <a:pt x="80792" y="40921"/>
                </a:lnTo>
                <a:lnTo>
                  <a:pt x="82668" y="36795"/>
                </a:lnTo>
                <a:lnTo>
                  <a:pt x="89506" y="30706"/>
                </a:lnTo>
                <a:lnTo>
                  <a:pt x="93759" y="29184"/>
                </a:lnTo>
                <a:lnTo>
                  <a:pt x="120121" y="29184"/>
                </a:lnTo>
                <a:lnTo>
                  <a:pt x="114482" y="23725"/>
                </a:lnTo>
                <a:lnTo>
                  <a:pt x="107394" y="21070"/>
                </a:lnTo>
                <a:close/>
              </a:path>
              <a:path w="399415" h="82550">
                <a:moveTo>
                  <a:pt x="116456" y="62206"/>
                </a:moveTo>
                <a:lnTo>
                  <a:pt x="114830" y="66332"/>
                </a:lnTo>
                <a:lnTo>
                  <a:pt x="112578" y="69351"/>
                </a:lnTo>
                <a:lnTo>
                  <a:pt x="106824" y="73188"/>
                </a:lnTo>
                <a:lnTo>
                  <a:pt x="103377" y="74144"/>
                </a:lnTo>
                <a:lnTo>
                  <a:pt x="122660" y="74144"/>
                </a:lnTo>
                <a:lnTo>
                  <a:pt x="122807" y="74043"/>
                </a:lnTo>
                <a:lnTo>
                  <a:pt x="126115" y="69376"/>
                </a:lnTo>
                <a:lnTo>
                  <a:pt x="127853" y="63388"/>
                </a:lnTo>
                <a:lnTo>
                  <a:pt x="116456" y="62206"/>
                </a:lnTo>
                <a:close/>
              </a:path>
              <a:path w="399415" h="82550">
                <a:moveTo>
                  <a:pt x="120121" y="29184"/>
                </a:moveTo>
                <a:lnTo>
                  <a:pt x="104406" y="29184"/>
                </a:lnTo>
                <a:lnTo>
                  <a:pt x="108964" y="31096"/>
                </a:lnTo>
                <a:lnTo>
                  <a:pt x="114830" y="37386"/>
                </a:lnTo>
                <a:lnTo>
                  <a:pt x="116192" y="41122"/>
                </a:lnTo>
                <a:lnTo>
                  <a:pt x="116622" y="46129"/>
                </a:lnTo>
                <a:lnTo>
                  <a:pt x="128186" y="46129"/>
                </a:lnTo>
                <a:lnTo>
                  <a:pt x="128186" y="41865"/>
                </a:lnTo>
                <a:lnTo>
                  <a:pt x="125448" y="34342"/>
                </a:lnTo>
                <a:lnTo>
                  <a:pt x="120121" y="29184"/>
                </a:lnTo>
                <a:close/>
              </a:path>
              <a:path w="399415" h="82550">
                <a:moveTo>
                  <a:pt x="232481" y="21070"/>
                </a:moveTo>
                <a:lnTo>
                  <a:pt x="214885" y="21070"/>
                </a:lnTo>
                <a:lnTo>
                  <a:pt x="207616" y="23800"/>
                </a:lnTo>
                <a:lnTo>
                  <a:pt x="196317" y="34707"/>
                </a:lnTo>
                <a:lnTo>
                  <a:pt x="193496" y="42355"/>
                </a:lnTo>
                <a:lnTo>
                  <a:pt x="193496" y="61715"/>
                </a:lnTo>
                <a:lnTo>
                  <a:pt x="196289" y="69137"/>
                </a:lnTo>
                <a:lnTo>
                  <a:pt x="207477" y="79742"/>
                </a:lnTo>
                <a:lnTo>
                  <a:pt x="214997" y="82396"/>
                </a:lnTo>
                <a:lnTo>
                  <a:pt x="231939" y="82396"/>
                </a:lnTo>
                <a:lnTo>
                  <a:pt x="238124" y="80723"/>
                </a:lnTo>
                <a:lnTo>
                  <a:pt x="247747" y="74144"/>
                </a:lnTo>
                <a:lnTo>
                  <a:pt x="219013" y="74144"/>
                </a:lnTo>
                <a:lnTo>
                  <a:pt x="214510" y="72446"/>
                </a:lnTo>
                <a:lnTo>
                  <a:pt x="207339" y="65665"/>
                </a:lnTo>
                <a:lnTo>
                  <a:pt x="205337" y="60734"/>
                </a:lnTo>
                <a:lnTo>
                  <a:pt x="204892" y="54243"/>
                </a:lnTo>
                <a:lnTo>
                  <a:pt x="253273" y="54243"/>
                </a:lnTo>
                <a:lnTo>
                  <a:pt x="253273" y="46129"/>
                </a:lnTo>
                <a:lnTo>
                  <a:pt x="205546" y="46129"/>
                </a:lnTo>
                <a:lnTo>
                  <a:pt x="205879" y="40921"/>
                </a:lnTo>
                <a:lnTo>
                  <a:pt x="207755" y="36795"/>
                </a:lnTo>
                <a:lnTo>
                  <a:pt x="214594" y="30706"/>
                </a:lnTo>
                <a:lnTo>
                  <a:pt x="218847" y="29184"/>
                </a:lnTo>
                <a:lnTo>
                  <a:pt x="245208" y="29184"/>
                </a:lnTo>
                <a:lnTo>
                  <a:pt x="239569" y="23725"/>
                </a:lnTo>
                <a:lnTo>
                  <a:pt x="232481" y="21070"/>
                </a:lnTo>
                <a:close/>
              </a:path>
              <a:path w="399415" h="82550">
                <a:moveTo>
                  <a:pt x="150007" y="22404"/>
                </a:moveTo>
                <a:lnTo>
                  <a:pt x="138443" y="22404"/>
                </a:lnTo>
                <a:lnTo>
                  <a:pt x="163044" y="81075"/>
                </a:lnTo>
                <a:lnTo>
                  <a:pt x="173301" y="81075"/>
                </a:lnTo>
                <a:lnTo>
                  <a:pt x="178248" y="69276"/>
                </a:lnTo>
                <a:lnTo>
                  <a:pt x="168089" y="69276"/>
                </a:lnTo>
                <a:lnTo>
                  <a:pt x="166782" y="65250"/>
                </a:lnTo>
                <a:lnTo>
                  <a:pt x="165434" y="61325"/>
                </a:lnTo>
                <a:lnTo>
                  <a:pt x="164017" y="57488"/>
                </a:lnTo>
                <a:lnTo>
                  <a:pt x="150007" y="22404"/>
                </a:lnTo>
                <a:close/>
              </a:path>
              <a:path w="399415" h="82550">
                <a:moveTo>
                  <a:pt x="241543" y="62206"/>
                </a:moveTo>
                <a:lnTo>
                  <a:pt x="228464" y="74144"/>
                </a:lnTo>
                <a:lnTo>
                  <a:pt x="247747" y="74144"/>
                </a:lnTo>
                <a:lnTo>
                  <a:pt x="247895" y="74043"/>
                </a:lnTo>
                <a:lnTo>
                  <a:pt x="251202" y="69376"/>
                </a:lnTo>
                <a:lnTo>
                  <a:pt x="252940" y="63388"/>
                </a:lnTo>
                <a:lnTo>
                  <a:pt x="241543" y="62206"/>
                </a:lnTo>
                <a:close/>
              </a:path>
              <a:path w="399415" h="82550">
                <a:moveTo>
                  <a:pt x="197901" y="22404"/>
                </a:moveTo>
                <a:lnTo>
                  <a:pt x="186657" y="22404"/>
                </a:lnTo>
                <a:lnTo>
                  <a:pt x="170424" y="62545"/>
                </a:lnTo>
                <a:lnTo>
                  <a:pt x="169030" y="66332"/>
                </a:lnTo>
                <a:lnTo>
                  <a:pt x="168089" y="69276"/>
                </a:lnTo>
                <a:lnTo>
                  <a:pt x="178248" y="69276"/>
                </a:lnTo>
                <a:lnTo>
                  <a:pt x="197901" y="22404"/>
                </a:lnTo>
                <a:close/>
              </a:path>
              <a:path w="399415" h="82550">
                <a:moveTo>
                  <a:pt x="245208" y="29184"/>
                </a:moveTo>
                <a:lnTo>
                  <a:pt x="229493" y="29184"/>
                </a:lnTo>
                <a:lnTo>
                  <a:pt x="234052" y="31096"/>
                </a:lnTo>
                <a:lnTo>
                  <a:pt x="239917" y="37386"/>
                </a:lnTo>
                <a:lnTo>
                  <a:pt x="241279" y="41122"/>
                </a:lnTo>
                <a:lnTo>
                  <a:pt x="241710" y="46129"/>
                </a:lnTo>
                <a:lnTo>
                  <a:pt x="253273" y="46129"/>
                </a:lnTo>
                <a:lnTo>
                  <a:pt x="253273" y="41865"/>
                </a:lnTo>
                <a:lnTo>
                  <a:pt x="250535" y="34342"/>
                </a:lnTo>
                <a:lnTo>
                  <a:pt x="245208" y="29184"/>
                </a:lnTo>
                <a:close/>
              </a:path>
              <a:path w="399415" h="82550">
                <a:moveTo>
                  <a:pt x="279986" y="22404"/>
                </a:moveTo>
                <a:lnTo>
                  <a:pt x="270216" y="22404"/>
                </a:lnTo>
                <a:lnTo>
                  <a:pt x="270216" y="81075"/>
                </a:lnTo>
                <a:lnTo>
                  <a:pt x="281126" y="81075"/>
                </a:lnTo>
                <a:lnTo>
                  <a:pt x="281190" y="41273"/>
                </a:lnTo>
                <a:lnTo>
                  <a:pt x="282836" y="36380"/>
                </a:lnTo>
                <a:lnTo>
                  <a:pt x="289674" y="30971"/>
                </a:lnTo>
                <a:lnTo>
                  <a:pt x="290619" y="30656"/>
                </a:lnTo>
                <a:lnTo>
                  <a:pt x="279986" y="30656"/>
                </a:lnTo>
                <a:lnTo>
                  <a:pt x="279986" y="22404"/>
                </a:lnTo>
                <a:close/>
              </a:path>
              <a:path w="399415" h="82550">
                <a:moveTo>
                  <a:pt x="320194" y="29625"/>
                </a:moveTo>
                <a:lnTo>
                  <a:pt x="301321" y="29625"/>
                </a:lnTo>
                <a:lnTo>
                  <a:pt x="303878" y="30241"/>
                </a:lnTo>
                <a:lnTo>
                  <a:pt x="308214" y="32694"/>
                </a:lnTo>
                <a:lnTo>
                  <a:pt x="309729" y="34292"/>
                </a:lnTo>
                <a:lnTo>
                  <a:pt x="311467" y="38229"/>
                </a:lnTo>
                <a:lnTo>
                  <a:pt x="311911" y="41273"/>
                </a:lnTo>
                <a:lnTo>
                  <a:pt x="311911" y="81075"/>
                </a:lnTo>
                <a:lnTo>
                  <a:pt x="322822" y="81075"/>
                </a:lnTo>
                <a:lnTo>
                  <a:pt x="322713" y="38229"/>
                </a:lnTo>
                <a:lnTo>
                  <a:pt x="320542" y="30065"/>
                </a:lnTo>
                <a:lnTo>
                  <a:pt x="320194" y="29625"/>
                </a:lnTo>
                <a:close/>
              </a:path>
              <a:path w="399415" h="82550">
                <a:moveTo>
                  <a:pt x="304573" y="21070"/>
                </a:moveTo>
                <a:lnTo>
                  <a:pt x="291661" y="21070"/>
                </a:lnTo>
                <a:lnTo>
                  <a:pt x="284767" y="24266"/>
                </a:lnTo>
                <a:lnTo>
                  <a:pt x="279986" y="30656"/>
                </a:lnTo>
                <a:lnTo>
                  <a:pt x="290619" y="30656"/>
                </a:lnTo>
                <a:lnTo>
                  <a:pt x="293718" y="29625"/>
                </a:lnTo>
                <a:lnTo>
                  <a:pt x="320194" y="29625"/>
                </a:lnTo>
                <a:lnTo>
                  <a:pt x="317276" y="25939"/>
                </a:lnTo>
                <a:lnTo>
                  <a:pt x="314816" y="24266"/>
                </a:lnTo>
                <a:lnTo>
                  <a:pt x="308187" y="21712"/>
                </a:lnTo>
                <a:lnTo>
                  <a:pt x="304573" y="21070"/>
                </a:lnTo>
                <a:close/>
              </a:path>
              <a:path w="399415" h="82550">
                <a:moveTo>
                  <a:pt x="378416" y="21070"/>
                </a:moveTo>
                <a:lnTo>
                  <a:pt x="360821" y="21070"/>
                </a:lnTo>
                <a:lnTo>
                  <a:pt x="353552" y="23800"/>
                </a:lnTo>
                <a:lnTo>
                  <a:pt x="342252" y="34707"/>
                </a:lnTo>
                <a:lnTo>
                  <a:pt x="339431" y="42355"/>
                </a:lnTo>
                <a:lnTo>
                  <a:pt x="339431" y="61715"/>
                </a:lnTo>
                <a:lnTo>
                  <a:pt x="342224" y="69137"/>
                </a:lnTo>
                <a:lnTo>
                  <a:pt x="353413" y="79742"/>
                </a:lnTo>
                <a:lnTo>
                  <a:pt x="360932" y="82396"/>
                </a:lnTo>
                <a:lnTo>
                  <a:pt x="377874" y="82396"/>
                </a:lnTo>
                <a:lnTo>
                  <a:pt x="384059" y="80723"/>
                </a:lnTo>
                <a:lnTo>
                  <a:pt x="393682" y="74144"/>
                </a:lnTo>
                <a:lnTo>
                  <a:pt x="364948" y="74144"/>
                </a:lnTo>
                <a:lnTo>
                  <a:pt x="360445" y="72446"/>
                </a:lnTo>
                <a:lnTo>
                  <a:pt x="353274" y="65665"/>
                </a:lnTo>
                <a:lnTo>
                  <a:pt x="351272" y="60734"/>
                </a:lnTo>
                <a:lnTo>
                  <a:pt x="350827" y="54243"/>
                </a:lnTo>
                <a:lnTo>
                  <a:pt x="399208" y="54243"/>
                </a:lnTo>
                <a:lnTo>
                  <a:pt x="399208" y="46129"/>
                </a:lnTo>
                <a:lnTo>
                  <a:pt x="351481" y="46129"/>
                </a:lnTo>
                <a:lnTo>
                  <a:pt x="351814" y="40921"/>
                </a:lnTo>
                <a:lnTo>
                  <a:pt x="353691" y="36795"/>
                </a:lnTo>
                <a:lnTo>
                  <a:pt x="360529" y="30706"/>
                </a:lnTo>
                <a:lnTo>
                  <a:pt x="364782" y="29184"/>
                </a:lnTo>
                <a:lnTo>
                  <a:pt x="391143" y="29184"/>
                </a:lnTo>
                <a:lnTo>
                  <a:pt x="385504" y="23725"/>
                </a:lnTo>
                <a:lnTo>
                  <a:pt x="378416" y="21070"/>
                </a:lnTo>
                <a:close/>
              </a:path>
              <a:path w="399415" h="82550">
                <a:moveTo>
                  <a:pt x="387478" y="62206"/>
                </a:moveTo>
                <a:lnTo>
                  <a:pt x="385852" y="66332"/>
                </a:lnTo>
                <a:lnTo>
                  <a:pt x="383600" y="69351"/>
                </a:lnTo>
                <a:lnTo>
                  <a:pt x="377846" y="73188"/>
                </a:lnTo>
                <a:lnTo>
                  <a:pt x="374399" y="74144"/>
                </a:lnTo>
                <a:lnTo>
                  <a:pt x="393682" y="74144"/>
                </a:lnTo>
                <a:lnTo>
                  <a:pt x="393830" y="74043"/>
                </a:lnTo>
                <a:lnTo>
                  <a:pt x="397138" y="69376"/>
                </a:lnTo>
                <a:lnTo>
                  <a:pt x="398875" y="63388"/>
                </a:lnTo>
                <a:lnTo>
                  <a:pt x="387478" y="62206"/>
                </a:lnTo>
                <a:close/>
              </a:path>
              <a:path w="399415" h="82550">
                <a:moveTo>
                  <a:pt x="391143" y="29184"/>
                </a:moveTo>
                <a:lnTo>
                  <a:pt x="375428" y="29184"/>
                </a:lnTo>
                <a:lnTo>
                  <a:pt x="379987" y="31096"/>
                </a:lnTo>
                <a:lnTo>
                  <a:pt x="385852" y="37386"/>
                </a:lnTo>
                <a:lnTo>
                  <a:pt x="387214" y="41122"/>
                </a:lnTo>
                <a:lnTo>
                  <a:pt x="387645" y="46129"/>
                </a:lnTo>
                <a:lnTo>
                  <a:pt x="399208" y="46129"/>
                </a:lnTo>
                <a:lnTo>
                  <a:pt x="399208" y="41865"/>
                </a:lnTo>
                <a:lnTo>
                  <a:pt x="396470" y="34342"/>
                </a:lnTo>
                <a:lnTo>
                  <a:pt x="391143" y="29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4593" y="4096215"/>
            <a:ext cx="441959" cy="83820"/>
          </a:xfrm>
          <a:custGeom>
            <a:avLst/>
            <a:gdLst/>
            <a:ahLst/>
            <a:cxnLst/>
            <a:rect l="l" t="t" r="r" b="b"/>
            <a:pathLst>
              <a:path w="441959" h="83820">
                <a:moveTo>
                  <a:pt x="11077" y="55425"/>
                </a:moveTo>
                <a:lnTo>
                  <a:pt x="0" y="56319"/>
                </a:lnTo>
                <a:lnTo>
                  <a:pt x="111" y="61715"/>
                </a:lnTo>
                <a:lnTo>
                  <a:pt x="1709" y="66584"/>
                </a:lnTo>
                <a:lnTo>
                  <a:pt x="44517" y="83730"/>
                </a:lnTo>
                <a:lnTo>
                  <a:pt x="50271" y="82673"/>
                </a:lnTo>
                <a:lnTo>
                  <a:pt x="60486" y="78446"/>
                </a:lnTo>
                <a:lnTo>
                  <a:pt x="64392" y="75502"/>
                </a:lnTo>
                <a:lnTo>
                  <a:pt x="65358" y="74156"/>
                </a:lnTo>
                <a:lnTo>
                  <a:pt x="32522" y="74156"/>
                </a:lnTo>
                <a:lnTo>
                  <a:pt x="27936" y="73339"/>
                </a:lnTo>
                <a:lnTo>
                  <a:pt x="19791" y="70093"/>
                </a:lnTo>
                <a:lnTo>
                  <a:pt x="16775" y="68005"/>
                </a:lnTo>
                <a:lnTo>
                  <a:pt x="12870" y="62898"/>
                </a:lnTo>
                <a:lnTo>
                  <a:pt x="11619" y="59552"/>
                </a:lnTo>
                <a:lnTo>
                  <a:pt x="11077" y="55425"/>
                </a:lnTo>
                <a:close/>
              </a:path>
              <a:path w="441959" h="83820">
                <a:moveTo>
                  <a:pt x="41487" y="0"/>
                </a:moveTo>
                <a:lnTo>
                  <a:pt x="4697" y="14428"/>
                </a:lnTo>
                <a:lnTo>
                  <a:pt x="3419" y="25989"/>
                </a:lnTo>
                <a:lnTo>
                  <a:pt x="4447" y="29360"/>
                </a:lnTo>
                <a:lnTo>
                  <a:pt x="41501" y="46733"/>
                </a:lnTo>
                <a:lnTo>
                  <a:pt x="46852" y="48054"/>
                </a:lnTo>
                <a:lnTo>
                  <a:pt x="49353" y="48947"/>
                </a:lnTo>
                <a:lnTo>
                  <a:pt x="53050" y="50217"/>
                </a:lnTo>
                <a:lnTo>
                  <a:pt x="55705" y="51815"/>
                </a:lnTo>
                <a:lnTo>
                  <a:pt x="58957" y="55652"/>
                </a:lnTo>
                <a:lnTo>
                  <a:pt x="59777" y="57891"/>
                </a:lnTo>
                <a:lnTo>
                  <a:pt x="59777" y="62898"/>
                </a:lnTo>
                <a:lnTo>
                  <a:pt x="58929" y="65187"/>
                </a:lnTo>
                <a:lnTo>
                  <a:pt x="55566" y="69414"/>
                </a:lnTo>
                <a:lnTo>
                  <a:pt x="52995" y="71074"/>
                </a:lnTo>
                <a:lnTo>
                  <a:pt x="46045" y="73540"/>
                </a:lnTo>
                <a:lnTo>
                  <a:pt x="42084" y="74156"/>
                </a:lnTo>
                <a:lnTo>
                  <a:pt x="65358" y="74156"/>
                </a:lnTo>
                <a:lnTo>
                  <a:pt x="69826" y="67930"/>
                </a:lnTo>
                <a:lnTo>
                  <a:pt x="71174" y="63879"/>
                </a:lnTo>
                <a:lnTo>
                  <a:pt x="71174" y="55136"/>
                </a:lnTo>
                <a:lnTo>
                  <a:pt x="26462" y="32530"/>
                </a:lnTo>
                <a:lnTo>
                  <a:pt x="20528" y="30618"/>
                </a:lnTo>
                <a:lnTo>
                  <a:pt x="15969" y="26882"/>
                </a:lnTo>
                <a:lnTo>
                  <a:pt x="14829" y="24467"/>
                </a:lnTo>
                <a:lnTo>
                  <a:pt x="14829" y="18177"/>
                </a:lnTo>
                <a:lnTo>
                  <a:pt x="16455" y="15334"/>
                </a:lnTo>
                <a:lnTo>
                  <a:pt x="22974" y="10617"/>
                </a:lnTo>
                <a:lnTo>
                  <a:pt x="28186" y="9434"/>
                </a:lnTo>
                <a:lnTo>
                  <a:pt x="62750" y="9434"/>
                </a:lnTo>
                <a:lnTo>
                  <a:pt x="61459" y="7635"/>
                </a:lnTo>
                <a:lnTo>
                  <a:pt x="57554" y="4792"/>
                </a:lnTo>
                <a:lnTo>
                  <a:pt x="47338" y="956"/>
                </a:lnTo>
                <a:lnTo>
                  <a:pt x="41487" y="0"/>
                </a:lnTo>
                <a:close/>
              </a:path>
              <a:path w="441959" h="83820">
                <a:moveTo>
                  <a:pt x="62750" y="9434"/>
                </a:moveTo>
                <a:lnTo>
                  <a:pt x="42182" y="9434"/>
                </a:lnTo>
                <a:lnTo>
                  <a:pt x="47366" y="10743"/>
                </a:lnTo>
                <a:lnTo>
                  <a:pt x="54426" y="15950"/>
                </a:lnTo>
                <a:lnTo>
                  <a:pt x="56525" y="19800"/>
                </a:lnTo>
                <a:lnTo>
                  <a:pt x="57164" y="24920"/>
                </a:lnTo>
                <a:lnTo>
                  <a:pt x="68575" y="24178"/>
                </a:lnTo>
                <a:lnTo>
                  <a:pt x="68353" y="19460"/>
                </a:lnTo>
                <a:lnTo>
                  <a:pt x="66893" y="15208"/>
                </a:lnTo>
                <a:lnTo>
                  <a:pt x="62750" y="9434"/>
                </a:lnTo>
                <a:close/>
              </a:path>
              <a:path w="441959" h="83820">
                <a:moveTo>
                  <a:pt x="98860" y="31398"/>
                </a:moveTo>
                <a:lnTo>
                  <a:pt x="87950" y="31398"/>
                </a:lnTo>
                <a:lnTo>
                  <a:pt x="88048" y="71993"/>
                </a:lnTo>
                <a:lnTo>
                  <a:pt x="88408" y="75087"/>
                </a:lnTo>
                <a:lnTo>
                  <a:pt x="105656" y="83138"/>
                </a:lnTo>
                <a:lnTo>
                  <a:pt x="108422" y="82849"/>
                </a:lnTo>
                <a:lnTo>
                  <a:pt x="111577" y="82258"/>
                </a:lnTo>
                <a:lnTo>
                  <a:pt x="109992" y="73855"/>
                </a:lnTo>
                <a:lnTo>
                  <a:pt x="103433" y="73855"/>
                </a:lnTo>
                <a:lnTo>
                  <a:pt x="102182" y="73616"/>
                </a:lnTo>
                <a:lnTo>
                  <a:pt x="100445" y="72622"/>
                </a:lnTo>
                <a:lnTo>
                  <a:pt x="99819" y="71993"/>
                </a:lnTo>
                <a:lnTo>
                  <a:pt x="99055" y="70420"/>
                </a:lnTo>
                <a:lnTo>
                  <a:pt x="98860" y="68596"/>
                </a:lnTo>
                <a:lnTo>
                  <a:pt x="98860" y="31398"/>
                </a:lnTo>
                <a:close/>
              </a:path>
              <a:path w="441959" h="83820">
                <a:moveTo>
                  <a:pt x="109937" y="73565"/>
                </a:moveTo>
                <a:lnTo>
                  <a:pt x="107991" y="73754"/>
                </a:lnTo>
                <a:lnTo>
                  <a:pt x="106365" y="73855"/>
                </a:lnTo>
                <a:lnTo>
                  <a:pt x="109992" y="73855"/>
                </a:lnTo>
                <a:lnTo>
                  <a:pt x="109937" y="73565"/>
                </a:lnTo>
                <a:close/>
              </a:path>
              <a:path w="441959" h="83820">
                <a:moveTo>
                  <a:pt x="109937" y="23737"/>
                </a:moveTo>
                <a:lnTo>
                  <a:pt x="79972" y="23737"/>
                </a:lnTo>
                <a:lnTo>
                  <a:pt x="79972" y="31398"/>
                </a:lnTo>
                <a:lnTo>
                  <a:pt x="109937" y="31398"/>
                </a:lnTo>
                <a:lnTo>
                  <a:pt x="109937" y="23737"/>
                </a:lnTo>
                <a:close/>
              </a:path>
              <a:path w="441959" h="83820">
                <a:moveTo>
                  <a:pt x="98860" y="3245"/>
                </a:moveTo>
                <a:lnTo>
                  <a:pt x="87950" y="9145"/>
                </a:lnTo>
                <a:lnTo>
                  <a:pt x="87950" y="23737"/>
                </a:lnTo>
                <a:lnTo>
                  <a:pt x="98860" y="23737"/>
                </a:lnTo>
                <a:lnTo>
                  <a:pt x="98860" y="3245"/>
                </a:lnTo>
                <a:close/>
              </a:path>
              <a:path w="441959" h="83820">
                <a:moveTo>
                  <a:pt x="167588" y="30669"/>
                </a:moveTo>
                <a:lnTo>
                  <a:pt x="148548" y="30669"/>
                </a:lnTo>
                <a:lnTo>
                  <a:pt x="152717" y="31738"/>
                </a:lnTo>
                <a:lnTo>
                  <a:pt x="155552" y="33902"/>
                </a:lnTo>
                <a:lnTo>
                  <a:pt x="157609" y="35575"/>
                </a:lnTo>
                <a:lnTo>
                  <a:pt x="158638" y="38481"/>
                </a:lnTo>
                <a:lnTo>
                  <a:pt x="158638" y="45110"/>
                </a:lnTo>
                <a:lnTo>
                  <a:pt x="154413" y="46481"/>
                </a:lnTo>
                <a:lnTo>
                  <a:pt x="147894" y="47613"/>
                </a:lnTo>
                <a:lnTo>
                  <a:pt x="134649" y="48997"/>
                </a:lnTo>
                <a:lnTo>
                  <a:pt x="131383" y="49538"/>
                </a:lnTo>
                <a:lnTo>
                  <a:pt x="129326" y="50117"/>
                </a:lnTo>
                <a:lnTo>
                  <a:pt x="126393" y="50809"/>
                </a:lnTo>
                <a:lnTo>
                  <a:pt x="123739" y="51865"/>
                </a:lnTo>
                <a:lnTo>
                  <a:pt x="118957" y="54721"/>
                </a:lnTo>
                <a:lnTo>
                  <a:pt x="117053" y="56633"/>
                </a:lnTo>
                <a:lnTo>
                  <a:pt x="114232" y="61451"/>
                </a:lnTo>
                <a:lnTo>
                  <a:pt x="113523" y="64080"/>
                </a:lnTo>
                <a:lnTo>
                  <a:pt x="113523" y="71842"/>
                </a:lnTo>
                <a:lnTo>
                  <a:pt x="115427" y="75867"/>
                </a:lnTo>
                <a:lnTo>
                  <a:pt x="123030" y="82157"/>
                </a:lnTo>
                <a:lnTo>
                  <a:pt x="128506" y="83730"/>
                </a:lnTo>
                <a:lnTo>
                  <a:pt x="140014" y="83730"/>
                </a:lnTo>
                <a:lnTo>
                  <a:pt x="144058" y="83101"/>
                </a:lnTo>
                <a:lnTo>
                  <a:pt x="151550" y="80534"/>
                </a:lnTo>
                <a:lnTo>
                  <a:pt x="155497" y="78333"/>
                </a:lnTo>
                <a:lnTo>
                  <a:pt x="158667" y="75918"/>
                </a:lnTo>
                <a:lnTo>
                  <a:pt x="134051" y="75918"/>
                </a:lnTo>
                <a:lnTo>
                  <a:pt x="130813" y="75037"/>
                </a:lnTo>
                <a:lnTo>
                  <a:pt x="126365" y="71502"/>
                </a:lnTo>
                <a:lnTo>
                  <a:pt x="125329" y="69439"/>
                </a:lnTo>
                <a:lnTo>
                  <a:pt x="125253" y="64860"/>
                </a:lnTo>
                <a:lnTo>
                  <a:pt x="125768" y="63288"/>
                </a:lnTo>
                <a:lnTo>
                  <a:pt x="148645" y="55677"/>
                </a:lnTo>
                <a:lnTo>
                  <a:pt x="154621" y="54394"/>
                </a:lnTo>
                <a:lnTo>
                  <a:pt x="158638" y="52922"/>
                </a:lnTo>
                <a:lnTo>
                  <a:pt x="169715" y="52922"/>
                </a:lnTo>
                <a:lnTo>
                  <a:pt x="169627" y="38481"/>
                </a:lnTo>
                <a:lnTo>
                  <a:pt x="169548" y="37047"/>
                </a:lnTo>
                <a:lnTo>
                  <a:pt x="169229" y="35386"/>
                </a:lnTo>
                <a:lnTo>
                  <a:pt x="168575" y="32631"/>
                </a:lnTo>
                <a:lnTo>
                  <a:pt x="167588" y="30669"/>
                </a:lnTo>
                <a:close/>
              </a:path>
              <a:path w="441959" h="83820">
                <a:moveTo>
                  <a:pt x="170423" y="75188"/>
                </a:moveTo>
                <a:lnTo>
                  <a:pt x="159625" y="75188"/>
                </a:lnTo>
                <a:lnTo>
                  <a:pt x="159944" y="77930"/>
                </a:lnTo>
                <a:lnTo>
                  <a:pt x="160653" y="80346"/>
                </a:lnTo>
                <a:lnTo>
                  <a:pt x="161737" y="82409"/>
                </a:lnTo>
                <a:lnTo>
                  <a:pt x="173301" y="82409"/>
                </a:lnTo>
                <a:lnTo>
                  <a:pt x="171883" y="80144"/>
                </a:lnTo>
                <a:lnTo>
                  <a:pt x="170938" y="77792"/>
                </a:lnTo>
                <a:lnTo>
                  <a:pt x="170423" y="75188"/>
                </a:lnTo>
                <a:close/>
              </a:path>
              <a:path w="441959" h="83820">
                <a:moveTo>
                  <a:pt x="169715" y="52922"/>
                </a:moveTo>
                <a:lnTo>
                  <a:pt x="158638" y="52922"/>
                </a:lnTo>
                <a:lnTo>
                  <a:pt x="158544" y="61451"/>
                </a:lnTo>
                <a:lnTo>
                  <a:pt x="158040" y="64231"/>
                </a:lnTo>
                <a:lnTo>
                  <a:pt x="156845" y="66483"/>
                </a:lnTo>
                <a:lnTo>
                  <a:pt x="155330" y="69439"/>
                </a:lnTo>
                <a:lnTo>
                  <a:pt x="152912" y="71741"/>
                </a:lnTo>
                <a:lnTo>
                  <a:pt x="146296" y="75087"/>
                </a:lnTo>
                <a:lnTo>
                  <a:pt x="142516" y="75918"/>
                </a:lnTo>
                <a:lnTo>
                  <a:pt x="158667" y="75918"/>
                </a:lnTo>
                <a:lnTo>
                  <a:pt x="159625" y="75188"/>
                </a:lnTo>
                <a:lnTo>
                  <a:pt x="170423" y="75188"/>
                </a:lnTo>
                <a:lnTo>
                  <a:pt x="169965" y="72873"/>
                </a:lnTo>
                <a:lnTo>
                  <a:pt x="169812" y="69288"/>
                </a:lnTo>
                <a:lnTo>
                  <a:pt x="169715" y="52922"/>
                </a:lnTo>
                <a:close/>
              </a:path>
              <a:path w="441959" h="83820">
                <a:moveTo>
                  <a:pt x="150174" y="22404"/>
                </a:moveTo>
                <a:lnTo>
                  <a:pt x="115316" y="40393"/>
                </a:lnTo>
                <a:lnTo>
                  <a:pt x="126060" y="41714"/>
                </a:lnTo>
                <a:lnTo>
                  <a:pt x="127255" y="37587"/>
                </a:lnTo>
                <a:lnTo>
                  <a:pt x="129103" y="34719"/>
                </a:lnTo>
                <a:lnTo>
                  <a:pt x="134107" y="31474"/>
                </a:lnTo>
                <a:lnTo>
                  <a:pt x="137901" y="30669"/>
                </a:lnTo>
                <a:lnTo>
                  <a:pt x="167588" y="30669"/>
                </a:lnTo>
                <a:lnTo>
                  <a:pt x="167436" y="30367"/>
                </a:lnTo>
                <a:lnTo>
                  <a:pt x="164183" y="26832"/>
                </a:lnTo>
                <a:lnTo>
                  <a:pt x="161626" y="25360"/>
                </a:lnTo>
                <a:lnTo>
                  <a:pt x="154677" y="22995"/>
                </a:lnTo>
                <a:lnTo>
                  <a:pt x="150174" y="22404"/>
                </a:lnTo>
                <a:close/>
              </a:path>
              <a:path w="441959" h="83820">
                <a:moveTo>
                  <a:pt x="203099" y="31398"/>
                </a:moveTo>
                <a:lnTo>
                  <a:pt x="192189" y="31398"/>
                </a:lnTo>
                <a:lnTo>
                  <a:pt x="192287" y="71993"/>
                </a:lnTo>
                <a:lnTo>
                  <a:pt x="192648" y="75087"/>
                </a:lnTo>
                <a:lnTo>
                  <a:pt x="209896" y="83138"/>
                </a:lnTo>
                <a:lnTo>
                  <a:pt x="212662" y="82849"/>
                </a:lnTo>
                <a:lnTo>
                  <a:pt x="215817" y="82258"/>
                </a:lnTo>
                <a:lnTo>
                  <a:pt x="214231" y="73855"/>
                </a:lnTo>
                <a:lnTo>
                  <a:pt x="207672" y="73855"/>
                </a:lnTo>
                <a:lnTo>
                  <a:pt x="206421" y="73616"/>
                </a:lnTo>
                <a:lnTo>
                  <a:pt x="204684" y="72622"/>
                </a:lnTo>
                <a:lnTo>
                  <a:pt x="204058" y="71993"/>
                </a:lnTo>
                <a:lnTo>
                  <a:pt x="203294" y="70420"/>
                </a:lnTo>
                <a:lnTo>
                  <a:pt x="203099" y="68596"/>
                </a:lnTo>
                <a:lnTo>
                  <a:pt x="203099" y="31398"/>
                </a:lnTo>
                <a:close/>
              </a:path>
              <a:path w="441959" h="83820">
                <a:moveTo>
                  <a:pt x="214177" y="73565"/>
                </a:moveTo>
                <a:lnTo>
                  <a:pt x="212231" y="73754"/>
                </a:lnTo>
                <a:lnTo>
                  <a:pt x="210605" y="73855"/>
                </a:lnTo>
                <a:lnTo>
                  <a:pt x="214231" y="73855"/>
                </a:lnTo>
                <a:lnTo>
                  <a:pt x="214177" y="73565"/>
                </a:lnTo>
                <a:close/>
              </a:path>
              <a:path w="441959" h="83820">
                <a:moveTo>
                  <a:pt x="214177" y="23737"/>
                </a:moveTo>
                <a:lnTo>
                  <a:pt x="184211" y="23737"/>
                </a:lnTo>
                <a:lnTo>
                  <a:pt x="184211" y="31398"/>
                </a:lnTo>
                <a:lnTo>
                  <a:pt x="214177" y="31398"/>
                </a:lnTo>
                <a:lnTo>
                  <a:pt x="214177" y="23737"/>
                </a:lnTo>
                <a:close/>
              </a:path>
              <a:path w="441959" h="83820">
                <a:moveTo>
                  <a:pt x="203099" y="3245"/>
                </a:moveTo>
                <a:lnTo>
                  <a:pt x="192189" y="9145"/>
                </a:lnTo>
                <a:lnTo>
                  <a:pt x="192189" y="23737"/>
                </a:lnTo>
                <a:lnTo>
                  <a:pt x="203099" y="23737"/>
                </a:lnTo>
                <a:lnTo>
                  <a:pt x="203099" y="3245"/>
                </a:lnTo>
                <a:close/>
              </a:path>
              <a:path w="441959" h="83820">
                <a:moveTo>
                  <a:pt x="232592" y="1333"/>
                </a:moveTo>
                <a:lnTo>
                  <a:pt x="221515" y="1333"/>
                </a:lnTo>
                <a:lnTo>
                  <a:pt x="221515" y="12831"/>
                </a:lnTo>
                <a:lnTo>
                  <a:pt x="232592" y="12831"/>
                </a:lnTo>
                <a:lnTo>
                  <a:pt x="232592" y="1333"/>
                </a:lnTo>
                <a:close/>
              </a:path>
              <a:path w="441959" h="83820">
                <a:moveTo>
                  <a:pt x="232592" y="23737"/>
                </a:moveTo>
                <a:lnTo>
                  <a:pt x="221515" y="23737"/>
                </a:lnTo>
                <a:lnTo>
                  <a:pt x="221515" y="82409"/>
                </a:lnTo>
                <a:lnTo>
                  <a:pt x="232592" y="82409"/>
                </a:lnTo>
                <a:lnTo>
                  <a:pt x="232592" y="23737"/>
                </a:lnTo>
                <a:close/>
              </a:path>
              <a:path w="441959" h="83820">
                <a:moveTo>
                  <a:pt x="259139" y="63388"/>
                </a:moveTo>
                <a:lnTo>
                  <a:pt x="248381" y="64860"/>
                </a:lnTo>
                <a:lnTo>
                  <a:pt x="249576" y="71049"/>
                </a:lnTo>
                <a:lnTo>
                  <a:pt x="252370" y="75754"/>
                </a:lnTo>
                <a:lnTo>
                  <a:pt x="261168" y="82132"/>
                </a:lnTo>
                <a:lnTo>
                  <a:pt x="267603" y="83730"/>
                </a:lnTo>
                <a:lnTo>
                  <a:pt x="281182" y="83730"/>
                </a:lnTo>
                <a:lnTo>
                  <a:pt x="285740" y="82924"/>
                </a:lnTo>
                <a:lnTo>
                  <a:pt x="293774" y="79679"/>
                </a:lnTo>
                <a:lnTo>
                  <a:pt x="296845" y="77415"/>
                </a:lnTo>
                <a:lnTo>
                  <a:pt x="298257" y="75477"/>
                </a:lnTo>
                <a:lnTo>
                  <a:pt x="270966" y="75477"/>
                </a:lnTo>
                <a:lnTo>
                  <a:pt x="267033" y="74446"/>
                </a:lnTo>
                <a:lnTo>
                  <a:pt x="261501" y="70320"/>
                </a:lnTo>
                <a:lnTo>
                  <a:pt x="259792" y="67326"/>
                </a:lnTo>
                <a:lnTo>
                  <a:pt x="259139" y="63388"/>
                </a:lnTo>
                <a:close/>
              </a:path>
              <a:path w="441959" h="83820">
                <a:moveTo>
                  <a:pt x="279111" y="22404"/>
                </a:moveTo>
                <a:lnTo>
                  <a:pt x="250174" y="36657"/>
                </a:lnTo>
                <a:lnTo>
                  <a:pt x="250174" y="42166"/>
                </a:lnTo>
                <a:lnTo>
                  <a:pt x="282377" y="58872"/>
                </a:lnTo>
                <a:lnTo>
                  <a:pt x="286116" y="60004"/>
                </a:lnTo>
                <a:lnTo>
                  <a:pt x="289813" y="62155"/>
                </a:lnTo>
                <a:lnTo>
                  <a:pt x="290897" y="63929"/>
                </a:lnTo>
                <a:lnTo>
                  <a:pt x="290897" y="68747"/>
                </a:lnTo>
                <a:lnTo>
                  <a:pt x="289674" y="70936"/>
                </a:lnTo>
                <a:lnTo>
                  <a:pt x="284781" y="74572"/>
                </a:lnTo>
                <a:lnTo>
                  <a:pt x="281070" y="75477"/>
                </a:lnTo>
                <a:lnTo>
                  <a:pt x="298257" y="75477"/>
                </a:lnTo>
                <a:lnTo>
                  <a:pt x="301071" y="71615"/>
                </a:lnTo>
                <a:lnTo>
                  <a:pt x="302042" y="68747"/>
                </a:lnTo>
                <a:lnTo>
                  <a:pt x="302127" y="61715"/>
                </a:lnTo>
                <a:lnTo>
                  <a:pt x="301265" y="58872"/>
                </a:lnTo>
                <a:lnTo>
                  <a:pt x="270647" y="45450"/>
                </a:lnTo>
                <a:lnTo>
                  <a:pt x="267380" y="44619"/>
                </a:lnTo>
                <a:lnTo>
                  <a:pt x="260765" y="36116"/>
                </a:lnTo>
                <a:lnTo>
                  <a:pt x="261849" y="34329"/>
                </a:lnTo>
                <a:lnTo>
                  <a:pt x="266199" y="31272"/>
                </a:lnTo>
                <a:lnTo>
                  <a:pt x="269771" y="30518"/>
                </a:lnTo>
                <a:lnTo>
                  <a:pt x="296544" y="30518"/>
                </a:lnTo>
                <a:lnTo>
                  <a:pt x="294093" y="27524"/>
                </a:lnTo>
                <a:lnTo>
                  <a:pt x="291244" y="25725"/>
                </a:lnTo>
                <a:lnTo>
                  <a:pt x="283544" y="23071"/>
                </a:lnTo>
                <a:lnTo>
                  <a:pt x="279111" y="22404"/>
                </a:lnTo>
                <a:close/>
              </a:path>
              <a:path w="441959" h="83820">
                <a:moveTo>
                  <a:pt x="296544" y="30518"/>
                </a:moveTo>
                <a:lnTo>
                  <a:pt x="279111" y="30518"/>
                </a:lnTo>
                <a:lnTo>
                  <a:pt x="282446" y="31373"/>
                </a:lnTo>
                <a:lnTo>
                  <a:pt x="287116" y="34820"/>
                </a:lnTo>
                <a:lnTo>
                  <a:pt x="288506" y="37147"/>
                </a:lnTo>
                <a:lnTo>
                  <a:pt x="288937" y="40103"/>
                </a:lnTo>
                <a:lnTo>
                  <a:pt x="299695" y="38770"/>
                </a:lnTo>
                <a:lnTo>
                  <a:pt x="299041" y="35034"/>
                </a:lnTo>
                <a:lnTo>
                  <a:pt x="297790" y="32040"/>
                </a:lnTo>
                <a:lnTo>
                  <a:pt x="296544" y="30518"/>
                </a:lnTo>
                <a:close/>
              </a:path>
              <a:path w="441959" h="83820">
                <a:moveTo>
                  <a:pt x="338611" y="31398"/>
                </a:moveTo>
                <a:lnTo>
                  <a:pt x="327700" y="31398"/>
                </a:lnTo>
                <a:lnTo>
                  <a:pt x="327798" y="71993"/>
                </a:lnTo>
                <a:lnTo>
                  <a:pt x="328159" y="75087"/>
                </a:lnTo>
                <a:lnTo>
                  <a:pt x="345407" y="83138"/>
                </a:lnTo>
                <a:lnTo>
                  <a:pt x="348173" y="82849"/>
                </a:lnTo>
                <a:lnTo>
                  <a:pt x="351328" y="82258"/>
                </a:lnTo>
                <a:lnTo>
                  <a:pt x="349742" y="73855"/>
                </a:lnTo>
                <a:lnTo>
                  <a:pt x="343183" y="73855"/>
                </a:lnTo>
                <a:lnTo>
                  <a:pt x="341932" y="73616"/>
                </a:lnTo>
                <a:lnTo>
                  <a:pt x="340195" y="72622"/>
                </a:lnTo>
                <a:lnTo>
                  <a:pt x="339570" y="71993"/>
                </a:lnTo>
                <a:lnTo>
                  <a:pt x="338805" y="70420"/>
                </a:lnTo>
                <a:lnTo>
                  <a:pt x="338611" y="68596"/>
                </a:lnTo>
                <a:lnTo>
                  <a:pt x="338611" y="31398"/>
                </a:lnTo>
                <a:close/>
              </a:path>
              <a:path w="441959" h="83820">
                <a:moveTo>
                  <a:pt x="349688" y="73565"/>
                </a:moveTo>
                <a:lnTo>
                  <a:pt x="347742" y="73754"/>
                </a:lnTo>
                <a:lnTo>
                  <a:pt x="346116" y="73855"/>
                </a:lnTo>
                <a:lnTo>
                  <a:pt x="349742" y="73855"/>
                </a:lnTo>
                <a:lnTo>
                  <a:pt x="349688" y="73565"/>
                </a:lnTo>
                <a:close/>
              </a:path>
              <a:path w="441959" h="83820">
                <a:moveTo>
                  <a:pt x="349688" y="23737"/>
                </a:moveTo>
                <a:lnTo>
                  <a:pt x="319722" y="23737"/>
                </a:lnTo>
                <a:lnTo>
                  <a:pt x="319722" y="31398"/>
                </a:lnTo>
                <a:lnTo>
                  <a:pt x="349688" y="31398"/>
                </a:lnTo>
                <a:lnTo>
                  <a:pt x="349688" y="23737"/>
                </a:lnTo>
                <a:close/>
              </a:path>
              <a:path w="441959" h="83820">
                <a:moveTo>
                  <a:pt x="338611" y="3245"/>
                </a:moveTo>
                <a:lnTo>
                  <a:pt x="327700" y="9145"/>
                </a:lnTo>
                <a:lnTo>
                  <a:pt x="327700" y="23737"/>
                </a:lnTo>
                <a:lnTo>
                  <a:pt x="338611" y="23737"/>
                </a:lnTo>
                <a:lnTo>
                  <a:pt x="338611" y="3245"/>
                </a:lnTo>
                <a:close/>
              </a:path>
              <a:path w="441959" h="83820">
                <a:moveTo>
                  <a:pt x="368103" y="1333"/>
                </a:moveTo>
                <a:lnTo>
                  <a:pt x="357026" y="1333"/>
                </a:lnTo>
                <a:lnTo>
                  <a:pt x="357026" y="12831"/>
                </a:lnTo>
                <a:lnTo>
                  <a:pt x="368103" y="12831"/>
                </a:lnTo>
                <a:lnTo>
                  <a:pt x="368103" y="1333"/>
                </a:lnTo>
                <a:close/>
              </a:path>
              <a:path w="441959" h="83820">
                <a:moveTo>
                  <a:pt x="368103" y="23737"/>
                </a:moveTo>
                <a:lnTo>
                  <a:pt x="357026" y="23737"/>
                </a:lnTo>
                <a:lnTo>
                  <a:pt x="357026" y="82409"/>
                </a:lnTo>
                <a:lnTo>
                  <a:pt x="368103" y="82409"/>
                </a:lnTo>
                <a:lnTo>
                  <a:pt x="368103" y="23737"/>
                </a:lnTo>
                <a:close/>
              </a:path>
              <a:path w="441959" h="83820">
                <a:moveTo>
                  <a:pt x="421460" y="22404"/>
                </a:moveTo>
                <a:lnTo>
                  <a:pt x="386046" y="41399"/>
                </a:lnTo>
                <a:lnTo>
                  <a:pt x="384879" y="46934"/>
                </a:lnTo>
                <a:lnTo>
                  <a:pt x="384879" y="63049"/>
                </a:lnTo>
                <a:lnTo>
                  <a:pt x="387561" y="70584"/>
                </a:lnTo>
                <a:lnTo>
                  <a:pt x="398305" y="81100"/>
                </a:lnTo>
                <a:lnTo>
                  <a:pt x="405449" y="83730"/>
                </a:lnTo>
                <a:lnTo>
                  <a:pt x="421404" y="83730"/>
                </a:lnTo>
                <a:lnTo>
                  <a:pt x="427381" y="81817"/>
                </a:lnTo>
                <a:lnTo>
                  <a:pt x="435467" y="75477"/>
                </a:lnTo>
                <a:lnTo>
                  <a:pt x="408868" y="75477"/>
                </a:lnTo>
                <a:lnTo>
                  <a:pt x="404532" y="73704"/>
                </a:lnTo>
                <a:lnTo>
                  <a:pt x="397791" y="66634"/>
                </a:lnTo>
                <a:lnTo>
                  <a:pt x="396109" y="60885"/>
                </a:lnTo>
                <a:lnTo>
                  <a:pt x="396109" y="45160"/>
                </a:lnTo>
                <a:lnTo>
                  <a:pt x="397846" y="39487"/>
                </a:lnTo>
                <a:lnTo>
                  <a:pt x="404796" y="32304"/>
                </a:lnTo>
                <a:lnTo>
                  <a:pt x="409299" y="30518"/>
                </a:lnTo>
                <a:lnTo>
                  <a:pt x="436286" y="30518"/>
                </a:lnTo>
                <a:lnTo>
                  <a:pt x="427186" y="24001"/>
                </a:lnTo>
                <a:lnTo>
                  <a:pt x="421460" y="22404"/>
                </a:lnTo>
                <a:close/>
              </a:path>
              <a:path w="441959" h="83820">
                <a:moveTo>
                  <a:pt x="430647" y="60885"/>
                </a:moveTo>
                <a:lnTo>
                  <a:pt x="429771" y="65892"/>
                </a:lnTo>
                <a:lnTo>
                  <a:pt x="427895" y="69577"/>
                </a:lnTo>
                <a:lnTo>
                  <a:pt x="422141" y="74295"/>
                </a:lnTo>
                <a:lnTo>
                  <a:pt x="418527" y="75477"/>
                </a:lnTo>
                <a:lnTo>
                  <a:pt x="435467" y="75477"/>
                </a:lnTo>
                <a:lnTo>
                  <a:pt x="437152" y="74156"/>
                </a:lnTo>
                <a:lnTo>
                  <a:pt x="440195" y="68898"/>
                </a:lnTo>
                <a:lnTo>
                  <a:pt x="441391" y="62206"/>
                </a:lnTo>
                <a:lnTo>
                  <a:pt x="430647" y="60885"/>
                </a:lnTo>
                <a:close/>
              </a:path>
              <a:path w="441959" h="83820">
                <a:moveTo>
                  <a:pt x="436286" y="30518"/>
                </a:moveTo>
                <a:lnTo>
                  <a:pt x="418527" y="30518"/>
                </a:lnTo>
                <a:lnTo>
                  <a:pt x="421682" y="31524"/>
                </a:lnTo>
                <a:lnTo>
                  <a:pt x="426894" y="35550"/>
                </a:lnTo>
                <a:lnTo>
                  <a:pt x="428687" y="38531"/>
                </a:lnTo>
                <a:lnTo>
                  <a:pt x="429660" y="42456"/>
                </a:lnTo>
                <a:lnTo>
                  <a:pt x="440418" y="40984"/>
                </a:lnTo>
                <a:lnTo>
                  <a:pt x="439111" y="34983"/>
                </a:lnTo>
                <a:lnTo>
                  <a:pt x="436286" y="30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61104" y="4290445"/>
            <a:ext cx="230855" cy="974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63743" y="4290445"/>
            <a:ext cx="133009" cy="813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41782" y="4290445"/>
            <a:ext cx="59690" cy="81915"/>
          </a:xfrm>
          <a:custGeom>
            <a:avLst/>
            <a:gdLst/>
            <a:ahLst/>
            <a:cxnLst/>
            <a:rect l="l" t="t" r="r" b="b"/>
            <a:pathLst>
              <a:path w="59689" h="81914">
                <a:moveTo>
                  <a:pt x="53605" y="8252"/>
                </a:moveTo>
                <a:lnTo>
                  <a:pt x="35997" y="8252"/>
                </a:lnTo>
                <a:lnTo>
                  <a:pt x="40027" y="9610"/>
                </a:lnTo>
                <a:lnTo>
                  <a:pt x="43224" y="12302"/>
                </a:lnTo>
                <a:lnTo>
                  <a:pt x="46282" y="15007"/>
                </a:lnTo>
                <a:lnTo>
                  <a:pt x="47811" y="18328"/>
                </a:lnTo>
                <a:lnTo>
                  <a:pt x="47811" y="25989"/>
                </a:lnTo>
                <a:lnTo>
                  <a:pt x="46143" y="29977"/>
                </a:lnTo>
                <a:lnTo>
                  <a:pt x="16558" y="56168"/>
                </a:lnTo>
                <a:lnTo>
                  <a:pt x="11813" y="60143"/>
                </a:lnTo>
                <a:lnTo>
                  <a:pt x="0" y="79015"/>
                </a:lnTo>
                <a:lnTo>
                  <a:pt x="0" y="81373"/>
                </a:lnTo>
                <a:lnTo>
                  <a:pt x="59346" y="81373"/>
                </a:lnTo>
                <a:lnTo>
                  <a:pt x="59346" y="71792"/>
                </a:lnTo>
                <a:lnTo>
                  <a:pt x="15288" y="71792"/>
                </a:lnTo>
                <a:lnTo>
                  <a:pt x="16539" y="70018"/>
                </a:lnTo>
                <a:lnTo>
                  <a:pt x="18068" y="68231"/>
                </a:lnTo>
                <a:lnTo>
                  <a:pt x="20013" y="66407"/>
                </a:lnTo>
                <a:lnTo>
                  <a:pt x="21820" y="64596"/>
                </a:lnTo>
                <a:lnTo>
                  <a:pt x="26129" y="61174"/>
                </a:lnTo>
                <a:lnTo>
                  <a:pt x="32800" y="56168"/>
                </a:lnTo>
                <a:lnTo>
                  <a:pt x="40583" y="50167"/>
                </a:lnTo>
                <a:lnTo>
                  <a:pt x="59068" y="16164"/>
                </a:lnTo>
                <a:lnTo>
                  <a:pt x="56567" y="10805"/>
                </a:lnTo>
                <a:lnTo>
                  <a:pt x="53605" y="8252"/>
                </a:lnTo>
                <a:close/>
              </a:path>
              <a:path w="59689" h="81914">
                <a:moveTo>
                  <a:pt x="39888" y="0"/>
                </a:moveTo>
                <a:lnTo>
                  <a:pt x="2918" y="15774"/>
                </a:lnTo>
                <a:lnTo>
                  <a:pt x="2084" y="23435"/>
                </a:lnTo>
                <a:lnTo>
                  <a:pt x="13342" y="24467"/>
                </a:lnTo>
                <a:lnTo>
                  <a:pt x="13481" y="19360"/>
                </a:lnTo>
                <a:lnTo>
                  <a:pt x="15149" y="15384"/>
                </a:lnTo>
                <a:lnTo>
                  <a:pt x="18207" y="12529"/>
                </a:lnTo>
                <a:lnTo>
                  <a:pt x="21403" y="9673"/>
                </a:lnTo>
                <a:lnTo>
                  <a:pt x="25573" y="8252"/>
                </a:lnTo>
                <a:lnTo>
                  <a:pt x="53605" y="8252"/>
                </a:lnTo>
                <a:lnTo>
                  <a:pt x="51563" y="6491"/>
                </a:lnTo>
                <a:lnTo>
                  <a:pt x="46699" y="2163"/>
                </a:lnTo>
                <a:lnTo>
                  <a:pt x="39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76317" y="4290445"/>
            <a:ext cx="230299" cy="974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2683" y="3570159"/>
            <a:ext cx="1978824" cy="1062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87800" y="3786882"/>
            <a:ext cx="222803" cy="810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40721" y="5404399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272" y="0"/>
                </a:lnTo>
              </a:path>
            </a:pathLst>
          </a:custGeom>
          <a:ln w="12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16201" y="5612308"/>
            <a:ext cx="246981" cy="1388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007449" y="5404399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272" y="0"/>
                </a:lnTo>
              </a:path>
            </a:pathLst>
          </a:custGeom>
          <a:ln w="12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75922" y="5614050"/>
            <a:ext cx="72494" cy="1059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55367" y="5404399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082" y="0"/>
                </a:lnTo>
              </a:path>
            </a:pathLst>
          </a:custGeom>
          <a:ln w="12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69692" y="5612308"/>
            <a:ext cx="890934" cy="1371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22094" y="5404399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272" y="0"/>
                </a:lnTo>
              </a:path>
            </a:pathLst>
          </a:custGeom>
          <a:ln w="12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64736" y="5612308"/>
            <a:ext cx="129323" cy="1094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22232" y="5404399"/>
            <a:ext cx="1200150" cy="0"/>
          </a:xfrm>
          <a:custGeom>
            <a:avLst/>
            <a:gdLst/>
            <a:ahLst/>
            <a:cxnLst/>
            <a:rect l="l" t="t" r="r" b="b"/>
            <a:pathLst>
              <a:path w="1200150">
                <a:moveTo>
                  <a:pt x="0" y="0"/>
                </a:moveTo>
                <a:lnTo>
                  <a:pt x="1199862" y="0"/>
                </a:lnTo>
              </a:path>
            </a:pathLst>
          </a:custGeom>
          <a:ln w="12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168657" y="5464353"/>
            <a:ext cx="490220" cy="109855"/>
          </a:xfrm>
          <a:custGeom>
            <a:avLst/>
            <a:gdLst/>
            <a:ahLst/>
            <a:cxnLst/>
            <a:rect l="l" t="t" r="r" b="b"/>
            <a:pathLst>
              <a:path w="490219" h="109854">
                <a:moveTo>
                  <a:pt x="13332" y="72431"/>
                </a:moveTo>
                <a:lnTo>
                  <a:pt x="0" y="73599"/>
                </a:lnTo>
                <a:lnTo>
                  <a:pt x="166" y="80651"/>
                </a:lnTo>
                <a:lnTo>
                  <a:pt x="1999" y="87013"/>
                </a:lnTo>
                <a:lnTo>
                  <a:pt x="35830" y="109420"/>
                </a:lnTo>
                <a:lnTo>
                  <a:pt x="53329" y="109420"/>
                </a:lnTo>
                <a:lnTo>
                  <a:pt x="60328" y="108039"/>
                </a:lnTo>
                <a:lnTo>
                  <a:pt x="66328" y="105277"/>
                </a:lnTo>
                <a:lnTo>
                  <a:pt x="72494" y="102532"/>
                </a:lnTo>
                <a:lnTo>
                  <a:pt x="77161" y="98669"/>
                </a:lnTo>
                <a:lnTo>
                  <a:pt x="78345" y="96910"/>
                </a:lnTo>
                <a:lnTo>
                  <a:pt x="38997" y="96910"/>
                </a:lnTo>
                <a:lnTo>
                  <a:pt x="33497" y="95841"/>
                </a:lnTo>
                <a:lnTo>
                  <a:pt x="28664" y="93720"/>
                </a:lnTo>
                <a:lnTo>
                  <a:pt x="23664" y="91600"/>
                </a:lnTo>
                <a:lnTo>
                  <a:pt x="20165" y="88871"/>
                </a:lnTo>
                <a:lnTo>
                  <a:pt x="17665" y="85534"/>
                </a:lnTo>
                <a:lnTo>
                  <a:pt x="15332" y="82196"/>
                </a:lnTo>
                <a:lnTo>
                  <a:pt x="13832" y="77840"/>
                </a:lnTo>
                <a:lnTo>
                  <a:pt x="13332" y="72431"/>
                </a:lnTo>
                <a:close/>
              </a:path>
              <a:path w="490219" h="109854">
                <a:moveTo>
                  <a:pt x="49663" y="0"/>
                </a:moveTo>
                <a:lnTo>
                  <a:pt x="34664" y="0"/>
                </a:lnTo>
                <a:lnTo>
                  <a:pt x="27997" y="1183"/>
                </a:lnTo>
                <a:lnTo>
                  <a:pt x="22165" y="3567"/>
                </a:lnTo>
                <a:lnTo>
                  <a:pt x="16165" y="5951"/>
                </a:lnTo>
                <a:lnTo>
                  <a:pt x="11665" y="9469"/>
                </a:lnTo>
                <a:lnTo>
                  <a:pt x="5666" y="18855"/>
                </a:lnTo>
                <a:lnTo>
                  <a:pt x="4016" y="23771"/>
                </a:lnTo>
                <a:lnTo>
                  <a:pt x="3999" y="33980"/>
                </a:lnTo>
                <a:lnTo>
                  <a:pt x="5332" y="38369"/>
                </a:lnTo>
                <a:lnTo>
                  <a:pt x="10332" y="46211"/>
                </a:lnTo>
                <a:lnTo>
                  <a:pt x="14165" y="49515"/>
                </a:lnTo>
                <a:lnTo>
                  <a:pt x="19331" y="52211"/>
                </a:lnTo>
                <a:lnTo>
                  <a:pt x="23164" y="54266"/>
                </a:lnTo>
                <a:lnTo>
                  <a:pt x="29997" y="56452"/>
                </a:lnTo>
                <a:lnTo>
                  <a:pt x="49663" y="61072"/>
                </a:lnTo>
                <a:lnTo>
                  <a:pt x="56162" y="62814"/>
                </a:lnTo>
                <a:lnTo>
                  <a:pt x="63495" y="65626"/>
                </a:lnTo>
                <a:lnTo>
                  <a:pt x="66828" y="67713"/>
                </a:lnTo>
                <a:lnTo>
                  <a:pt x="68661" y="70229"/>
                </a:lnTo>
                <a:lnTo>
                  <a:pt x="70661" y="72727"/>
                </a:lnTo>
                <a:lnTo>
                  <a:pt x="71661" y="75654"/>
                </a:lnTo>
                <a:lnTo>
                  <a:pt x="71661" y="82196"/>
                </a:lnTo>
                <a:lnTo>
                  <a:pt x="70661" y="85188"/>
                </a:lnTo>
                <a:lnTo>
                  <a:pt x="66661" y="90712"/>
                </a:lnTo>
                <a:lnTo>
                  <a:pt x="63495" y="92898"/>
                </a:lnTo>
                <a:lnTo>
                  <a:pt x="55162" y="96104"/>
                </a:lnTo>
                <a:lnTo>
                  <a:pt x="50496" y="96910"/>
                </a:lnTo>
                <a:lnTo>
                  <a:pt x="78345" y="96910"/>
                </a:lnTo>
                <a:lnTo>
                  <a:pt x="80494" y="93720"/>
                </a:lnTo>
                <a:lnTo>
                  <a:pt x="83660" y="88789"/>
                </a:lnTo>
                <a:lnTo>
                  <a:pt x="85327" y="83479"/>
                </a:lnTo>
                <a:lnTo>
                  <a:pt x="85327" y="72053"/>
                </a:lnTo>
                <a:lnTo>
                  <a:pt x="54829" y="47657"/>
                </a:lnTo>
                <a:lnTo>
                  <a:pt x="31664" y="42512"/>
                </a:lnTo>
                <a:lnTo>
                  <a:pt x="24498" y="40013"/>
                </a:lnTo>
                <a:lnTo>
                  <a:pt x="19165" y="35130"/>
                </a:lnTo>
                <a:lnTo>
                  <a:pt x="17665" y="31991"/>
                </a:lnTo>
                <a:lnTo>
                  <a:pt x="17665" y="23771"/>
                </a:lnTo>
                <a:lnTo>
                  <a:pt x="19665" y="20039"/>
                </a:lnTo>
                <a:lnTo>
                  <a:pt x="23664" y="16949"/>
                </a:lnTo>
                <a:lnTo>
                  <a:pt x="27497" y="13874"/>
                </a:lnTo>
                <a:lnTo>
                  <a:pt x="33830" y="12329"/>
                </a:lnTo>
                <a:lnTo>
                  <a:pt x="75238" y="12329"/>
                </a:lnTo>
                <a:lnTo>
                  <a:pt x="73661" y="9995"/>
                </a:lnTo>
                <a:lnTo>
                  <a:pt x="68994" y="6263"/>
                </a:lnTo>
                <a:lnTo>
                  <a:pt x="56662" y="1249"/>
                </a:lnTo>
                <a:lnTo>
                  <a:pt x="49663" y="0"/>
                </a:lnTo>
                <a:close/>
              </a:path>
              <a:path w="490219" h="109854">
                <a:moveTo>
                  <a:pt x="75238" y="12329"/>
                </a:moveTo>
                <a:lnTo>
                  <a:pt x="50496" y="12329"/>
                </a:lnTo>
                <a:lnTo>
                  <a:pt x="56829" y="14039"/>
                </a:lnTo>
                <a:lnTo>
                  <a:pt x="65161" y="20845"/>
                </a:lnTo>
                <a:lnTo>
                  <a:pt x="67661" y="25875"/>
                </a:lnTo>
                <a:lnTo>
                  <a:pt x="68494" y="32566"/>
                </a:lnTo>
                <a:lnTo>
                  <a:pt x="82160" y="31596"/>
                </a:lnTo>
                <a:lnTo>
                  <a:pt x="81993" y="25431"/>
                </a:lnTo>
                <a:lnTo>
                  <a:pt x="80160" y="19875"/>
                </a:lnTo>
                <a:lnTo>
                  <a:pt x="76994" y="14926"/>
                </a:lnTo>
                <a:lnTo>
                  <a:pt x="75238" y="12329"/>
                </a:lnTo>
                <a:close/>
              </a:path>
              <a:path w="490219" h="109854">
                <a:moveTo>
                  <a:pt x="115991" y="31021"/>
                </a:moveTo>
                <a:lnTo>
                  <a:pt x="102659" y="31021"/>
                </a:lnTo>
                <a:lnTo>
                  <a:pt x="102722" y="84827"/>
                </a:lnTo>
                <a:lnTo>
                  <a:pt x="107658" y="100280"/>
                </a:lnTo>
                <a:lnTo>
                  <a:pt x="109491" y="102910"/>
                </a:lnTo>
                <a:lnTo>
                  <a:pt x="112491" y="105097"/>
                </a:lnTo>
                <a:lnTo>
                  <a:pt x="120491" y="108565"/>
                </a:lnTo>
                <a:lnTo>
                  <a:pt x="124657" y="109420"/>
                </a:lnTo>
                <a:lnTo>
                  <a:pt x="129323" y="109420"/>
                </a:lnTo>
                <a:lnTo>
                  <a:pt x="136693" y="108603"/>
                </a:lnTo>
                <a:lnTo>
                  <a:pt x="143281" y="106151"/>
                </a:lnTo>
                <a:lnTo>
                  <a:pt x="149056" y="102062"/>
                </a:lnTo>
                <a:lnTo>
                  <a:pt x="152332" y="98258"/>
                </a:lnTo>
                <a:lnTo>
                  <a:pt x="127990" y="98258"/>
                </a:lnTo>
                <a:lnTo>
                  <a:pt x="124657" y="97255"/>
                </a:lnTo>
                <a:lnTo>
                  <a:pt x="119324" y="93277"/>
                </a:lnTo>
                <a:lnTo>
                  <a:pt x="117491" y="90613"/>
                </a:lnTo>
                <a:lnTo>
                  <a:pt x="116824" y="87276"/>
                </a:lnTo>
                <a:lnTo>
                  <a:pt x="116158" y="84827"/>
                </a:lnTo>
                <a:lnTo>
                  <a:pt x="116113" y="83610"/>
                </a:lnTo>
                <a:lnTo>
                  <a:pt x="115991" y="31021"/>
                </a:lnTo>
                <a:close/>
              </a:path>
              <a:path w="490219" h="109854">
                <a:moveTo>
                  <a:pt x="165821" y="96334"/>
                </a:moveTo>
                <a:lnTo>
                  <a:pt x="153988" y="96334"/>
                </a:lnTo>
                <a:lnTo>
                  <a:pt x="153988" y="107694"/>
                </a:lnTo>
                <a:lnTo>
                  <a:pt x="165821" y="107694"/>
                </a:lnTo>
                <a:lnTo>
                  <a:pt x="165821" y="96334"/>
                </a:lnTo>
                <a:close/>
              </a:path>
              <a:path w="490219" h="109854">
                <a:moveTo>
                  <a:pt x="165821" y="31021"/>
                </a:moveTo>
                <a:lnTo>
                  <a:pt x="152655" y="31021"/>
                </a:lnTo>
                <a:lnTo>
                  <a:pt x="152655" y="78596"/>
                </a:lnTo>
                <a:lnTo>
                  <a:pt x="151988" y="83610"/>
                </a:lnTo>
                <a:lnTo>
                  <a:pt x="148989" y="90548"/>
                </a:lnTo>
                <a:lnTo>
                  <a:pt x="146489" y="93277"/>
                </a:lnTo>
                <a:lnTo>
                  <a:pt x="142989" y="95266"/>
                </a:lnTo>
                <a:lnTo>
                  <a:pt x="139656" y="97255"/>
                </a:lnTo>
                <a:lnTo>
                  <a:pt x="135823" y="98258"/>
                </a:lnTo>
                <a:lnTo>
                  <a:pt x="152332" y="98258"/>
                </a:lnTo>
                <a:lnTo>
                  <a:pt x="153988" y="96334"/>
                </a:lnTo>
                <a:lnTo>
                  <a:pt x="165821" y="96334"/>
                </a:lnTo>
                <a:lnTo>
                  <a:pt x="165821" y="31021"/>
                </a:lnTo>
                <a:close/>
              </a:path>
              <a:path w="490219" h="109854">
                <a:moveTo>
                  <a:pt x="202318" y="31021"/>
                </a:moveTo>
                <a:lnTo>
                  <a:pt x="190652" y="31021"/>
                </a:lnTo>
                <a:lnTo>
                  <a:pt x="190652" y="107694"/>
                </a:lnTo>
                <a:lnTo>
                  <a:pt x="203651" y="107694"/>
                </a:lnTo>
                <a:lnTo>
                  <a:pt x="203651" y="60875"/>
                </a:lnTo>
                <a:lnTo>
                  <a:pt x="204318" y="55548"/>
                </a:lnTo>
                <a:lnTo>
                  <a:pt x="207318" y="48101"/>
                </a:lnTo>
                <a:lnTo>
                  <a:pt x="209484" y="45274"/>
                </a:lnTo>
                <a:lnTo>
                  <a:pt x="215195" y="41805"/>
                </a:lnTo>
                <a:lnTo>
                  <a:pt x="202318" y="41805"/>
                </a:lnTo>
                <a:lnTo>
                  <a:pt x="202318" y="31021"/>
                </a:lnTo>
                <a:close/>
              </a:path>
              <a:path w="490219" h="109854">
                <a:moveTo>
                  <a:pt x="247065" y="40457"/>
                </a:moveTo>
                <a:lnTo>
                  <a:pt x="227816" y="40457"/>
                </a:lnTo>
                <a:lnTo>
                  <a:pt x="231316" y="41903"/>
                </a:lnTo>
                <a:lnTo>
                  <a:pt x="235649" y="47690"/>
                </a:lnTo>
                <a:lnTo>
                  <a:pt x="236649" y="52014"/>
                </a:lnTo>
                <a:lnTo>
                  <a:pt x="236649" y="107694"/>
                </a:lnTo>
                <a:lnTo>
                  <a:pt x="249981" y="107694"/>
                </a:lnTo>
                <a:lnTo>
                  <a:pt x="249981" y="55236"/>
                </a:lnTo>
                <a:lnTo>
                  <a:pt x="251814" y="49449"/>
                </a:lnTo>
                <a:lnTo>
                  <a:pt x="255314" y="45849"/>
                </a:lnTo>
                <a:lnTo>
                  <a:pt x="258661" y="42578"/>
                </a:lnTo>
                <a:lnTo>
                  <a:pt x="247815" y="42578"/>
                </a:lnTo>
                <a:lnTo>
                  <a:pt x="247065" y="40457"/>
                </a:lnTo>
                <a:close/>
              </a:path>
              <a:path w="490219" h="109854">
                <a:moveTo>
                  <a:pt x="294038" y="40457"/>
                </a:moveTo>
                <a:lnTo>
                  <a:pt x="271980" y="40457"/>
                </a:lnTo>
                <a:lnTo>
                  <a:pt x="274646" y="41164"/>
                </a:lnTo>
                <a:lnTo>
                  <a:pt x="276979" y="42578"/>
                </a:lnTo>
                <a:lnTo>
                  <a:pt x="282812" y="107694"/>
                </a:lnTo>
                <a:lnTo>
                  <a:pt x="295811" y="107694"/>
                </a:lnTo>
                <a:lnTo>
                  <a:pt x="295690" y="45849"/>
                </a:lnTo>
                <a:lnTo>
                  <a:pt x="294038" y="40457"/>
                </a:lnTo>
                <a:close/>
              </a:path>
              <a:path w="490219" h="109854">
                <a:moveTo>
                  <a:pt x="279646" y="29278"/>
                </a:moveTo>
                <a:lnTo>
                  <a:pt x="271813" y="29278"/>
                </a:lnTo>
                <a:lnTo>
                  <a:pt x="264782" y="30110"/>
                </a:lnTo>
                <a:lnTo>
                  <a:pt x="258439" y="32605"/>
                </a:lnTo>
                <a:lnTo>
                  <a:pt x="252783" y="36761"/>
                </a:lnTo>
                <a:lnTo>
                  <a:pt x="247815" y="42578"/>
                </a:lnTo>
                <a:lnTo>
                  <a:pt x="258661" y="42578"/>
                </a:lnTo>
                <a:lnTo>
                  <a:pt x="258981" y="42265"/>
                </a:lnTo>
                <a:lnTo>
                  <a:pt x="263480" y="40457"/>
                </a:lnTo>
                <a:lnTo>
                  <a:pt x="294038" y="40457"/>
                </a:lnTo>
                <a:lnTo>
                  <a:pt x="293811" y="39717"/>
                </a:lnTo>
                <a:lnTo>
                  <a:pt x="289645" y="35541"/>
                </a:lnTo>
                <a:lnTo>
                  <a:pt x="285645" y="31366"/>
                </a:lnTo>
                <a:lnTo>
                  <a:pt x="279646" y="29278"/>
                </a:lnTo>
                <a:close/>
              </a:path>
              <a:path w="490219" h="109854">
                <a:moveTo>
                  <a:pt x="231649" y="29278"/>
                </a:moveTo>
                <a:lnTo>
                  <a:pt x="220650" y="29278"/>
                </a:lnTo>
                <a:lnTo>
                  <a:pt x="216150" y="30412"/>
                </a:lnTo>
                <a:lnTo>
                  <a:pt x="211984" y="32665"/>
                </a:lnTo>
                <a:lnTo>
                  <a:pt x="207984" y="34900"/>
                </a:lnTo>
                <a:lnTo>
                  <a:pt x="204818" y="37958"/>
                </a:lnTo>
                <a:lnTo>
                  <a:pt x="202318" y="41805"/>
                </a:lnTo>
                <a:lnTo>
                  <a:pt x="215195" y="41805"/>
                </a:lnTo>
                <a:lnTo>
                  <a:pt x="215817" y="41427"/>
                </a:lnTo>
                <a:lnTo>
                  <a:pt x="219150" y="40457"/>
                </a:lnTo>
                <a:lnTo>
                  <a:pt x="247065" y="40457"/>
                </a:lnTo>
                <a:lnTo>
                  <a:pt x="246315" y="38336"/>
                </a:lnTo>
                <a:lnTo>
                  <a:pt x="243815" y="35065"/>
                </a:lnTo>
                <a:lnTo>
                  <a:pt x="239912" y="32605"/>
                </a:lnTo>
                <a:lnTo>
                  <a:pt x="236316" y="30445"/>
                </a:lnTo>
                <a:lnTo>
                  <a:pt x="231649" y="29278"/>
                </a:lnTo>
                <a:close/>
              </a:path>
              <a:path w="490219" h="109854">
                <a:moveTo>
                  <a:pt x="396970" y="29278"/>
                </a:moveTo>
                <a:lnTo>
                  <a:pt x="363640" y="50766"/>
                </a:lnTo>
                <a:lnTo>
                  <a:pt x="360640" y="69357"/>
                </a:lnTo>
                <a:lnTo>
                  <a:pt x="361267" y="78515"/>
                </a:lnTo>
                <a:lnTo>
                  <a:pt x="389250" y="108776"/>
                </a:lnTo>
                <a:lnTo>
                  <a:pt x="396970" y="109420"/>
                </a:lnTo>
                <a:lnTo>
                  <a:pt x="403803" y="109420"/>
                </a:lnTo>
                <a:lnTo>
                  <a:pt x="410136" y="107858"/>
                </a:lnTo>
                <a:lnTo>
                  <a:pt x="415802" y="104702"/>
                </a:lnTo>
                <a:lnTo>
                  <a:pt x="421635" y="101562"/>
                </a:lnTo>
                <a:lnTo>
                  <a:pt x="424513" y="98636"/>
                </a:lnTo>
                <a:lnTo>
                  <a:pt x="390471" y="98636"/>
                </a:lnTo>
                <a:lnTo>
                  <a:pt x="385138" y="96203"/>
                </a:lnTo>
                <a:lnTo>
                  <a:pt x="380638" y="91320"/>
                </a:lnTo>
                <a:lnTo>
                  <a:pt x="376305" y="86438"/>
                </a:lnTo>
                <a:lnTo>
                  <a:pt x="374139" y="79122"/>
                </a:lnTo>
                <a:lnTo>
                  <a:pt x="374167" y="59364"/>
                </a:lnTo>
                <a:lnTo>
                  <a:pt x="376305" y="52112"/>
                </a:lnTo>
                <a:lnTo>
                  <a:pt x="380638" y="47296"/>
                </a:lnTo>
                <a:lnTo>
                  <a:pt x="385138" y="42479"/>
                </a:lnTo>
                <a:lnTo>
                  <a:pt x="390471" y="40079"/>
                </a:lnTo>
                <a:lnTo>
                  <a:pt x="423692" y="40079"/>
                </a:lnTo>
                <a:lnTo>
                  <a:pt x="423302" y="39586"/>
                </a:lnTo>
                <a:lnTo>
                  <a:pt x="417805" y="35076"/>
                </a:lnTo>
                <a:lnTo>
                  <a:pt x="411574" y="31855"/>
                </a:lnTo>
                <a:lnTo>
                  <a:pt x="404623" y="29922"/>
                </a:lnTo>
                <a:lnTo>
                  <a:pt x="396970" y="29278"/>
                </a:lnTo>
                <a:close/>
              </a:path>
              <a:path w="490219" h="109854">
                <a:moveTo>
                  <a:pt x="423692" y="40079"/>
                </a:moveTo>
                <a:lnTo>
                  <a:pt x="403470" y="40079"/>
                </a:lnTo>
                <a:lnTo>
                  <a:pt x="408970" y="42512"/>
                </a:lnTo>
                <a:lnTo>
                  <a:pt x="417636" y="52277"/>
                </a:lnTo>
                <a:lnTo>
                  <a:pt x="419773" y="59364"/>
                </a:lnTo>
                <a:lnTo>
                  <a:pt x="419764" y="79122"/>
                </a:lnTo>
                <a:lnTo>
                  <a:pt x="417636" y="86438"/>
                </a:lnTo>
                <a:lnTo>
                  <a:pt x="413469" y="91320"/>
                </a:lnTo>
                <a:lnTo>
                  <a:pt x="409136" y="96203"/>
                </a:lnTo>
                <a:lnTo>
                  <a:pt x="403637" y="98636"/>
                </a:lnTo>
                <a:lnTo>
                  <a:pt x="424513" y="98636"/>
                </a:lnTo>
                <a:lnTo>
                  <a:pt x="425968" y="97156"/>
                </a:lnTo>
                <a:lnTo>
                  <a:pt x="431968" y="85862"/>
                </a:lnTo>
                <a:lnTo>
                  <a:pt x="433385" y="78515"/>
                </a:lnTo>
                <a:lnTo>
                  <a:pt x="433468" y="68207"/>
                </a:lnTo>
                <a:lnTo>
                  <a:pt x="432840" y="59548"/>
                </a:lnTo>
                <a:lnTo>
                  <a:pt x="430947" y="51892"/>
                </a:lnTo>
                <a:lnTo>
                  <a:pt x="427773" y="45239"/>
                </a:lnTo>
                <a:lnTo>
                  <a:pt x="423692" y="40079"/>
                </a:lnTo>
                <a:close/>
              </a:path>
              <a:path w="490219" h="109854">
                <a:moveTo>
                  <a:pt x="469298" y="41032"/>
                </a:moveTo>
                <a:lnTo>
                  <a:pt x="456133" y="41032"/>
                </a:lnTo>
                <a:lnTo>
                  <a:pt x="456133" y="107694"/>
                </a:lnTo>
                <a:lnTo>
                  <a:pt x="469298" y="107694"/>
                </a:lnTo>
                <a:lnTo>
                  <a:pt x="469298" y="41032"/>
                </a:lnTo>
                <a:close/>
              </a:path>
              <a:path w="490219" h="109854">
                <a:moveTo>
                  <a:pt x="484464" y="31021"/>
                </a:moveTo>
                <a:lnTo>
                  <a:pt x="444467" y="31021"/>
                </a:lnTo>
                <a:lnTo>
                  <a:pt x="444467" y="41032"/>
                </a:lnTo>
                <a:lnTo>
                  <a:pt x="484464" y="41032"/>
                </a:lnTo>
                <a:lnTo>
                  <a:pt x="484464" y="31021"/>
                </a:lnTo>
                <a:close/>
              </a:path>
              <a:path w="490219" h="109854">
                <a:moveTo>
                  <a:pt x="481464" y="0"/>
                </a:moveTo>
                <a:lnTo>
                  <a:pt x="471965" y="0"/>
                </a:lnTo>
                <a:lnTo>
                  <a:pt x="467465" y="1035"/>
                </a:lnTo>
                <a:lnTo>
                  <a:pt x="461132" y="5145"/>
                </a:lnTo>
                <a:lnTo>
                  <a:pt x="458799" y="7907"/>
                </a:lnTo>
                <a:lnTo>
                  <a:pt x="457633" y="11376"/>
                </a:lnTo>
                <a:lnTo>
                  <a:pt x="456633" y="13809"/>
                </a:lnTo>
                <a:lnTo>
                  <a:pt x="456133" y="17606"/>
                </a:lnTo>
                <a:lnTo>
                  <a:pt x="456133" y="31021"/>
                </a:lnTo>
                <a:lnTo>
                  <a:pt x="469298" y="31021"/>
                </a:lnTo>
                <a:lnTo>
                  <a:pt x="469298" y="19266"/>
                </a:lnTo>
                <a:lnTo>
                  <a:pt x="470132" y="16127"/>
                </a:lnTo>
                <a:lnTo>
                  <a:pt x="471798" y="14450"/>
                </a:lnTo>
                <a:lnTo>
                  <a:pt x="473298" y="12789"/>
                </a:lnTo>
                <a:lnTo>
                  <a:pt x="476131" y="11951"/>
                </a:lnTo>
                <a:lnTo>
                  <a:pt x="488067" y="11951"/>
                </a:lnTo>
                <a:lnTo>
                  <a:pt x="489964" y="1348"/>
                </a:lnTo>
                <a:lnTo>
                  <a:pt x="485631" y="460"/>
                </a:lnTo>
                <a:lnTo>
                  <a:pt x="481464" y="0"/>
                </a:lnTo>
                <a:close/>
              </a:path>
              <a:path w="490219" h="109854">
                <a:moveTo>
                  <a:pt x="488067" y="11951"/>
                </a:moveTo>
                <a:lnTo>
                  <a:pt x="482631" y="11951"/>
                </a:lnTo>
                <a:lnTo>
                  <a:pt x="485297" y="12132"/>
                </a:lnTo>
                <a:lnTo>
                  <a:pt x="487964" y="12526"/>
                </a:lnTo>
                <a:lnTo>
                  <a:pt x="488067" y="11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18661" y="5612308"/>
            <a:ext cx="562292" cy="1371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6839" y="5864784"/>
            <a:ext cx="1120621" cy="1371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7660" y="6127814"/>
            <a:ext cx="955040" cy="137795"/>
          </a:xfrm>
          <a:custGeom>
            <a:avLst/>
            <a:gdLst/>
            <a:ahLst/>
            <a:cxnLst/>
            <a:rect l="l" t="t" r="r" b="b"/>
            <a:pathLst>
              <a:path w="955040" h="137795">
                <a:moveTo>
                  <a:pt x="14647" y="1742"/>
                </a:moveTo>
                <a:lnTo>
                  <a:pt x="0" y="1742"/>
                </a:lnTo>
                <a:lnTo>
                  <a:pt x="28514" y="107694"/>
                </a:lnTo>
                <a:lnTo>
                  <a:pt x="43163" y="107694"/>
                </a:lnTo>
                <a:lnTo>
                  <a:pt x="47324" y="92866"/>
                </a:lnTo>
                <a:lnTo>
                  <a:pt x="35547" y="92866"/>
                </a:lnTo>
                <a:lnTo>
                  <a:pt x="34247" y="85665"/>
                </a:lnTo>
                <a:lnTo>
                  <a:pt x="32747" y="78481"/>
                </a:lnTo>
                <a:lnTo>
                  <a:pt x="14647" y="1742"/>
                </a:lnTo>
                <a:close/>
              </a:path>
              <a:path w="955040" h="137795">
                <a:moveTo>
                  <a:pt x="81647" y="14647"/>
                </a:moveTo>
                <a:lnTo>
                  <a:pt x="68944" y="14647"/>
                </a:lnTo>
                <a:lnTo>
                  <a:pt x="69328" y="16176"/>
                </a:lnTo>
                <a:lnTo>
                  <a:pt x="72461" y="26977"/>
                </a:lnTo>
                <a:lnTo>
                  <a:pt x="94909" y="107694"/>
                </a:lnTo>
                <a:lnTo>
                  <a:pt x="108775" y="107694"/>
                </a:lnTo>
                <a:lnTo>
                  <a:pt x="112875" y="92866"/>
                </a:lnTo>
                <a:lnTo>
                  <a:pt x="101759" y="92866"/>
                </a:lnTo>
                <a:lnTo>
                  <a:pt x="100203" y="83942"/>
                </a:lnTo>
                <a:lnTo>
                  <a:pt x="98284" y="74704"/>
                </a:lnTo>
                <a:lnTo>
                  <a:pt x="96003" y="65152"/>
                </a:lnTo>
                <a:lnTo>
                  <a:pt x="93359" y="55285"/>
                </a:lnTo>
                <a:lnTo>
                  <a:pt x="81647" y="14647"/>
                </a:lnTo>
                <a:close/>
              </a:path>
              <a:path w="955040" h="137795">
                <a:moveTo>
                  <a:pt x="77927" y="1742"/>
                </a:moveTo>
                <a:lnTo>
                  <a:pt x="60745" y="1742"/>
                </a:lnTo>
                <a:lnTo>
                  <a:pt x="39913" y="75012"/>
                </a:lnTo>
                <a:lnTo>
                  <a:pt x="38280" y="81555"/>
                </a:lnTo>
                <a:lnTo>
                  <a:pt x="35547" y="92866"/>
                </a:lnTo>
                <a:lnTo>
                  <a:pt x="47324" y="92866"/>
                </a:lnTo>
                <a:lnTo>
                  <a:pt x="65811" y="26977"/>
                </a:lnTo>
                <a:lnTo>
                  <a:pt x="66861" y="23508"/>
                </a:lnTo>
                <a:lnTo>
                  <a:pt x="67895" y="19398"/>
                </a:lnTo>
                <a:lnTo>
                  <a:pt x="68944" y="14647"/>
                </a:lnTo>
                <a:lnTo>
                  <a:pt x="81647" y="14647"/>
                </a:lnTo>
                <a:lnTo>
                  <a:pt x="77927" y="1742"/>
                </a:lnTo>
                <a:close/>
              </a:path>
              <a:path w="955040" h="137795">
                <a:moveTo>
                  <a:pt x="138073" y="1742"/>
                </a:moveTo>
                <a:lnTo>
                  <a:pt x="123824" y="1742"/>
                </a:lnTo>
                <a:lnTo>
                  <a:pt x="107025" y="69735"/>
                </a:lnTo>
                <a:lnTo>
                  <a:pt x="104808" y="78481"/>
                </a:lnTo>
                <a:lnTo>
                  <a:pt x="103059" y="86175"/>
                </a:lnTo>
                <a:lnTo>
                  <a:pt x="101759" y="92866"/>
                </a:lnTo>
                <a:lnTo>
                  <a:pt x="112875" y="92866"/>
                </a:lnTo>
                <a:lnTo>
                  <a:pt x="138073" y="1742"/>
                </a:lnTo>
                <a:close/>
              </a:path>
              <a:path w="955040" h="137795">
                <a:moveTo>
                  <a:pt x="158971" y="1742"/>
                </a:moveTo>
                <a:lnTo>
                  <a:pt x="145689" y="1742"/>
                </a:lnTo>
                <a:lnTo>
                  <a:pt x="145689" y="16768"/>
                </a:lnTo>
                <a:lnTo>
                  <a:pt x="158971" y="16768"/>
                </a:lnTo>
                <a:lnTo>
                  <a:pt x="158971" y="1742"/>
                </a:lnTo>
                <a:close/>
              </a:path>
              <a:path w="955040" h="137795">
                <a:moveTo>
                  <a:pt x="158971" y="31021"/>
                </a:moveTo>
                <a:lnTo>
                  <a:pt x="145689" y="31021"/>
                </a:lnTo>
                <a:lnTo>
                  <a:pt x="145689" y="107694"/>
                </a:lnTo>
                <a:lnTo>
                  <a:pt x="158971" y="107694"/>
                </a:lnTo>
                <a:lnTo>
                  <a:pt x="158971" y="31021"/>
                </a:lnTo>
                <a:close/>
              </a:path>
              <a:path w="955040" h="137795">
                <a:moveTo>
                  <a:pt x="198618" y="41032"/>
                </a:moveTo>
                <a:lnTo>
                  <a:pt x="185536" y="41032"/>
                </a:lnTo>
                <a:lnTo>
                  <a:pt x="185654" y="94082"/>
                </a:lnTo>
                <a:lnTo>
                  <a:pt x="199068" y="108647"/>
                </a:lnTo>
                <a:lnTo>
                  <a:pt x="206751" y="108647"/>
                </a:lnTo>
                <a:lnTo>
                  <a:pt x="210084" y="108269"/>
                </a:lnTo>
                <a:lnTo>
                  <a:pt x="213850" y="107497"/>
                </a:lnTo>
                <a:lnTo>
                  <a:pt x="211966" y="96515"/>
                </a:lnTo>
                <a:lnTo>
                  <a:pt x="204085" y="96515"/>
                </a:lnTo>
                <a:lnTo>
                  <a:pt x="202585" y="96203"/>
                </a:lnTo>
                <a:lnTo>
                  <a:pt x="200501" y="94921"/>
                </a:lnTo>
                <a:lnTo>
                  <a:pt x="199752" y="94082"/>
                </a:lnTo>
                <a:lnTo>
                  <a:pt x="198852" y="92027"/>
                </a:lnTo>
                <a:lnTo>
                  <a:pt x="198618" y="89643"/>
                </a:lnTo>
                <a:lnTo>
                  <a:pt x="198618" y="41032"/>
                </a:lnTo>
                <a:close/>
              </a:path>
              <a:path w="955040" h="137795">
                <a:moveTo>
                  <a:pt x="211901" y="96137"/>
                </a:moveTo>
                <a:lnTo>
                  <a:pt x="209551" y="96384"/>
                </a:lnTo>
                <a:lnTo>
                  <a:pt x="207601" y="96515"/>
                </a:lnTo>
                <a:lnTo>
                  <a:pt x="211966" y="96515"/>
                </a:lnTo>
                <a:lnTo>
                  <a:pt x="211901" y="96137"/>
                </a:lnTo>
                <a:close/>
              </a:path>
              <a:path w="955040" h="137795">
                <a:moveTo>
                  <a:pt x="211901" y="31021"/>
                </a:moveTo>
                <a:lnTo>
                  <a:pt x="175970" y="31021"/>
                </a:lnTo>
                <a:lnTo>
                  <a:pt x="175970" y="41032"/>
                </a:lnTo>
                <a:lnTo>
                  <a:pt x="211901" y="41032"/>
                </a:lnTo>
                <a:lnTo>
                  <a:pt x="211901" y="31021"/>
                </a:lnTo>
                <a:close/>
              </a:path>
              <a:path w="955040" h="137795">
                <a:moveTo>
                  <a:pt x="198618" y="4241"/>
                </a:moveTo>
                <a:lnTo>
                  <a:pt x="185536" y="11951"/>
                </a:lnTo>
                <a:lnTo>
                  <a:pt x="185536" y="31021"/>
                </a:lnTo>
                <a:lnTo>
                  <a:pt x="198618" y="31021"/>
                </a:lnTo>
                <a:lnTo>
                  <a:pt x="198618" y="4241"/>
                </a:lnTo>
                <a:close/>
              </a:path>
              <a:path w="955040" h="137795">
                <a:moveTo>
                  <a:pt x="233766" y="1742"/>
                </a:moveTo>
                <a:lnTo>
                  <a:pt x="220683" y="1742"/>
                </a:lnTo>
                <a:lnTo>
                  <a:pt x="220683" y="107694"/>
                </a:lnTo>
                <a:lnTo>
                  <a:pt x="233766" y="107694"/>
                </a:lnTo>
                <a:lnTo>
                  <a:pt x="233766" y="59658"/>
                </a:lnTo>
                <a:lnTo>
                  <a:pt x="234516" y="54940"/>
                </a:lnTo>
                <a:lnTo>
                  <a:pt x="237515" y="48134"/>
                </a:lnTo>
                <a:lnTo>
                  <a:pt x="239982" y="45438"/>
                </a:lnTo>
                <a:lnTo>
                  <a:pt x="246881" y="41460"/>
                </a:lnTo>
                <a:lnTo>
                  <a:pt x="250564" y="40457"/>
                </a:lnTo>
                <a:lnTo>
                  <a:pt x="280557" y="40457"/>
                </a:lnTo>
                <a:lnTo>
                  <a:pt x="280199" y="39684"/>
                </a:lnTo>
                <a:lnTo>
                  <a:pt x="233766" y="39684"/>
                </a:lnTo>
                <a:lnTo>
                  <a:pt x="233766" y="1742"/>
                </a:lnTo>
                <a:close/>
              </a:path>
              <a:path w="955040" h="137795">
                <a:moveTo>
                  <a:pt x="280557" y="40457"/>
                </a:moveTo>
                <a:lnTo>
                  <a:pt x="259680" y="40457"/>
                </a:lnTo>
                <a:lnTo>
                  <a:pt x="263714" y="41936"/>
                </a:lnTo>
                <a:lnTo>
                  <a:pt x="269446" y="47838"/>
                </a:lnTo>
                <a:lnTo>
                  <a:pt x="270880" y="52589"/>
                </a:lnTo>
                <a:lnTo>
                  <a:pt x="270880" y="107694"/>
                </a:lnTo>
                <a:lnTo>
                  <a:pt x="283962" y="107694"/>
                </a:lnTo>
                <a:lnTo>
                  <a:pt x="283962" y="51570"/>
                </a:lnTo>
                <a:lnTo>
                  <a:pt x="283045" y="45816"/>
                </a:lnTo>
                <a:lnTo>
                  <a:pt x="280557" y="40457"/>
                </a:lnTo>
                <a:close/>
              </a:path>
              <a:path w="955040" h="137795">
                <a:moveTo>
                  <a:pt x="262864" y="29278"/>
                </a:moveTo>
                <a:lnTo>
                  <a:pt x="257014" y="29278"/>
                </a:lnTo>
                <a:lnTo>
                  <a:pt x="250286" y="29928"/>
                </a:lnTo>
                <a:lnTo>
                  <a:pt x="244171" y="31880"/>
                </a:lnTo>
                <a:lnTo>
                  <a:pt x="238666" y="35131"/>
                </a:lnTo>
                <a:lnTo>
                  <a:pt x="233766" y="39684"/>
                </a:lnTo>
                <a:lnTo>
                  <a:pt x="280199" y="39684"/>
                </a:lnTo>
                <a:lnTo>
                  <a:pt x="279412" y="37991"/>
                </a:lnTo>
                <a:lnTo>
                  <a:pt x="276379" y="34900"/>
                </a:lnTo>
                <a:lnTo>
                  <a:pt x="267913" y="30412"/>
                </a:lnTo>
                <a:lnTo>
                  <a:pt x="262864" y="29278"/>
                </a:lnTo>
                <a:close/>
              </a:path>
              <a:path w="955040" h="137795">
                <a:moveTo>
                  <a:pt x="321459" y="1742"/>
                </a:moveTo>
                <a:lnTo>
                  <a:pt x="308177" y="1742"/>
                </a:lnTo>
                <a:lnTo>
                  <a:pt x="308177" y="16768"/>
                </a:lnTo>
                <a:lnTo>
                  <a:pt x="321459" y="16768"/>
                </a:lnTo>
                <a:lnTo>
                  <a:pt x="321459" y="1742"/>
                </a:lnTo>
                <a:close/>
              </a:path>
              <a:path w="955040" h="137795">
                <a:moveTo>
                  <a:pt x="321459" y="31021"/>
                </a:moveTo>
                <a:lnTo>
                  <a:pt x="308177" y="31021"/>
                </a:lnTo>
                <a:lnTo>
                  <a:pt x="308177" y="107694"/>
                </a:lnTo>
                <a:lnTo>
                  <a:pt x="321459" y="107694"/>
                </a:lnTo>
                <a:lnTo>
                  <a:pt x="321459" y="31021"/>
                </a:lnTo>
                <a:close/>
              </a:path>
              <a:path w="955040" h="137795">
                <a:moveTo>
                  <a:pt x="357390" y="31021"/>
                </a:moveTo>
                <a:lnTo>
                  <a:pt x="345674" y="31021"/>
                </a:lnTo>
                <a:lnTo>
                  <a:pt x="345674" y="107694"/>
                </a:lnTo>
                <a:lnTo>
                  <a:pt x="358757" y="107694"/>
                </a:lnTo>
                <a:lnTo>
                  <a:pt x="358833" y="55680"/>
                </a:lnTo>
                <a:lnTo>
                  <a:pt x="360806" y="49285"/>
                </a:lnTo>
                <a:lnTo>
                  <a:pt x="369022" y="42216"/>
                </a:lnTo>
                <a:lnTo>
                  <a:pt x="370156" y="41805"/>
                </a:lnTo>
                <a:lnTo>
                  <a:pt x="357390" y="41805"/>
                </a:lnTo>
                <a:lnTo>
                  <a:pt x="357390" y="31021"/>
                </a:lnTo>
                <a:close/>
              </a:path>
              <a:path w="955040" h="137795">
                <a:moveTo>
                  <a:pt x="405604" y="40457"/>
                </a:moveTo>
                <a:lnTo>
                  <a:pt x="382988" y="40457"/>
                </a:lnTo>
                <a:lnTo>
                  <a:pt x="386038" y="41262"/>
                </a:lnTo>
                <a:lnTo>
                  <a:pt x="391254" y="44468"/>
                </a:lnTo>
                <a:lnTo>
                  <a:pt x="393071" y="46556"/>
                </a:lnTo>
                <a:lnTo>
                  <a:pt x="395154" y="51701"/>
                </a:lnTo>
                <a:lnTo>
                  <a:pt x="395671" y="55680"/>
                </a:lnTo>
                <a:lnTo>
                  <a:pt x="395671" y="107694"/>
                </a:lnTo>
                <a:lnTo>
                  <a:pt x="408753" y="107694"/>
                </a:lnTo>
                <a:lnTo>
                  <a:pt x="408634" y="51701"/>
                </a:lnTo>
                <a:lnTo>
                  <a:pt x="406020" y="41032"/>
                </a:lnTo>
                <a:lnTo>
                  <a:pt x="405604" y="40457"/>
                </a:lnTo>
                <a:close/>
              </a:path>
              <a:path w="955040" h="137795">
                <a:moveTo>
                  <a:pt x="386888" y="29278"/>
                </a:moveTo>
                <a:lnTo>
                  <a:pt x="382205" y="29278"/>
                </a:lnTo>
                <a:lnTo>
                  <a:pt x="374571" y="30061"/>
                </a:lnTo>
                <a:lnTo>
                  <a:pt x="367891" y="32410"/>
                </a:lnTo>
                <a:lnTo>
                  <a:pt x="362165" y="36324"/>
                </a:lnTo>
                <a:lnTo>
                  <a:pt x="357390" y="41805"/>
                </a:lnTo>
                <a:lnTo>
                  <a:pt x="370156" y="41805"/>
                </a:lnTo>
                <a:lnTo>
                  <a:pt x="373872" y="40457"/>
                </a:lnTo>
                <a:lnTo>
                  <a:pt x="405604" y="40457"/>
                </a:lnTo>
                <a:lnTo>
                  <a:pt x="402120" y="35640"/>
                </a:lnTo>
                <a:lnTo>
                  <a:pt x="399154" y="33454"/>
                </a:lnTo>
                <a:lnTo>
                  <a:pt x="391221" y="30116"/>
                </a:lnTo>
                <a:lnTo>
                  <a:pt x="386888" y="29278"/>
                </a:lnTo>
                <a:close/>
              </a:path>
              <a:path w="955040" h="137795">
                <a:moveTo>
                  <a:pt x="530227" y="0"/>
                </a:moveTo>
                <a:lnTo>
                  <a:pt x="522428" y="0"/>
                </a:lnTo>
                <a:lnTo>
                  <a:pt x="514650" y="403"/>
                </a:lnTo>
                <a:lnTo>
                  <a:pt x="478889" y="20040"/>
                </a:lnTo>
                <a:lnTo>
                  <a:pt x="468715" y="55285"/>
                </a:lnTo>
                <a:lnTo>
                  <a:pt x="469124" y="62902"/>
                </a:lnTo>
                <a:lnTo>
                  <a:pt x="488693" y="99086"/>
                </a:lnTo>
                <a:lnTo>
                  <a:pt x="523594" y="109420"/>
                </a:lnTo>
                <a:lnTo>
                  <a:pt x="531411" y="109420"/>
                </a:lnTo>
                <a:lnTo>
                  <a:pt x="539027" y="108039"/>
                </a:lnTo>
                <a:lnTo>
                  <a:pt x="553859" y="102516"/>
                </a:lnTo>
                <a:lnTo>
                  <a:pt x="561025" y="98373"/>
                </a:lnTo>
                <a:lnTo>
                  <a:pt x="562858" y="96910"/>
                </a:lnTo>
                <a:lnTo>
                  <a:pt x="515645" y="96910"/>
                </a:lnTo>
                <a:lnTo>
                  <a:pt x="508946" y="95364"/>
                </a:lnTo>
                <a:lnTo>
                  <a:pt x="483364" y="63834"/>
                </a:lnTo>
                <a:lnTo>
                  <a:pt x="483364" y="46753"/>
                </a:lnTo>
                <a:lnTo>
                  <a:pt x="484731" y="39684"/>
                </a:lnTo>
                <a:lnTo>
                  <a:pt x="487466" y="33136"/>
                </a:lnTo>
                <a:lnTo>
                  <a:pt x="489030" y="29278"/>
                </a:lnTo>
                <a:lnTo>
                  <a:pt x="516112" y="11951"/>
                </a:lnTo>
                <a:lnTo>
                  <a:pt x="556630" y="11951"/>
                </a:lnTo>
                <a:lnTo>
                  <a:pt x="554676" y="9534"/>
                </a:lnTo>
                <a:lnTo>
                  <a:pt x="549759" y="6099"/>
                </a:lnTo>
                <a:lnTo>
                  <a:pt x="537260" y="1216"/>
                </a:lnTo>
                <a:lnTo>
                  <a:pt x="530227" y="0"/>
                </a:lnTo>
                <a:close/>
              </a:path>
              <a:path w="955040" h="137795">
                <a:moveTo>
                  <a:pt x="567925" y="53559"/>
                </a:moveTo>
                <a:lnTo>
                  <a:pt x="522611" y="53756"/>
                </a:lnTo>
                <a:lnTo>
                  <a:pt x="522611" y="66086"/>
                </a:lnTo>
                <a:lnTo>
                  <a:pt x="554059" y="66086"/>
                </a:lnTo>
                <a:lnTo>
                  <a:pt x="554059" y="85928"/>
                </a:lnTo>
                <a:lnTo>
                  <a:pt x="551059" y="88493"/>
                </a:lnTo>
                <a:lnTo>
                  <a:pt x="546643" y="90959"/>
                </a:lnTo>
                <a:lnTo>
                  <a:pt x="534927" y="95710"/>
                </a:lnTo>
                <a:lnTo>
                  <a:pt x="528927" y="96910"/>
                </a:lnTo>
                <a:lnTo>
                  <a:pt x="562858" y="96910"/>
                </a:lnTo>
                <a:lnTo>
                  <a:pt x="567925" y="92866"/>
                </a:lnTo>
                <a:lnTo>
                  <a:pt x="567925" y="53559"/>
                </a:lnTo>
                <a:close/>
              </a:path>
              <a:path w="955040" h="137795">
                <a:moveTo>
                  <a:pt x="556630" y="11951"/>
                </a:moveTo>
                <a:lnTo>
                  <a:pt x="527961" y="11951"/>
                </a:lnTo>
                <a:lnTo>
                  <a:pt x="532844" y="12872"/>
                </a:lnTo>
                <a:lnTo>
                  <a:pt x="541693" y="16603"/>
                </a:lnTo>
                <a:lnTo>
                  <a:pt x="545110" y="19069"/>
                </a:lnTo>
                <a:lnTo>
                  <a:pt x="549926" y="25234"/>
                </a:lnTo>
                <a:lnTo>
                  <a:pt x="551976" y="29475"/>
                </a:lnTo>
                <a:lnTo>
                  <a:pt x="553676" y="34867"/>
                </a:lnTo>
                <a:lnTo>
                  <a:pt x="566358" y="31399"/>
                </a:lnTo>
                <a:lnTo>
                  <a:pt x="564541" y="24215"/>
                </a:lnTo>
                <a:lnTo>
                  <a:pt x="561842" y="18395"/>
                </a:lnTo>
                <a:lnTo>
                  <a:pt x="556630" y="11951"/>
                </a:lnTo>
                <a:close/>
              </a:path>
              <a:path w="955040" h="137795">
                <a:moveTo>
                  <a:pt x="594873" y="31021"/>
                </a:moveTo>
                <a:lnTo>
                  <a:pt x="582973" y="31021"/>
                </a:lnTo>
                <a:lnTo>
                  <a:pt x="582973" y="107694"/>
                </a:lnTo>
                <a:lnTo>
                  <a:pt x="596056" y="107694"/>
                </a:lnTo>
                <a:lnTo>
                  <a:pt x="596056" y="62042"/>
                </a:lnTo>
                <a:lnTo>
                  <a:pt x="596839" y="57028"/>
                </a:lnTo>
                <a:lnTo>
                  <a:pt x="598389" y="52408"/>
                </a:lnTo>
                <a:lnTo>
                  <a:pt x="599306" y="49318"/>
                </a:lnTo>
                <a:lnTo>
                  <a:pt x="600905" y="46918"/>
                </a:lnTo>
                <a:lnTo>
                  <a:pt x="605455" y="43449"/>
                </a:lnTo>
                <a:lnTo>
                  <a:pt x="608088" y="42578"/>
                </a:lnTo>
                <a:lnTo>
                  <a:pt x="594873" y="42578"/>
                </a:lnTo>
                <a:lnTo>
                  <a:pt x="594873" y="31021"/>
                </a:lnTo>
                <a:close/>
              </a:path>
              <a:path w="955040" h="137795">
                <a:moveTo>
                  <a:pt x="616104" y="29278"/>
                </a:moveTo>
                <a:lnTo>
                  <a:pt x="608555" y="29278"/>
                </a:lnTo>
                <a:lnTo>
                  <a:pt x="605722" y="30149"/>
                </a:lnTo>
                <a:lnTo>
                  <a:pt x="600639" y="33618"/>
                </a:lnTo>
                <a:lnTo>
                  <a:pt x="597872" y="37185"/>
                </a:lnTo>
                <a:lnTo>
                  <a:pt x="594873" y="42578"/>
                </a:lnTo>
                <a:lnTo>
                  <a:pt x="614221" y="42578"/>
                </a:lnTo>
                <a:lnTo>
                  <a:pt x="617404" y="43547"/>
                </a:lnTo>
                <a:lnTo>
                  <a:pt x="620654" y="45471"/>
                </a:lnTo>
                <a:lnTo>
                  <a:pt x="625154" y="33322"/>
                </a:lnTo>
                <a:lnTo>
                  <a:pt x="620587" y="30626"/>
                </a:lnTo>
                <a:lnTo>
                  <a:pt x="616104" y="29278"/>
                </a:lnTo>
                <a:close/>
              </a:path>
              <a:path w="955040" h="137795">
                <a:moveTo>
                  <a:pt x="664601" y="29278"/>
                </a:moveTo>
                <a:lnTo>
                  <a:pt x="631253" y="50766"/>
                </a:lnTo>
                <a:lnTo>
                  <a:pt x="628270" y="69357"/>
                </a:lnTo>
                <a:lnTo>
                  <a:pt x="628898" y="78512"/>
                </a:lnTo>
                <a:lnTo>
                  <a:pt x="656883" y="108776"/>
                </a:lnTo>
                <a:lnTo>
                  <a:pt x="664601" y="109420"/>
                </a:lnTo>
                <a:lnTo>
                  <a:pt x="671367" y="109420"/>
                </a:lnTo>
                <a:lnTo>
                  <a:pt x="677650" y="107858"/>
                </a:lnTo>
                <a:lnTo>
                  <a:pt x="689232" y="101562"/>
                </a:lnTo>
                <a:lnTo>
                  <a:pt x="692154" y="98636"/>
                </a:lnTo>
                <a:lnTo>
                  <a:pt x="658085" y="98636"/>
                </a:lnTo>
                <a:lnTo>
                  <a:pt x="652652" y="96203"/>
                </a:lnTo>
                <a:lnTo>
                  <a:pt x="643936" y="86438"/>
                </a:lnTo>
                <a:lnTo>
                  <a:pt x="641752" y="79122"/>
                </a:lnTo>
                <a:lnTo>
                  <a:pt x="641781" y="59364"/>
                </a:lnTo>
                <a:lnTo>
                  <a:pt x="643936" y="52112"/>
                </a:lnTo>
                <a:lnTo>
                  <a:pt x="652652" y="42479"/>
                </a:lnTo>
                <a:lnTo>
                  <a:pt x="658085" y="40079"/>
                </a:lnTo>
                <a:lnTo>
                  <a:pt x="691257" y="40079"/>
                </a:lnTo>
                <a:lnTo>
                  <a:pt x="690866" y="39586"/>
                </a:lnTo>
                <a:lnTo>
                  <a:pt x="685381" y="35076"/>
                </a:lnTo>
                <a:lnTo>
                  <a:pt x="679177" y="31855"/>
                </a:lnTo>
                <a:lnTo>
                  <a:pt x="672250" y="29922"/>
                </a:lnTo>
                <a:lnTo>
                  <a:pt x="664601" y="29278"/>
                </a:lnTo>
                <a:close/>
              </a:path>
              <a:path w="955040" h="137795">
                <a:moveTo>
                  <a:pt x="691257" y="40079"/>
                </a:moveTo>
                <a:lnTo>
                  <a:pt x="671117" y="40079"/>
                </a:lnTo>
                <a:lnTo>
                  <a:pt x="676550" y="42512"/>
                </a:lnTo>
                <a:lnTo>
                  <a:pt x="685266" y="52277"/>
                </a:lnTo>
                <a:lnTo>
                  <a:pt x="687420" y="59364"/>
                </a:lnTo>
                <a:lnTo>
                  <a:pt x="687411" y="79122"/>
                </a:lnTo>
                <a:lnTo>
                  <a:pt x="685299" y="86438"/>
                </a:lnTo>
                <a:lnTo>
                  <a:pt x="676717" y="96203"/>
                </a:lnTo>
                <a:lnTo>
                  <a:pt x="671234" y="98636"/>
                </a:lnTo>
                <a:lnTo>
                  <a:pt x="692154" y="98636"/>
                </a:lnTo>
                <a:lnTo>
                  <a:pt x="693632" y="97156"/>
                </a:lnTo>
                <a:lnTo>
                  <a:pt x="699632" y="85862"/>
                </a:lnTo>
                <a:lnTo>
                  <a:pt x="701034" y="78512"/>
                </a:lnTo>
                <a:lnTo>
                  <a:pt x="701115" y="68207"/>
                </a:lnTo>
                <a:lnTo>
                  <a:pt x="700474" y="59548"/>
                </a:lnTo>
                <a:lnTo>
                  <a:pt x="698552" y="51892"/>
                </a:lnTo>
                <a:lnTo>
                  <a:pt x="695350" y="45239"/>
                </a:lnTo>
                <a:lnTo>
                  <a:pt x="691257" y="40079"/>
                </a:lnTo>
                <a:close/>
              </a:path>
              <a:path w="955040" h="137795">
                <a:moveTo>
                  <a:pt x="733546" y="31021"/>
                </a:moveTo>
                <a:lnTo>
                  <a:pt x="720263" y="31021"/>
                </a:lnTo>
                <a:lnTo>
                  <a:pt x="720311" y="84827"/>
                </a:lnTo>
                <a:lnTo>
                  <a:pt x="720513" y="88098"/>
                </a:lnTo>
                <a:lnTo>
                  <a:pt x="721060" y="90613"/>
                </a:lnTo>
                <a:lnTo>
                  <a:pt x="721830" y="94394"/>
                </a:lnTo>
                <a:lnTo>
                  <a:pt x="742262" y="109420"/>
                </a:lnTo>
                <a:lnTo>
                  <a:pt x="746828" y="109420"/>
                </a:lnTo>
                <a:lnTo>
                  <a:pt x="754237" y="108603"/>
                </a:lnTo>
                <a:lnTo>
                  <a:pt x="760840" y="106149"/>
                </a:lnTo>
                <a:lnTo>
                  <a:pt x="766636" y="102055"/>
                </a:lnTo>
                <a:lnTo>
                  <a:pt x="769939" y="98258"/>
                </a:lnTo>
                <a:lnTo>
                  <a:pt x="745512" y="98258"/>
                </a:lnTo>
                <a:lnTo>
                  <a:pt x="742162" y="97255"/>
                </a:lnTo>
                <a:lnTo>
                  <a:pt x="733546" y="80273"/>
                </a:lnTo>
                <a:lnTo>
                  <a:pt x="733546" y="31021"/>
                </a:lnTo>
                <a:close/>
              </a:path>
              <a:path w="955040" h="137795">
                <a:moveTo>
                  <a:pt x="783342" y="96318"/>
                </a:moveTo>
                <a:lnTo>
                  <a:pt x="771626" y="96318"/>
                </a:lnTo>
                <a:lnTo>
                  <a:pt x="771626" y="107694"/>
                </a:lnTo>
                <a:lnTo>
                  <a:pt x="783342" y="107694"/>
                </a:lnTo>
                <a:lnTo>
                  <a:pt x="783342" y="96318"/>
                </a:lnTo>
                <a:close/>
              </a:path>
              <a:path w="955040" h="137795">
                <a:moveTo>
                  <a:pt x="783342" y="31021"/>
                </a:moveTo>
                <a:lnTo>
                  <a:pt x="770260" y="31021"/>
                </a:lnTo>
                <a:lnTo>
                  <a:pt x="770260" y="78596"/>
                </a:lnTo>
                <a:lnTo>
                  <a:pt x="769510" y="83610"/>
                </a:lnTo>
                <a:lnTo>
                  <a:pt x="766510" y="90548"/>
                </a:lnTo>
                <a:lnTo>
                  <a:pt x="764044" y="93277"/>
                </a:lnTo>
                <a:lnTo>
                  <a:pt x="757144" y="97255"/>
                </a:lnTo>
                <a:lnTo>
                  <a:pt x="753461" y="98258"/>
                </a:lnTo>
                <a:lnTo>
                  <a:pt x="769939" y="98258"/>
                </a:lnTo>
                <a:lnTo>
                  <a:pt x="771626" y="96318"/>
                </a:lnTo>
                <a:lnTo>
                  <a:pt x="783342" y="96318"/>
                </a:lnTo>
                <a:lnTo>
                  <a:pt x="783342" y="31021"/>
                </a:lnTo>
                <a:close/>
              </a:path>
              <a:path w="955040" h="137795">
                <a:moveTo>
                  <a:pt x="820056" y="31021"/>
                </a:moveTo>
                <a:lnTo>
                  <a:pt x="808140" y="31021"/>
                </a:lnTo>
                <a:lnTo>
                  <a:pt x="808140" y="137170"/>
                </a:lnTo>
                <a:lnTo>
                  <a:pt x="821223" y="137170"/>
                </a:lnTo>
                <a:lnTo>
                  <a:pt x="821223" y="99787"/>
                </a:lnTo>
                <a:lnTo>
                  <a:pt x="865501" y="99787"/>
                </a:lnTo>
                <a:lnTo>
                  <a:pt x="866488" y="98636"/>
                </a:lnTo>
                <a:lnTo>
                  <a:pt x="835038" y="98636"/>
                </a:lnTo>
                <a:lnTo>
                  <a:pt x="830155" y="96301"/>
                </a:lnTo>
                <a:lnTo>
                  <a:pt x="822073" y="86915"/>
                </a:lnTo>
                <a:lnTo>
                  <a:pt x="820056" y="79632"/>
                </a:lnTo>
                <a:lnTo>
                  <a:pt x="820056" y="59855"/>
                </a:lnTo>
                <a:lnTo>
                  <a:pt x="822206" y="52343"/>
                </a:lnTo>
                <a:lnTo>
                  <a:pt x="830805" y="42068"/>
                </a:lnTo>
                <a:lnTo>
                  <a:pt x="833162" y="40835"/>
                </a:lnTo>
                <a:lnTo>
                  <a:pt x="820056" y="40835"/>
                </a:lnTo>
                <a:lnTo>
                  <a:pt x="820056" y="31021"/>
                </a:lnTo>
                <a:close/>
              </a:path>
              <a:path w="955040" h="137795">
                <a:moveTo>
                  <a:pt x="865501" y="99787"/>
                </a:moveTo>
                <a:lnTo>
                  <a:pt x="821223" y="99787"/>
                </a:lnTo>
                <a:lnTo>
                  <a:pt x="823439" y="102483"/>
                </a:lnTo>
                <a:lnTo>
                  <a:pt x="826306" y="104768"/>
                </a:lnTo>
                <a:lnTo>
                  <a:pt x="833338" y="108499"/>
                </a:lnTo>
                <a:lnTo>
                  <a:pt x="837305" y="109420"/>
                </a:lnTo>
                <a:lnTo>
                  <a:pt x="847721" y="109420"/>
                </a:lnTo>
                <a:lnTo>
                  <a:pt x="853454" y="107760"/>
                </a:lnTo>
                <a:lnTo>
                  <a:pt x="864386" y="101085"/>
                </a:lnTo>
                <a:lnTo>
                  <a:pt x="865501" y="99787"/>
                </a:lnTo>
                <a:close/>
              </a:path>
              <a:path w="955040" h="137795">
                <a:moveTo>
                  <a:pt x="866855" y="39487"/>
                </a:moveTo>
                <a:lnTo>
                  <a:pt x="847071" y="39487"/>
                </a:lnTo>
                <a:lnTo>
                  <a:pt x="851954" y="41903"/>
                </a:lnTo>
                <a:lnTo>
                  <a:pt x="860036" y="51537"/>
                </a:lnTo>
                <a:lnTo>
                  <a:pt x="862053" y="58820"/>
                </a:lnTo>
                <a:lnTo>
                  <a:pt x="862053" y="78859"/>
                </a:lnTo>
                <a:lnTo>
                  <a:pt x="859970" y="86438"/>
                </a:lnTo>
                <a:lnTo>
                  <a:pt x="851637" y="96203"/>
                </a:lnTo>
                <a:lnTo>
                  <a:pt x="846621" y="98636"/>
                </a:lnTo>
                <a:lnTo>
                  <a:pt x="866488" y="98636"/>
                </a:lnTo>
                <a:lnTo>
                  <a:pt x="868491" y="96301"/>
                </a:lnTo>
                <a:lnTo>
                  <a:pt x="874119" y="83676"/>
                </a:lnTo>
                <a:lnTo>
                  <a:pt x="875519" y="76607"/>
                </a:lnTo>
                <a:lnTo>
                  <a:pt x="875519" y="61450"/>
                </a:lnTo>
                <a:lnTo>
                  <a:pt x="874252" y="54710"/>
                </a:lnTo>
                <a:lnTo>
                  <a:pt x="869169" y="42380"/>
                </a:lnTo>
                <a:lnTo>
                  <a:pt x="866855" y="39487"/>
                </a:lnTo>
                <a:close/>
              </a:path>
              <a:path w="955040" h="137795">
                <a:moveTo>
                  <a:pt x="849354" y="29278"/>
                </a:moveTo>
                <a:lnTo>
                  <a:pt x="837638" y="29278"/>
                </a:lnTo>
                <a:lnTo>
                  <a:pt x="833305" y="30248"/>
                </a:lnTo>
                <a:lnTo>
                  <a:pt x="826139" y="34095"/>
                </a:lnTo>
                <a:lnTo>
                  <a:pt x="822923" y="36988"/>
                </a:lnTo>
                <a:lnTo>
                  <a:pt x="820056" y="40835"/>
                </a:lnTo>
                <a:lnTo>
                  <a:pt x="833162" y="40835"/>
                </a:lnTo>
                <a:lnTo>
                  <a:pt x="835738" y="39487"/>
                </a:lnTo>
                <a:lnTo>
                  <a:pt x="866855" y="39487"/>
                </a:lnTo>
                <a:lnTo>
                  <a:pt x="865369" y="37629"/>
                </a:lnTo>
                <a:lnTo>
                  <a:pt x="855203" y="30955"/>
                </a:lnTo>
                <a:lnTo>
                  <a:pt x="849354" y="29278"/>
                </a:lnTo>
                <a:close/>
              </a:path>
              <a:path w="955040" h="137795">
                <a:moveTo>
                  <a:pt x="903250" y="82838"/>
                </a:moveTo>
                <a:lnTo>
                  <a:pt x="890368" y="84761"/>
                </a:lnTo>
                <a:lnTo>
                  <a:pt x="891801" y="92866"/>
                </a:lnTo>
                <a:lnTo>
                  <a:pt x="895151" y="98997"/>
                </a:lnTo>
                <a:lnTo>
                  <a:pt x="905700" y="107332"/>
                </a:lnTo>
                <a:lnTo>
                  <a:pt x="913416" y="109420"/>
                </a:lnTo>
                <a:lnTo>
                  <a:pt x="929681" y="109420"/>
                </a:lnTo>
                <a:lnTo>
                  <a:pt x="935148" y="108368"/>
                </a:lnTo>
                <a:lnTo>
                  <a:pt x="944780" y="104127"/>
                </a:lnTo>
                <a:lnTo>
                  <a:pt x="948463" y="101167"/>
                </a:lnTo>
                <a:lnTo>
                  <a:pt x="950161" y="98636"/>
                </a:lnTo>
                <a:lnTo>
                  <a:pt x="917449" y="98636"/>
                </a:lnTo>
                <a:lnTo>
                  <a:pt x="912733" y="97288"/>
                </a:lnTo>
                <a:lnTo>
                  <a:pt x="906083" y="91896"/>
                </a:lnTo>
                <a:lnTo>
                  <a:pt x="904033" y="87983"/>
                </a:lnTo>
                <a:lnTo>
                  <a:pt x="903250" y="82838"/>
                </a:lnTo>
                <a:close/>
              </a:path>
              <a:path w="955040" h="137795">
                <a:moveTo>
                  <a:pt x="927215" y="29278"/>
                </a:moveTo>
                <a:lnTo>
                  <a:pt x="917049" y="29278"/>
                </a:lnTo>
                <a:lnTo>
                  <a:pt x="913216" y="29804"/>
                </a:lnTo>
                <a:lnTo>
                  <a:pt x="892517" y="47904"/>
                </a:lnTo>
                <a:lnTo>
                  <a:pt x="892517" y="55104"/>
                </a:lnTo>
                <a:lnTo>
                  <a:pt x="931115" y="76936"/>
                </a:lnTo>
                <a:lnTo>
                  <a:pt x="935614" y="78415"/>
                </a:lnTo>
                <a:lnTo>
                  <a:pt x="940031" y="81227"/>
                </a:lnTo>
                <a:lnTo>
                  <a:pt x="941331" y="83544"/>
                </a:lnTo>
                <a:lnTo>
                  <a:pt x="941331" y="89841"/>
                </a:lnTo>
                <a:lnTo>
                  <a:pt x="939881" y="92701"/>
                </a:lnTo>
                <a:lnTo>
                  <a:pt x="934014" y="97452"/>
                </a:lnTo>
                <a:lnTo>
                  <a:pt x="929548" y="98636"/>
                </a:lnTo>
                <a:lnTo>
                  <a:pt x="950161" y="98636"/>
                </a:lnTo>
                <a:lnTo>
                  <a:pt x="953546" y="93589"/>
                </a:lnTo>
                <a:lnTo>
                  <a:pt x="954711" y="89841"/>
                </a:lnTo>
                <a:lnTo>
                  <a:pt x="954813" y="80651"/>
                </a:lnTo>
                <a:lnTo>
                  <a:pt x="953780" y="76936"/>
                </a:lnTo>
                <a:lnTo>
                  <a:pt x="917049" y="59395"/>
                </a:lnTo>
                <a:lnTo>
                  <a:pt x="913149" y="58310"/>
                </a:lnTo>
                <a:lnTo>
                  <a:pt x="905200" y="47197"/>
                </a:lnTo>
                <a:lnTo>
                  <a:pt x="906516" y="44863"/>
                </a:lnTo>
                <a:lnTo>
                  <a:pt x="911716" y="40868"/>
                </a:lnTo>
                <a:lnTo>
                  <a:pt x="916016" y="39881"/>
                </a:lnTo>
                <a:lnTo>
                  <a:pt x="948119" y="39881"/>
                </a:lnTo>
                <a:lnTo>
                  <a:pt x="945180" y="35969"/>
                </a:lnTo>
                <a:lnTo>
                  <a:pt x="941764" y="33618"/>
                </a:lnTo>
                <a:lnTo>
                  <a:pt x="932514" y="30149"/>
                </a:lnTo>
                <a:lnTo>
                  <a:pt x="927215" y="29278"/>
                </a:lnTo>
                <a:close/>
              </a:path>
              <a:path w="955040" h="137795">
                <a:moveTo>
                  <a:pt x="948119" y="39881"/>
                </a:moveTo>
                <a:lnTo>
                  <a:pt x="927215" y="39881"/>
                </a:lnTo>
                <a:lnTo>
                  <a:pt x="931215" y="40999"/>
                </a:lnTo>
                <a:lnTo>
                  <a:pt x="936814" y="45504"/>
                </a:lnTo>
                <a:lnTo>
                  <a:pt x="938481" y="48545"/>
                </a:lnTo>
                <a:lnTo>
                  <a:pt x="938997" y="52408"/>
                </a:lnTo>
                <a:lnTo>
                  <a:pt x="951880" y="50666"/>
                </a:lnTo>
                <a:lnTo>
                  <a:pt x="951096" y="45783"/>
                </a:lnTo>
                <a:lnTo>
                  <a:pt x="949613" y="41871"/>
                </a:lnTo>
                <a:lnTo>
                  <a:pt x="948119" y="398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9418" y="6392587"/>
            <a:ext cx="319405" cy="107950"/>
          </a:xfrm>
          <a:custGeom>
            <a:avLst/>
            <a:gdLst/>
            <a:ahLst/>
            <a:cxnLst/>
            <a:rect l="l" t="t" r="r" b="b"/>
            <a:pathLst>
              <a:path w="319405" h="107950">
                <a:moveTo>
                  <a:pt x="49604" y="12510"/>
                </a:moveTo>
                <a:lnTo>
                  <a:pt x="35355" y="12510"/>
                </a:lnTo>
                <a:lnTo>
                  <a:pt x="35355" y="105950"/>
                </a:lnTo>
                <a:lnTo>
                  <a:pt x="49604" y="105950"/>
                </a:lnTo>
                <a:lnTo>
                  <a:pt x="49604" y="12510"/>
                </a:lnTo>
                <a:close/>
              </a:path>
              <a:path w="319405" h="107950">
                <a:moveTo>
                  <a:pt x="85152" y="0"/>
                </a:moveTo>
                <a:lnTo>
                  <a:pt x="0" y="0"/>
                </a:lnTo>
                <a:lnTo>
                  <a:pt x="0" y="12510"/>
                </a:lnTo>
                <a:lnTo>
                  <a:pt x="85152" y="12510"/>
                </a:lnTo>
                <a:lnTo>
                  <a:pt x="85152" y="0"/>
                </a:lnTo>
                <a:close/>
              </a:path>
              <a:path w="319405" h="107950">
                <a:moveTo>
                  <a:pt x="125382" y="27535"/>
                </a:moveTo>
                <a:lnTo>
                  <a:pt x="92034" y="49024"/>
                </a:lnTo>
                <a:lnTo>
                  <a:pt x="89051" y="67615"/>
                </a:lnTo>
                <a:lnTo>
                  <a:pt x="89680" y="76770"/>
                </a:lnTo>
                <a:lnTo>
                  <a:pt x="117664" y="107038"/>
                </a:lnTo>
                <a:lnTo>
                  <a:pt x="125382" y="107682"/>
                </a:lnTo>
                <a:lnTo>
                  <a:pt x="132148" y="107682"/>
                </a:lnTo>
                <a:lnTo>
                  <a:pt x="138431" y="106109"/>
                </a:lnTo>
                <a:lnTo>
                  <a:pt x="150014" y="99816"/>
                </a:lnTo>
                <a:lnTo>
                  <a:pt x="152935" y="96895"/>
                </a:lnTo>
                <a:lnTo>
                  <a:pt x="118866" y="96895"/>
                </a:lnTo>
                <a:lnTo>
                  <a:pt x="113433" y="94454"/>
                </a:lnTo>
                <a:lnTo>
                  <a:pt x="104717" y="84695"/>
                </a:lnTo>
                <a:lnTo>
                  <a:pt x="102534" y="77380"/>
                </a:lnTo>
                <a:lnTo>
                  <a:pt x="102562" y="57622"/>
                </a:lnTo>
                <a:lnTo>
                  <a:pt x="104717" y="50370"/>
                </a:lnTo>
                <a:lnTo>
                  <a:pt x="113433" y="40736"/>
                </a:lnTo>
                <a:lnTo>
                  <a:pt x="118866" y="38336"/>
                </a:lnTo>
                <a:lnTo>
                  <a:pt x="152038" y="38336"/>
                </a:lnTo>
                <a:lnTo>
                  <a:pt x="151647" y="37843"/>
                </a:lnTo>
                <a:lnTo>
                  <a:pt x="146162" y="33333"/>
                </a:lnTo>
                <a:lnTo>
                  <a:pt x="139958" y="30112"/>
                </a:lnTo>
                <a:lnTo>
                  <a:pt x="133032" y="28180"/>
                </a:lnTo>
                <a:lnTo>
                  <a:pt x="125382" y="27535"/>
                </a:lnTo>
                <a:close/>
              </a:path>
              <a:path w="319405" h="107950">
                <a:moveTo>
                  <a:pt x="152038" y="38336"/>
                </a:moveTo>
                <a:lnTo>
                  <a:pt x="131898" y="38336"/>
                </a:lnTo>
                <a:lnTo>
                  <a:pt x="137331" y="40769"/>
                </a:lnTo>
                <a:lnTo>
                  <a:pt x="146047" y="50534"/>
                </a:lnTo>
                <a:lnTo>
                  <a:pt x="148201" y="57622"/>
                </a:lnTo>
                <a:lnTo>
                  <a:pt x="148192" y="77380"/>
                </a:lnTo>
                <a:lnTo>
                  <a:pt x="146080" y="84695"/>
                </a:lnTo>
                <a:lnTo>
                  <a:pt x="137498" y="94454"/>
                </a:lnTo>
                <a:lnTo>
                  <a:pt x="132015" y="96895"/>
                </a:lnTo>
                <a:lnTo>
                  <a:pt x="152935" y="96895"/>
                </a:lnTo>
                <a:lnTo>
                  <a:pt x="154413" y="95417"/>
                </a:lnTo>
                <a:lnTo>
                  <a:pt x="160413" y="84120"/>
                </a:lnTo>
                <a:lnTo>
                  <a:pt x="161815" y="76770"/>
                </a:lnTo>
                <a:lnTo>
                  <a:pt x="161896" y="66464"/>
                </a:lnTo>
                <a:lnTo>
                  <a:pt x="161255" y="57805"/>
                </a:lnTo>
                <a:lnTo>
                  <a:pt x="159334" y="50150"/>
                </a:lnTo>
                <a:lnTo>
                  <a:pt x="156131" y="43496"/>
                </a:lnTo>
                <a:lnTo>
                  <a:pt x="152038" y="38336"/>
                </a:lnTo>
                <a:close/>
              </a:path>
              <a:path w="319405" h="107950">
                <a:moveTo>
                  <a:pt x="196860" y="39290"/>
                </a:moveTo>
                <a:lnTo>
                  <a:pt x="183778" y="39290"/>
                </a:lnTo>
                <a:lnTo>
                  <a:pt x="183895" y="92335"/>
                </a:lnTo>
                <a:lnTo>
                  <a:pt x="197310" y="106913"/>
                </a:lnTo>
                <a:lnTo>
                  <a:pt x="204993" y="106913"/>
                </a:lnTo>
                <a:lnTo>
                  <a:pt x="208326" y="106527"/>
                </a:lnTo>
                <a:lnTo>
                  <a:pt x="212092" y="105756"/>
                </a:lnTo>
                <a:lnTo>
                  <a:pt x="210209" y="94776"/>
                </a:lnTo>
                <a:lnTo>
                  <a:pt x="202326" y="94776"/>
                </a:lnTo>
                <a:lnTo>
                  <a:pt x="200826" y="94454"/>
                </a:lnTo>
                <a:lnTo>
                  <a:pt x="198743" y="93170"/>
                </a:lnTo>
                <a:lnTo>
                  <a:pt x="197993" y="92335"/>
                </a:lnTo>
                <a:lnTo>
                  <a:pt x="197093" y="90285"/>
                </a:lnTo>
                <a:lnTo>
                  <a:pt x="196860" y="87901"/>
                </a:lnTo>
                <a:lnTo>
                  <a:pt x="196860" y="39290"/>
                </a:lnTo>
                <a:close/>
              </a:path>
              <a:path w="319405" h="107950">
                <a:moveTo>
                  <a:pt x="210142" y="94390"/>
                </a:moveTo>
                <a:lnTo>
                  <a:pt x="207793" y="94648"/>
                </a:lnTo>
                <a:lnTo>
                  <a:pt x="205843" y="94776"/>
                </a:lnTo>
                <a:lnTo>
                  <a:pt x="210209" y="94776"/>
                </a:lnTo>
                <a:lnTo>
                  <a:pt x="210142" y="94390"/>
                </a:lnTo>
                <a:close/>
              </a:path>
              <a:path w="319405" h="107950">
                <a:moveTo>
                  <a:pt x="210142" y="29278"/>
                </a:moveTo>
                <a:lnTo>
                  <a:pt x="174212" y="29278"/>
                </a:lnTo>
                <a:lnTo>
                  <a:pt x="174212" y="39290"/>
                </a:lnTo>
                <a:lnTo>
                  <a:pt x="210142" y="39290"/>
                </a:lnTo>
                <a:lnTo>
                  <a:pt x="210142" y="29278"/>
                </a:lnTo>
                <a:close/>
              </a:path>
              <a:path w="319405" h="107950">
                <a:moveTo>
                  <a:pt x="196860" y="2498"/>
                </a:moveTo>
                <a:lnTo>
                  <a:pt x="183778" y="10208"/>
                </a:lnTo>
                <a:lnTo>
                  <a:pt x="183778" y="29278"/>
                </a:lnTo>
                <a:lnTo>
                  <a:pt x="196860" y="29278"/>
                </a:lnTo>
                <a:lnTo>
                  <a:pt x="196860" y="2498"/>
                </a:lnTo>
                <a:close/>
              </a:path>
              <a:path w="319405" h="107950">
                <a:moveTo>
                  <a:pt x="279270" y="38336"/>
                </a:moveTo>
                <a:lnTo>
                  <a:pt x="256422" y="38336"/>
                </a:lnTo>
                <a:lnTo>
                  <a:pt x="261439" y="39750"/>
                </a:lnTo>
                <a:lnTo>
                  <a:pt x="264822" y="42561"/>
                </a:lnTo>
                <a:lnTo>
                  <a:pt x="267305" y="44748"/>
                </a:lnTo>
                <a:lnTo>
                  <a:pt x="268538" y="48545"/>
                </a:lnTo>
                <a:lnTo>
                  <a:pt x="268538" y="57209"/>
                </a:lnTo>
                <a:lnTo>
                  <a:pt x="263455" y="59000"/>
                </a:lnTo>
                <a:lnTo>
                  <a:pt x="255639" y="60480"/>
                </a:lnTo>
                <a:lnTo>
                  <a:pt x="239757" y="62288"/>
                </a:lnTo>
                <a:lnTo>
                  <a:pt x="235857" y="62995"/>
                </a:lnTo>
                <a:lnTo>
                  <a:pt x="233374" y="63751"/>
                </a:lnTo>
                <a:lnTo>
                  <a:pt x="229858" y="64656"/>
                </a:lnTo>
                <a:lnTo>
                  <a:pt x="226675" y="66037"/>
                </a:lnTo>
                <a:lnTo>
                  <a:pt x="220942" y="69768"/>
                </a:lnTo>
                <a:lnTo>
                  <a:pt x="218675" y="72267"/>
                </a:lnTo>
                <a:lnTo>
                  <a:pt x="215275" y="78563"/>
                </a:lnTo>
                <a:lnTo>
                  <a:pt x="214442" y="81999"/>
                </a:lnTo>
                <a:lnTo>
                  <a:pt x="214442" y="92142"/>
                </a:lnTo>
                <a:lnTo>
                  <a:pt x="216709" y="97408"/>
                </a:lnTo>
                <a:lnTo>
                  <a:pt x="225825" y="105627"/>
                </a:lnTo>
                <a:lnTo>
                  <a:pt x="232407" y="107682"/>
                </a:lnTo>
                <a:lnTo>
                  <a:pt x="246206" y="107682"/>
                </a:lnTo>
                <a:lnTo>
                  <a:pt x="251056" y="106849"/>
                </a:lnTo>
                <a:lnTo>
                  <a:pt x="260039" y="103508"/>
                </a:lnTo>
                <a:lnTo>
                  <a:pt x="264755" y="100618"/>
                </a:lnTo>
                <a:lnTo>
                  <a:pt x="268545" y="97472"/>
                </a:lnTo>
                <a:lnTo>
                  <a:pt x="239040" y="97472"/>
                </a:lnTo>
                <a:lnTo>
                  <a:pt x="235174" y="96316"/>
                </a:lnTo>
                <a:lnTo>
                  <a:pt x="229841" y="91693"/>
                </a:lnTo>
                <a:lnTo>
                  <a:pt x="228583" y="89002"/>
                </a:lnTo>
                <a:lnTo>
                  <a:pt x="228491" y="83018"/>
                </a:lnTo>
                <a:lnTo>
                  <a:pt x="229124" y="80963"/>
                </a:lnTo>
                <a:lnTo>
                  <a:pt x="256556" y="71018"/>
                </a:lnTo>
                <a:lnTo>
                  <a:pt x="263722" y="69341"/>
                </a:lnTo>
                <a:lnTo>
                  <a:pt x="268538" y="67417"/>
                </a:lnTo>
                <a:lnTo>
                  <a:pt x="281821" y="67417"/>
                </a:lnTo>
                <a:lnTo>
                  <a:pt x="281714" y="48545"/>
                </a:lnTo>
                <a:lnTo>
                  <a:pt x="281621" y="46671"/>
                </a:lnTo>
                <a:lnTo>
                  <a:pt x="281237" y="44501"/>
                </a:lnTo>
                <a:lnTo>
                  <a:pt x="280454" y="40901"/>
                </a:lnTo>
                <a:lnTo>
                  <a:pt x="279270" y="38336"/>
                </a:lnTo>
                <a:close/>
              </a:path>
              <a:path w="319405" h="107950">
                <a:moveTo>
                  <a:pt x="282660" y="96509"/>
                </a:moveTo>
                <a:lnTo>
                  <a:pt x="269705" y="96509"/>
                </a:lnTo>
                <a:lnTo>
                  <a:pt x="270105" y="100106"/>
                </a:lnTo>
                <a:lnTo>
                  <a:pt x="270938" y="103252"/>
                </a:lnTo>
                <a:lnTo>
                  <a:pt x="272238" y="105950"/>
                </a:lnTo>
                <a:lnTo>
                  <a:pt x="286104" y="105950"/>
                </a:lnTo>
                <a:lnTo>
                  <a:pt x="284420" y="102996"/>
                </a:lnTo>
                <a:lnTo>
                  <a:pt x="283287" y="99913"/>
                </a:lnTo>
                <a:lnTo>
                  <a:pt x="282660" y="96509"/>
                </a:lnTo>
                <a:close/>
              </a:path>
              <a:path w="319405" h="107950">
                <a:moveTo>
                  <a:pt x="281821" y="67417"/>
                </a:moveTo>
                <a:lnTo>
                  <a:pt x="268538" y="67417"/>
                </a:lnTo>
                <a:lnTo>
                  <a:pt x="268426" y="78563"/>
                </a:lnTo>
                <a:lnTo>
                  <a:pt x="267822" y="82196"/>
                </a:lnTo>
                <a:lnTo>
                  <a:pt x="266388" y="85139"/>
                </a:lnTo>
                <a:lnTo>
                  <a:pt x="264572" y="89002"/>
                </a:lnTo>
                <a:lnTo>
                  <a:pt x="261672" y="92014"/>
                </a:lnTo>
                <a:lnTo>
                  <a:pt x="253723" y="96380"/>
                </a:lnTo>
                <a:lnTo>
                  <a:pt x="249206" y="97472"/>
                </a:lnTo>
                <a:lnTo>
                  <a:pt x="268545" y="97472"/>
                </a:lnTo>
                <a:lnTo>
                  <a:pt x="269705" y="96509"/>
                </a:lnTo>
                <a:lnTo>
                  <a:pt x="282660" y="96509"/>
                </a:lnTo>
                <a:lnTo>
                  <a:pt x="282104" y="93492"/>
                </a:lnTo>
                <a:lnTo>
                  <a:pt x="281930" y="88805"/>
                </a:lnTo>
                <a:lnTo>
                  <a:pt x="281821" y="67417"/>
                </a:lnTo>
                <a:close/>
              </a:path>
              <a:path w="319405" h="107950">
                <a:moveTo>
                  <a:pt x="258372" y="27535"/>
                </a:moveTo>
                <a:lnTo>
                  <a:pt x="245107" y="27535"/>
                </a:lnTo>
                <a:lnTo>
                  <a:pt x="239240" y="28440"/>
                </a:lnTo>
                <a:lnTo>
                  <a:pt x="216592" y="51044"/>
                </a:lnTo>
                <a:lnTo>
                  <a:pt x="229474" y="52770"/>
                </a:lnTo>
                <a:lnTo>
                  <a:pt x="230908" y="47378"/>
                </a:lnTo>
                <a:lnTo>
                  <a:pt x="233124" y="43630"/>
                </a:lnTo>
                <a:lnTo>
                  <a:pt x="239107" y="39388"/>
                </a:lnTo>
                <a:lnTo>
                  <a:pt x="243673" y="38336"/>
                </a:lnTo>
                <a:lnTo>
                  <a:pt x="279270" y="38336"/>
                </a:lnTo>
                <a:lnTo>
                  <a:pt x="279087" y="37942"/>
                </a:lnTo>
                <a:lnTo>
                  <a:pt x="275171" y="33322"/>
                </a:lnTo>
                <a:lnTo>
                  <a:pt x="272121" y="31399"/>
                </a:lnTo>
                <a:lnTo>
                  <a:pt x="263789" y="28308"/>
                </a:lnTo>
                <a:lnTo>
                  <a:pt x="258372" y="27535"/>
                </a:lnTo>
                <a:close/>
              </a:path>
              <a:path w="319405" h="107950">
                <a:moveTo>
                  <a:pt x="319318" y="0"/>
                </a:moveTo>
                <a:lnTo>
                  <a:pt x="306035" y="0"/>
                </a:lnTo>
                <a:lnTo>
                  <a:pt x="306035" y="105950"/>
                </a:lnTo>
                <a:lnTo>
                  <a:pt x="319318" y="105950"/>
                </a:lnTo>
                <a:lnTo>
                  <a:pt x="319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1556" y="6392192"/>
            <a:ext cx="159782" cy="1080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45151" y="6392192"/>
            <a:ext cx="632286" cy="12734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92820" y="6129162"/>
            <a:ext cx="370840" cy="127635"/>
          </a:xfrm>
          <a:custGeom>
            <a:avLst/>
            <a:gdLst/>
            <a:ahLst/>
            <a:cxnLst/>
            <a:rect l="l" t="t" r="r" b="b"/>
            <a:pathLst>
              <a:path w="370839" h="127635">
                <a:moveTo>
                  <a:pt x="14665" y="80717"/>
                </a:moveTo>
                <a:lnTo>
                  <a:pt x="1999" y="81884"/>
                </a:lnTo>
                <a:lnTo>
                  <a:pt x="2999" y="90219"/>
                </a:lnTo>
                <a:lnTo>
                  <a:pt x="6166" y="96680"/>
                </a:lnTo>
                <a:lnTo>
                  <a:pt x="16832" y="105803"/>
                </a:lnTo>
                <a:lnTo>
                  <a:pt x="23831" y="108072"/>
                </a:lnTo>
                <a:lnTo>
                  <a:pt x="40163" y="108072"/>
                </a:lnTo>
                <a:lnTo>
                  <a:pt x="46996" y="105984"/>
                </a:lnTo>
                <a:lnTo>
                  <a:pt x="52829" y="101809"/>
                </a:lnTo>
                <a:lnTo>
                  <a:pt x="58829" y="97649"/>
                </a:lnTo>
                <a:lnTo>
                  <a:pt x="58945" y="97485"/>
                </a:lnTo>
                <a:lnTo>
                  <a:pt x="27831" y="97485"/>
                </a:lnTo>
                <a:lnTo>
                  <a:pt x="23831" y="96170"/>
                </a:lnTo>
                <a:lnTo>
                  <a:pt x="17832" y="90893"/>
                </a:lnTo>
                <a:lnTo>
                  <a:pt x="15665" y="86635"/>
                </a:lnTo>
                <a:lnTo>
                  <a:pt x="14665" y="80717"/>
                </a:lnTo>
                <a:close/>
              </a:path>
              <a:path w="370839" h="127635">
                <a:moveTo>
                  <a:pt x="70356" y="56452"/>
                </a:moveTo>
                <a:lnTo>
                  <a:pt x="57495" y="56452"/>
                </a:lnTo>
                <a:lnTo>
                  <a:pt x="57495" y="64541"/>
                </a:lnTo>
                <a:lnTo>
                  <a:pt x="56829" y="69834"/>
                </a:lnTo>
                <a:lnTo>
                  <a:pt x="36497" y="97485"/>
                </a:lnTo>
                <a:lnTo>
                  <a:pt x="58945" y="97485"/>
                </a:lnTo>
                <a:lnTo>
                  <a:pt x="70228" y="60973"/>
                </a:lnTo>
                <a:lnTo>
                  <a:pt x="70356" y="56452"/>
                </a:lnTo>
                <a:close/>
              </a:path>
              <a:path w="370839" h="127635">
                <a:moveTo>
                  <a:pt x="40663" y="0"/>
                </a:moveTo>
                <a:lnTo>
                  <a:pt x="33830" y="0"/>
                </a:lnTo>
                <a:lnTo>
                  <a:pt x="26891" y="613"/>
                </a:lnTo>
                <a:lnTo>
                  <a:pt x="0" y="35837"/>
                </a:lnTo>
                <a:lnTo>
                  <a:pt x="588" y="43260"/>
                </a:lnTo>
                <a:lnTo>
                  <a:pt x="22831" y="70508"/>
                </a:lnTo>
                <a:lnTo>
                  <a:pt x="37163" y="70508"/>
                </a:lnTo>
                <a:lnTo>
                  <a:pt x="42163" y="69193"/>
                </a:lnTo>
                <a:lnTo>
                  <a:pt x="46663" y="66563"/>
                </a:lnTo>
                <a:lnTo>
                  <a:pt x="51329" y="63932"/>
                </a:lnTo>
                <a:lnTo>
                  <a:pt x="54829" y="60562"/>
                </a:lnTo>
                <a:lnTo>
                  <a:pt x="55874" y="58951"/>
                </a:lnTo>
                <a:lnTo>
                  <a:pt x="28997" y="58951"/>
                </a:lnTo>
                <a:lnTo>
                  <a:pt x="23998" y="56830"/>
                </a:lnTo>
                <a:lnTo>
                  <a:pt x="15665" y="48364"/>
                </a:lnTo>
                <a:lnTo>
                  <a:pt x="13499" y="42890"/>
                </a:lnTo>
                <a:lnTo>
                  <a:pt x="13499" y="28637"/>
                </a:lnTo>
                <a:lnTo>
                  <a:pt x="15665" y="22505"/>
                </a:lnTo>
                <a:lnTo>
                  <a:pt x="19998" y="17820"/>
                </a:lnTo>
                <a:lnTo>
                  <a:pt x="24498" y="13135"/>
                </a:lnTo>
                <a:lnTo>
                  <a:pt x="29497" y="10784"/>
                </a:lnTo>
                <a:lnTo>
                  <a:pt x="59860" y="10784"/>
                </a:lnTo>
                <a:lnTo>
                  <a:pt x="58662" y="9321"/>
                </a:lnTo>
                <a:lnTo>
                  <a:pt x="52735" y="5527"/>
                </a:lnTo>
                <a:lnTo>
                  <a:pt x="47163" y="1857"/>
                </a:lnTo>
                <a:lnTo>
                  <a:pt x="40663" y="0"/>
                </a:lnTo>
                <a:close/>
              </a:path>
              <a:path w="370839" h="127635">
                <a:moveTo>
                  <a:pt x="59860" y="10784"/>
                </a:moveTo>
                <a:lnTo>
                  <a:pt x="41163" y="10784"/>
                </a:lnTo>
                <a:lnTo>
                  <a:pt x="45996" y="12970"/>
                </a:lnTo>
                <a:lnTo>
                  <a:pt x="53996" y="21699"/>
                </a:lnTo>
                <a:lnTo>
                  <a:pt x="55702" y="27210"/>
                </a:lnTo>
                <a:lnTo>
                  <a:pt x="55710" y="42890"/>
                </a:lnTo>
                <a:lnTo>
                  <a:pt x="53996" y="48364"/>
                </a:lnTo>
                <a:lnTo>
                  <a:pt x="49996" y="52589"/>
                </a:lnTo>
                <a:lnTo>
                  <a:pt x="46163" y="56830"/>
                </a:lnTo>
                <a:lnTo>
                  <a:pt x="41163" y="58951"/>
                </a:lnTo>
                <a:lnTo>
                  <a:pt x="55874" y="58951"/>
                </a:lnTo>
                <a:lnTo>
                  <a:pt x="57495" y="56452"/>
                </a:lnTo>
                <a:lnTo>
                  <a:pt x="70356" y="56452"/>
                </a:lnTo>
                <a:lnTo>
                  <a:pt x="70459" y="52589"/>
                </a:lnTo>
                <a:lnTo>
                  <a:pt x="70406" y="48364"/>
                </a:lnTo>
                <a:lnTo>
                  <a:pt x="70213" y="42086"/>
                </a:lnTo>
                <a:lnTo>
                  <a:pt x="69369" y="34076"/>
                </a:lnTo>
                <a:lnTo>
                  <a:pt x="67963" y="27210"/>
                </a:lnTo>
                <a:lnTo>
                  <a:pt x="65995" y="21486"/>
                </a:lnTo>
                <a:lnTo>
                  <a:pt x="62995" y="14614"/>
                </a:lnTo>
                <a:lnTo>
                  <a:pt x="59860" y="10784"/>
                </a:lnTo>
                <a:close/>
              </a:path>
              <a:path w="370839" h="127635">
                <a:moveTo>
                  <a:pt x="109658" y="91518"/>
                </a:moveTo>
                <a:lnTo>
                  <a:pt x="94659" y="91518"/>
                </a:lnTo>
                <a:lnTo>
                  <a:pt x="94659" y="106346"/>
                </a:lnTo>
                <a:lnTo>
                  <a:pt x="102159" y="106346"/>
                </a:lnTo>
                <a:lnTo>
                  <a:pt x="101992" y="110702"/>
                </a:lnTo>
                <a:lnTo>
                  <a:pt x="101159" y="114089"/>
                </a:lnTo>
                <a:lnTo>
                  <a:pt x="98492" y="118840"/>
                </a:lnTo>
                <a:lnTo>
                  <a:pt x="96492" y="120599"/>
                </a:lnTo>
                <a:lnTo>
                  <a:pt x="93826" y="121750"/>
                </a:lnTo>
                <a:lnTo>
                  <a:pt x="97492" y="127339"/>
                </a:lnTo>
                <a:lnTo>
                  <a:pt x="101659" y="125547"/>
                </a:lnTo>
                <a:lnTo>
                  <a:pt x="104658" y="122950"/>
                </a:lnTo>
                <a:lnTo>
                  <a:pt x="108658" y="116144"/>
                </a:lnTo>
                <a:lnTo>
                  <a:pt x="109658" y="111738"/>
                </a:lnTo>
                <a:lnTo>
                  <a:pt x="109658" y="91518"/>
                </a:lnTo>
                <a:close/>
              </a:path>
              <a:path w="370839" h="127635">
                <a:moveTo>
                  <a:pt x="174653" y="23508"/>
                </a:moveTo>
                <a:lnTo>
                  <a:pt x="161488" y="23508"/>
                </a:lnTo>
                <a:lnTo>
                  <a:pt x="161488" y="106346"/>
                </a:lnTo>
                <a:lnTo>
                  <a:pt x="174653" y="106346"/>
                </a:lnTo>
                <a:lnTo>
                  <a:pt x="174653" y="23508"/>
                </a:lnTo>
                <a:close/>
              </a:path>
              <a:path w="370839" h="127635">
                <a:moveTo>
                  <a:pt x="174653" y="0"/>
                </a:moveTo>
                <a:lnTo>
                  <a:pt x="166321" y="0"/>
                </a:lnTo>
                <a:lnTo>
                  <a:pt x="163987" y="4619"/>
                </a:lnTo>
                <a:lnTo>
                  <a:pt x="159988" y="9337"/>
                </a:lnTo>
                <a:lnTo>
                  <a:pt x="154488" y="14154"/>
                </a:lnTo>
                <a:lnTo>
                  <a:pt x="148822" y="18971"/>
                </a:lnTo>
                <a:lnTo>
                  <a:pt x="142489" y="23113"/>
                </a:lnTo>
                <a:lnTo>
                  <a:pt x="135156" y="26582"/>
                </a:lnTo>
                <a:lnTo>
                  <a:pt x="135156" y="39109"/>
                </a:lnTo>
                <a:lnTo>
                  <a:pt x="161488" y="23508"/>
                </a:lnTo>
                <a:lnTo>
                  <a:pt x="174653" y="23508"/>
                </a:lnTo>
                <a:lnTo>
                  <a:pt x="174653" y="0"/>
                </a:lnTo>
                <a:close/>
              </a:path>
              <a:path w="370839" h="127635">
                <a:moveTo>
                  <a:pt x="258814" y="0"/>
                </a:moveTo>
                <a:lnTo>
                  <a:pt x="250481" y="0"/>
                </a:lnTo>
                <a:lnTo>
                  <a:pt x="242419" y="758"/>
                </a:lnTo>
                <a:lnTo>
                  <a:pt x="214859" y="30246"/>
                </a:lnTo>
                <a:lnTo>
                  <a:pt x="212051" y="55482"/>
                </a:lnTo>
                <a:lnTo>
                  <a:pt x="212053" y="58183"/>
                </a:lnTo>
                <a:lnTo>
                  <a:pt x="222351" y="96170"/>
                </a:lnTo>
                <a:lnTo>
                  <a:pt x="249315" y="108072"/>
                </a:lnTo>
                <a:lnTo>
                  <a:pt x="255647" y="108072"/>
                </a:lnTo>
                <a:lnTo>
                  <a:pt x="261314" y="106576"/>
                </a:lnTo>
                <a:lnTo>
                  <a:pt x="266480" y="103551"/>
                </a:lnTo>
                <a:lnTo>
                  <a:pt x="271480" y="100526"/>
                </a:lnTo>
                <a:lnTo>
                  <a:pt x="274272" y="97485"/>
                </a:lnTo>
                <a:lnTo>
                  <a:pt x="245148" y="97485"/>
                </a:lnTo>
                <a:lnTo>
                  <a:pt x="241482" y="96384"/>
                </a:lnTo>
                <a:lnTo>
                  <a:pt x="227150" y="65247"/>
                </a:lnTo>
                <a:lnTo>
                  <a:pt x="229316" y="59724"/>
                </a:lnTo>
                <a:lnTo>
                  <a:pt x="233316" y="55482"/>
                </a:lnTo>
                <a:lnTo>
                  <a:pt x="237095" y="51636"/>
                </a:lnTo>
                <a:lnTo>
                  <a:pt x="224983" y="51636"/>
                </a:lnTo>
                <a:lnTo>
                  <a:pt x="238482" y="14072"/>
                </a:lnTo>
                <a:lnTo>
                  <a:pt x="245482" y="10603"/>
                </a:lnTo>
                <a:lnTo>
                  <a:pt x="275334" y="10603"/>
                </a:lnTo>
                <a:lnTo>
                  <a:pt x="271146" y="7036"/>
                </a:lnTo>
                <a:lnTo>
                  <a:pt x="265813" y="2350"/>
                </a:lnTo>
                <a:lnTo>
                  <a:pt x="258814" y="0"/>
                </a:lnTo>
                <a:close/>
              </a:path>
              <a:path w="370839" h="127635">
                <a:moveTo>
                  <a:pt x="275151" y="49120"/>
                </a:moveTo>
                <a:lnTo>
                  <a:pt x="254481" y="49120"/>
                </a:lnTo>
                <a:lnTo>
                  <a:pt x="259480" y="51241"/>
                </a:lnTo>
                <a:lnTo>
                  <a:pt x="263480" y="55482"/>
                </a:lnTo>
                <a:lnTo>
                  <a:pt x="267313" y="59724"/>
                </a:lnTo>
                <a:lnTo>
                  <a:pt x="269228" y="65247"/>
                </a:lnTo>
                <a:lnTo>
                  <a:pt x="269313" y="80405"/>
                </a:lnTo>
                <a:lnTo>
                  <a:pt x="267313" y="86405"/>
                </a:lnTo>
                <a:lnTo>
                  <a:pt x="259314" y="95266"/>
                </a:lnTo>
                <a:lnTo>
                  <a:pt x="254481" y="97485"/>
                </a:lnTo>
                <a:lnTo>
                  <a:pt x="274272" y="97485"/>
                </a:lnTo>
                <a:lnTo>
                  <a:pt x="275497" y="96137"/>
                </a:lnTo>
                <a:lnTo>
                  <a:pt x="278479" y="90449"/>
                </a:lnTo>
                <a:lnTo>
                  <a:pt x="281312" y="84728"/>
                </a:lnTo>
                <a:lnTo>
                  <a:pt x="282812" y="78530"/>
                </a:lnTo>
                <a:lnTo>
                  <a:pt x="282812" y="71856"/>
                </a:lnTo>
                <a:lnTo>
                  <a:pt x="282247" y="64683"/>
                </a:lnTo>
                <a:lnTo>
                  <a:pt x="280541" y="58183"/>
                </a:lnTo>
                <a:lnTo>
                  <a:pt x="277680" y="52354"/>
                </a:lnTo>
                <a:lnTo>
                  <a:pt x="275151" y="49120"/>
                </a:lnTo>
                <a:close/>
              </a:path>
              <a:path w="370839" h="127635">
                <a:moveTo>
                  <a:pt x="259980" y="37563"/>
                </a:moveTo>
                <a:lnTo>
                  <a:pt x="246148" y="37563"/>
                </a:lnTo>
                <a:lnTo>
                  <a:pt x="241315" y="38731"/>
                </a:lnTo>
                <a:lnTo>
                  <a:pt x="231982" y="43350"/>
                </a:lnTo>
                <a:lnTo>
                  <a:pt x="228149" y="46885"/>
                </a:lnTo>
                <a:lnTo>
                  <a:pt x="224983" y="51636"/>
                </a:lnTo>
                <a:lnTo>
                  <a:pt x="237095" y="51636"/>
                </a:lnTo>
                <a:lnTo>
                  <a:pt x="237482" y="51241"/>
                </a:lnTo>
                <a:lnTo>
                  <a:pt x="242482" y="49120"/>
                </a:lnTo>
                <a:lnTo>
                  <a:pt x="275151" y="49120"/>
                </a:lnTo>
                <a:lnTo>
                  <a:pt x="273646" y="47197"/>
                </a:lnTo>
                <a:lnTo>
                  <a:pt x="267313" y="40786"/>
                </a:lnTo>
                <a:lnTo>
                  <a:pt x="259980" y="37563"/>
                </a:lnTo>
                <a:close/>
              </a:path>
              <a:path w="370839" h="127635">
                <a:moveTo>
                  <a:pt x="275334" y="10603"/>
                </a:moveTo>
                <a:lnTo>
                  <a:pt x="254814" y="10603"/>
                </a:lnTo>
                <a:lnTo>
                  <a:pt x="259314" y="12461"/>
                </a:lnTo>
                <a:lnTo>
                  <a:pt x="262980" y="16176"/>
                </a:lnTo>
                <a:lnTo>
                  <a:pt x="264980" y="18494"/>
                </a:lnTo>
                <a:lnTo>
                  <a:pt x="266647" y="22226"/>
                </a:lnTo>
                <a:lnTo>
                  <a:pt x="267813" y="27355"/>
                </a:lnTo>
                <a:lnTo>
                  <a:pt x="280812" y="26401"/>
                </a:lnTo>
                <a:lnTo>
                  <a:pt x="279812" y="18181"/>
                </a:lnTo>
                <a:lnTo>
                  <a:pt x="276646" y="11721"/>
                </a:lnTo>
                <a:lnTo>
                  <a:pt x="275334" y="10603"/>
                </a:lnTo>
                <a:close/>
              </a:path>
              <a:path w="370839" h="127635">
                <a:moveTo>
                  <a:pt x="344308" y="0"/>
                </a:moveTo>
                <a:lnTo>
                  <a:pt x="325809" y="0"/>
                </a:lnTo>
                <a:lnTo>
                  <a:pt x="318310" y="2630"/>
                </a:lnTo>
                <a:lnTo>
                  <a:pt x="306977" y="13167"/>
                </a:lnTo>
                <a:lnTo>
                  <a:pt x="304144" y="19645"/>
                </a:lnTo>
                <a:lnTo>
                  <a:pt x="304220" y="32615"/>
                </a:lnTo>
                <a:lnTo>
                  <a:pt x="320309" y="48940"/>
                </a:lnTo>
                <a:lnTo>
                  <a:pt x="313810" y="50600"/>
                </a:lnTo>
                <a:lnTo>
                  <a:pt x="308810" y="53756"/>
                </a:lnTo>
                <a:lnTo>
                  <a:pt x="305144" y="58376"/>
                </a:lnTo>
                <a:lnTo>
                  <a:pt x="301644" y="62995"/>
                </a:lnTo>
                <a:lnTo>
                  <a:pt x="299811" y="68782"/>
                </a:lnTo>
                <a:lnTo>
                  <a:pt x="299868" y="85090"/>
                </a:lnTo>
                <a:lnTo>
                  <a:pt x="335142" y="108072"/>
                </a:lnTo>
                <a:lnTo>
                  <a:pt x="342761" y="107495"/>
                </a:lnTo>
                <a:lnTo>
                  <a:pt x="349599" y="105764"/>
                </a:lnTo>
                <a:lnTo>
                  <a:pt x="355624" y="102877"/>
                </a:lnTo>
                <a:lnTo>
                  <a:pt x="360806" y="98833"/>
                </a:lnTo>
                <a:lnTo>
                  <a:pt x="362228" y="97485"/>
                </a:lnTo>
                <a:lnTo>
                  <a:pt x="331309" y="97485"/>
                </a:lnTo>
                <a:lnTo>
                  <a:pt x="327642" y="96515"/>
                </a:lnTo>
                <a:lnTo>
                  <a:pt x="313477" y="79435"/>
                </a:lnTo>
                <a:lnTo>
                  <a:pt x="313522" y="69555"/>
                </a:lnTo>
                <a:lnTo>
                  <a:pt x="315476" y="64639"/>
                </a:lnTo>
                <a:lnTo>
                  <a:pt x="319643" y="60595"/>
                </a:lnTo>
                <a:lnTo>
                  <a:pt x="323642" y="56551"/>
                </a:lnTo>
                <a:lnTo>
                  <a:pt x="328809" y="54529"/>
                </a:lnTo>
                <a:lnTo>
                  <a:pt x="362232" y="54529"/>
                </a:lnTo>
                <a:lnTo>
                  <a:pt x="362140" y="54397"/>
                </a:lnTo>
                <a:lnTo>
                  <a:pt x="357140" y="50994"/>
                </a:lnTo>
                <a:lnTo>
                  <a:pt x="350474" y="48940"/>
                </a:lnTo>
                <a:lnTo>
                  <a:pt x="355807" y="46885"/>
                </a:lnTo>
                <a:lnTo>
                  <a:pt x="359806" y="44057"/>
                </a:lnTo>
                <a:lnTo>
                  <a:pt x="359898" y="43926"/>
                </a:lnTo>
                <a:lnTo>
                  <a:pt x="330142" y="43926"/>
                </a:lnTo>
                <a:lnTo>
                  <a:pt x="325976" y="42314"/>
                </a:lnTo>
                <a:lnTo>
                  <a:pt x="319309" y="35903"/>
                </a:lnTo>
                <a:lnTo>
                  <a:pt x="317643" y="31793"/>
                </a:lnTo>
                <a:lnTo>
                  <a:pt x="317643" y="22406"/>
                </a:lnTo>
                <a:lnTo>
                  <a:pt x="319309" y="18625"/>
                </a:lnTo>
                <a:lnTo>
                  <a:pt x="325976" y="12198"/>
                </a:lnTo>
                <a:lnTo>
                  <a:pt x="330142" y="10603"/>
                </a:lnTo>
                <a:lnTo>
                  <a:pt x="360283" y="10603"/>
                </a:lnTo>
                <a:lnTo>
                  <a:pt x="351974" y="2696"/>
                </a:lnTo>
                <a:lnTo>
                  <a:pt x="344308" y="0"/>
                </a:lnTo>
                <a:close/>
              </a:path>
              <a:path w="370839" h="127635">
                <a:moveTo>
                  <a:pt x="362232" y="54529"/>
                </a:moveTo>
                <a:lnTo>
                  <a:pt x="341308" y="54529"/>
                </a:lnTo>
                <a:lnTo>
                  <a:pt x="346641" y="56584"/>
                </a:lnTo>
                <a:lnTo>
                  <a:pt x="354973" y="64804"/>
                </a:lnTo>
                <a:lnTo>
                  <a:pt x="357140" y="69998"/>
                </a:lnTo>
                <a:lnTo>
                  <a:pt x="357140" y="82459"/>
                </a:lnTo>
                <a:lnTo>
                  <a:pt x="354973" y="87523"/>
                </a:lnTo>
                <a:lnTo>
                  <a:pt x="350974" y="91518"/>
                </a:lnTo>
                <a:lnTo>
                  <a:pt x="346807" y="95496"/>
                </a:lnTo>
                <a:lnTo>
                  <a:pt x="341641" y="97485"/>
                </a:lnTo>
                <a:lnTo>
                  <a:pt x="362228" y="97485"/>
                </a:lnTo>
                <a:lnTo>
                  <a:pt x="367306" y="92668"/>
                </a:lnTo>
                <a:lnTo>
                  <a:pt x="370472" y="85090"/>
                </a:lnTo>
                <a:lnTo>
                  <a:pt x="370472" y="69555"/>
                </a:lnTo>
                <a:lnTo>
                  <a:pt x="368806" y="63899"/>
                </a:lnTo>
                <a:lnTo>
                  <a:pt x="362232" y="54529"/>
                </a:lnTo>
                <a:close/>
              </a:path>
              <a:path w="370839" h="127635">
                <a:moveTo>
                  <a:pt x="360283" y="10603"/>
                </a:moveTo>
                <a:lnTo>
                  <a:pt x="340141" y="10603"/>
                </a:lnTo>
                <a:lnTo>
                  <a:pt x="344308" y="12230"/>
                </a:lnTo>
                <a:lnTo>
                  <a:pt x="347641" y="15502"/>
                </a:lnTo>
                <a:lnTo>
                  <a:pt x="351140" y="18790"/>
                </a:lnTo>
                <a:lnTo>
                  <a:pt x="352643" y="22406"/>
                </a:lnTo>
                <a:lnTo>
                  <a:pt x="352722" y="32369"/>
                </a:lnTo>
                <a:lnTo>
                  <a:pt x="351140" y="36051"/>
                </a:lnTo>
                <a:lnTo>
                  <a:pt x="347807" y="39207"/>
                </a:lnTo>
                <a:lnTo>
                  <a:pt x="344641" y="42347"/>
                </a:lnTo>
                <a:lnTo>
                  <a:pt x="340475" y="43926"/>
                </a:lnTo>
                <a:lnTo>
                  <a:pt x="359898" y="43926"/>
                </a:lnTo>
                <a:lnTo>
                  <a:pt x="362306" y="40457"/>
                </a:lnTo>
                <a:lnTo>
                  <a:pt x="364973" y="36857"/>
                </a:lnTo>
                <a:lnTo>
                  <a:pt x="366306" y="32615"/>
                </a:lnTo>
                <a:lnTo>
                  <a:pt x="366306" y="20039"/>
                </a:lnTo>
                <a:lnTo>
                  <a:pt x="363306" y="13480"/>
                </a:lnTo>
                <a:lnTo>
                  <a:pt x="360283" y="1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51556" y="6129162"/>
            <a:ext cx="159654" cy="1063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30812" y="6129162"/>
            <a:ext cx="548005" cy="127635"/>
          </a:xfrm>
          <a:custGeom>
            <a:avLst/>
            <a:gdLst/>
            <a:ahLst/>
            <a:cxnLst/>
            <a:rect l="l" t="t" r="r" b="b"/>
            <a:pathLst>
              <a:path w="548005" h="127635">
                <a:moveTo>
                  <a:pt x="64444" y="10784"/>
                </a:moveTo>
                <a:lnTo>
                  <a:pt x="43163" y="10784"/>
                </a:lnTo>
                <a:lnTo>
                  <a:pt x="47996" y="12559"/>
                </a:lnTo>
                <a:lnTo>
                  <a:pt x="51829" y="16094"/>
                </a:lnTo>
                <a:lnTo>
                  <a:pt x="55495" y="19612"/>
                </a:lnTo>
                <a:lnTo>
                  <a:pt x="57495" y="23952"/>
                </a:lnTo>
                <a:lnTo>
                  <a:pt x="57495" y="33980"/>
                </a:lnTo>
                <a:lnTo>
                  <a:pt x="55329" y="39175"/>
                </a:lnTo>
                <a:lnTo>
                  <a:pt x="27664" y="67237"/>
                </a:lnTo>
                <a:lnTo>
                  <a:pt x="19998" y="73270"/>
                </a:lnTo>
                <a:lnTo>
                  <a:pt x="14332" y="78596"/>
                </a:lnTo>
                <a:lnTo>
                  <a:pt x="6332" y="87852"/>
                </a:lnTo>
                <a:lnTo>
                  <a:pt x="3499" y="92537"/>
                </a:lnTo>
                <a:lnTo>
                  <a:pt x="1666" y="97288"/>
                </a:lnTo>
                <a:lnTo>
                  <a:pt x="499" y="100247"/>
                </a:lnTo>
                <a:lnTo>
                  <a:pt x="0" y="103255"/>
                </a:lnTo>
                <a:lnTo>
                  <a:pt x="0" y="106346"/>
                </a:lnTo>
                <a:lnTo>
                  <a:pt x="71161" y="106346"/>
                </a:lnTo>
                <a:lnTo>
                  <a:pt x="71161" y="93819"/>
                </a:lnTo>
                <a:lnTo>
                  <a:pt x="18331" y="93819"/>
                </a:lnTo>
                <a:lnTo>
                  <a:pt x="19831" y="91518"/>
                </a:lnTo>
                <a:lnTo>
                  <a:pt x="21665" y="89167"/>
                </a:lnTo>
                <a:lnTo>
                  <a:pt x="23998" y="86783"/>
                </a:lnTo>
                <a:lnTo>
                  <a:pt x="26164" y="84416"/>
                </a:lnTo>
                <a:lnTo>
                  <a:pt x="31331" y="79944"/>
                </a:lnTo>
                <a:lnTo>
                  <a:pt x="39330" y="73401"/>
                </a:lnTo>
                <a:lnTo>
                  <a:pt x="45832" y="67828"/>
                </a:lnTo>
                <a:lnTo>
                  <a:pt x="69994" y="37859"/>
                </a:lnTo>
                <a:lnTo>
                  <a:pt x="70994" y="21124"/>
                </a:lnTo>
                <a:lnTo>
                  <a:pt x="67995" y="14121"/>
                </a:lnTo>
                <a:lnTo>
                  <a:pt x="64444" y="10784"/>
                </a:lnTo>
                <a:close/>
              </a:path>
              <a:path w="548005" h="127635">
                <a:moveTo>
                  <a:pt x="37497" y="0"/>
                </a:moveTo>
                <a:lnTo>
                  <a:pt x="3499" y="20614"/>
                </a:lnTo>
                <a:lnTo>
                  <a:pt x="2666" y="30626"/>
                </a:lnTo>
                <a:lnTo>
                  <a:pt x="15998" y="31974"/>
                </a:lnTo>
                <a:lnTo>
                  <a:pt x="16165" y="25300"/>
                </a:lnTo>
                <a:lnTo>
                  <a:pt x="18165" y="20105"/>
                </a:lnTo>
                <a:lnTo>
                  <a:pt x="21998" y="16373"/>
                </a:lnTo>
                <a:lnTo>
                  <a:pt x="25664" y="12658"/>
                </a:lnTo>
                <a:lnTo>
                  <a:pt x="30831" y="10784"/>
                </a:lnTo>
                <a:lnTo>
                  <a:pt x="64444" y="10784"/>
                </a:lnTo>
                <a:lnTo>
                  <a:pt x="61995" y="8482"/>
                </a:lnTo>
                <a:lnTo>
                  <a:pt x="57089" y="4771"/>
                </a:lnTo>
                <a:lnTo>
                  <a:pt x="51371" y="2120"/>
                </a:lnTo>
                <a:lnTo>
                  <a:pt x="44840" y="530"/>
                </a:lnTo>
                <a:lnTo>
                  <a:pt x="37497" y="0"/>
                </a:lnTo>
                <a:close/>
              </a:path>
              <a:path w="548005" h="127635">
                <a:moveTo>
                  <a:pt x="144822" y="80914"/>
                </a:moveTo>
                <a:lnTo>
                  <a:pt x="131490" y="80914"/>
                </a:lnTo>
                <a:lnTo>
                  <a:pt x="131490" y="106346"/>
                </a:lnTo>
                <a:lnTo>
                  <a:pt x="144822" y="106346"/>
                </a:lnTo>
                <a:lnTo>
                  <a:pt x="144822" y="80914"/>
                </a:lnTo>
                <a:close/>
              </a:path>
              <a:path w="548005" h="127635">
                <a:moveTo>
                  <a:pt x="144822" y="394"/>
                </a:moveTo>
                <a:lnTo>
                  <a:pt x="133990" y="394"/>
                </a:lnTo>
                <a:lnTo>
                  <a:pt x="84993" y="68963"/>
                </a:lnTo>
                <a:lnTo>
                  <a:pt x="84993" y="80914"/>
                </a:lnTo>
                <a:lnTo>
                  <a:pt x="159155" y="80914"/>
                </a:lnTo>
                <a:lnTo>
                  <a:pt x="159155" y="68963"/>
                </a:lnTo>
                <a:lnTo>
                  <a:pt x="97826" y="68963"/>
                </a:lnTo>
                <a:lnTo>
                  <a:pt x="131490" y="21387"/>
                </a:lnTo>
                <a:lnTo>
                  <a:pt x="144822" y="21387"/>
                </a:lnTo>
                <a:lnTo>
                  <a:pt x="144822" y="394"/>
                </a:lnTo>
                <a:close/>
              </a:path>
              <a:path w="548005" h="127635">
                <a:moveTo>
                  <a:pt x="144822" y="21387"/>
                </a:moveTo>
                <a:lnTo>
                  <a:pt x="131490" y="21387"/>
                </a:lnTo>
                <a:lnTo>
                  <a:pt x="131490" y="68963"/>
                </a:lnTo>
                <a:lnTo>
                  <a:pt x="144822" y="68963"/>
                </a:lnTo>
                <a:lnTo>
                  <a:pt x="144822" y="21387"/>
                </a:lnTo>
                <a:close/>
              </a:path>
              <a:path w="548005" h="127635">
                <a:moveTo>
                  <a:pt x="247148" y="1742"/>
                </a:moveTo>
                <a:lnTo>
                  <a:pt x="177653" y="1742"/>
                </a:lnTo>
                <a:lnTo>
                  <a:pt x="177653" y="14252"/>
                </a:lnTo>
                <a:lnTo>
                  <a:pt x="230316" y="14252"/>
                </a:lnTo>
                <a:lnTo>
                  <a:pt x="225285" y="20251"/>
                </a:lnTo>
                <a:lnTo>
                  <a:pt x="203422" y="58711"/>
                </a:lnTo>
                <a:lnTo>
                  <a:pt x="193035" y="99759"/>
                </a:lnTo>
                <a:lnTo>
                  <a:pt x="192652" y="106346"/>
                </a:lnTo>
                <a:lnTo>
                  <a:pt x="206318" y="106346"/>
                </a:lnTo>
                <a:lnTo>
                  <a:pt x="207005" y="98600"/>
                </a:lnTo>
                <a:lnTo>
                  <a:pt x="208068" y="91168"/>
                </a:lnTo>
                <a:lnTo>
                  <a:pt x="222098" y="49534"/>
                </a:lnTo>
                <a:lnTo>
                  <a:pt x="247148" y="11951"/>
                </a:lnTo>
                <a:lnTo>
                  <a:pt x="247148" y="1742"/>
                </a:lnTo>
                <a:close/>
              </a:path>
              <a:path w="548005" h="127635">
                <a:moveTo>
                  <a:pt x="286312" y="91518"/>
                </a:moveTo>
                <a:lnTo>
                  <a:pt x="271313" y="91518"/>
                </a:lnTo>
                <a:lnTo>
                  <a:pt x="271313" y="106346"/>
                </a:lnTo>
                <a:lnTo>
                  <a:pt x="278979" y="106346"/>
                </a:lnTo>
                <a:lnTo>
                  <a:pt x="278646" y="110702"/>
                </a:lnTo>
                <a:lnTo>
                  <a:pt x="270480" y="121750"/>
                </a:lnTo>
                <a:lnTo>
                  <a:pt x="274313" y="127339"/>
                </a:lnTo>
                <a:lnTo>
                  <a:pt x="286312" y="111738"/>
                </a:lnTo>
                <a:lnTo>
                  <a:pt x="286312" y="91518"/>
                </a:lnTo>
                <a:close/>
              </a:path>
              <a:path w="548005" h="127635">
                <a:moveTo>
                  <a:pt x="315643" y="77445"/>
                </a:moveTo>
                <a:lnTo>
                  <a:pt x="301811" y="78596"/>
                </a:lnTo>
                <a:lnTo>
                  <a:pt x="302644" y="87457"/>
                </a:lnTo>
                <a:lnTo>
                  <a:pt x="306310" y="94592"/>
                </a:lnTo>
                <a:lnTo>
                  <a:pt x="318643" y="105376"/>
                </a:lnTo>
                <a:lnTo>
                  <a:pt x="326642" y="108072"/>
                </a:lnTo>
                <a:lnTo>
                  <a:pt x="336308" y="108072"/>
                </a:lnTo>
                <a:lnTo>
                  <a:pt x="344740" y="107279"/>
                </a:lnTo>
                <a:lnTo>
                  <a:pt x="352265" y="104899"/>
                </a:lnTo>
                <a:lnTo>
                  <a:pt x="358853" y="100929"/>
                </a:lnTo>
                <a:lnTo>
                  <a:pt x="362331" y="97485"/>
                </a:lnTo>
                <a:lnTo>
                  <a:pt x="330975" y="97485"/>
                </a:lnTo>
                <a:lnTo>
                  <a:pt x="326476" y="95808"/>
                </a:lnTo>
                <a:lnTo>
                  <a:pt x="319143" y="89134"/>
                </a:lnTo>
                <a:lnTo>
                  <a:pt x="316643" y="84120"/>
                </a:lnTo>
                <a:lnTo>
                  <a:pt x="315643" y="77445"/>
                </a:lnTo>
                <a:close/>
              </a:path>
              <a:path w="548005" h="127635">
                <a:moveTo>
                  <a:pt x="364735" y="47592"/>
                </a:moveTo>
                <a:lnTo>
                  <a:pt x="342808" y="47592"/>
                </a:lnTo>
                <a:lnTo>
                  <a:pt x="348474" y="49745"/>
                </a:lnTo>
                <a:lnTo>
                  <a:pt x="356807" y="58343"/>
                </a:lnTo>
                <a:lnTo>
                  <a:pt x="358973" y="64212"/>
                </a:lnTo>
                <a:lnTo>
                  <a:pt x="358973" y="79369"/>
                </a:lnTo>
                <a:lnTo>
                  <a:pt x="356807" y="85599"/>
                </a:lnTo>
                <a:lnTo>
                  <a:pt x="352307" y="90350"/>
                </a:lnTo>
                <a:lnTo>
                  <a:pt x="347974" y="95101"/>
                </a:lnTo>
                <a:lnTo>
                  <a:pt x="342641" y="97485"/>
                </a:lnTo>
                <a:lnTo>
                  <a:pt x="362331" y="97485"/>
                </a:lnTo>
                <a:lnTo>
                  <a:pt x="372806" y="70508"/>
                </a:lnTo>
                <a:lnTo>
                  <a:pt x="372209" y="63249"/>
                </a:lnTo>
                <a:lnTo>
                  <a:pt x="370410" y="56687"/>
                </a:lnTo>
                <a:lnTo>
                  <a:pt x="367392" y="50821"/>
                </a:lnTo>
                <a:lnTo>
                  <a:pt x="364735" y="47592"/>
                </a:lnTo>
                <a:close/>
              </a:path>
              <a:path w="548005" h="127635">
                <a:moveTo>
                  <a:pt x="367973" y="1923"/>
                </a:moveTo>
                <a:lnTo>
                  <a:pt x="314476" y="1923"/>
                </a:lnTo>
                <a:lnTo>
                  <a:pt x="304144" y="56255"/>
                </a:lnTo>
                <a:lnTo>
                  <a:pt x="316476" y="57800"/>
                </a:lnTo>
                <a:lnTo>
                  <a:pt x="318310" y="54841"/>
                </a:lnTo>
                <a:lnTo>
                  <a:pt x="321143" y="52408"/>
                </a:lnTo>
                <a:lnTo>
                  <a:pt x="324476" y="50468"/>
                </a:lnTo>
                <a:lnTo>
                  <a:pt x="327975" y="48545"/>
                </a:lnTo>
                <a:lnTo>
                  <a:pt x="331809" y="47592"/>
                </a:lnTo>
                <a:lnTo>
                  <a:pt x="364735" y="47592"/>
                </a:lnTo>
                <a:lnTo>
                  <a:pt x="363140" y="45652"/>
                </a:lnTo>
                <a:lnTo>
                  <a:pt x="359682" y="42775"/>
                </a:lnTo>
                <a:lnTo>
                  <a:pt x="319309" y="42775"/>
                </a:lnTo>
                <a:lnTo>
                  <a:pt x="324976" y="14252"/>
                </a:lnTo>
                <a:lnTo>
                  <a:pt x="367973" y="14252"/>
                </a:lnTo>
                <a:lnTo>
                  <a:pt x="367973" y="1923"/>
                </a:lnTo>
                <a:close/>
              </a:path>
              <a:path w="548005" h="127635">
                <a:moveTo>
                  <a:pt x="339475" y="36035"/>
                </a:moveTo>
                <a:lnTo>
                  <a:pt x="332475" y="36035"/>
                </a:lnTo>
                <a:lnTo>
                  <a:pt x="325809" y="38270"/>
                </a:lnTo>
                <a:lnTo>
                  <a:pt x="319309" y="42775"/>
                </a:lnTo>
                <a:lnTo>
                  <a:pt x="359682" y="42775"/>
                </a:lnTo>
                <a:lnTo>
                  <a:pt x="358083" y="41444"/>
                </a:lnTo>
                <a:lnTo>
                  <a:pt x="352432" y="38439"/>
                </a:lnTo>
                <a:lnTo>
                  <a:pt x="346219" y="36636"/>
                </a:lnTo>
                <a:lnTo>
                  <a:pt x="339475" y="36035"/>
                </a:lnTo>
                <a:close/>
              </a:path>
              <a:path w="548005" h="127635">
                <a:moveTo>
                  <a:pt x="451915" y="10784"/>
                </a:moveTo>
                <a:lnTo>
                  <a:pt x="430635" y="10784"/>
                </a:lnTo>
                <a:lnTo>
                  <a:pt x="435468" y="12559"/>
                </a:lnTo>
                <a:lnTo>
                  <a:pt x="439301" y="16094"/>
                </a:lnTo>
                <a:lnTo>
                  <a:pt x="442967" y="19612"/>
                </a:lnTo>
                <a:lnTo>
                  <a:pt x="444967" y="23952"/>
                </a:lnTo>
                <a:lnTo>
                  <a:pt x="444967" y="33980"/>
                </a:lnTo>
                <a:lnTo>
                  <a:pt x="442967" y="39175"/>
                </a:lnTo>
                <a:lnTo>
                  <a:pt x="415136" y="67237"/>
                </a:lnTo>
                <a:lnTo>
                  <a:pt x="407470" y="73270"/>
                </a:lnTo>
                <a:lnTo>
                  <a:pt x="401803" y="78596"/>
                </a:lnTo>
                <a:lnTo>
                  <a:pt x="393804" y="87852"/>
                </a:lnTo>
                <a:lnTo>
                  <a:pt x="390971" y="92537"/>
                </a:lnTo>
                <a:lnTo>
                  <a:pt x="389138" y="97288"/>
                </a:lnTo>
                <a:lnTo>
                  <a:pt x="387971" y="100247"/>
                </a:lnTo>
                <a:lnTo>
                  <a:pt x="387471" y="103255"/>
                </a:lnTo>
                <a:lnTo>
                  <a:pt x="387471" y="106346"/>
                </a:lnTo>
                <a:lnTo>
                  <a:pt x="458633" y="106346"/>
                </a:lnTo>
                <a:lnTo>
                  <a:pt x="458633" y="93819"/>
                </a:lnTo>
                <a:lnTo>
                  <a:pt x="405803" y="93819"/>
                </a:lnTo>
                <a:lnTo>
                  <a:pt x="407303" y="91518"/>
                </a:lnTo>
                <a:lnTo>
                  <a:pt x="409136" y="89167"/>
                </a:lnTo>
                <a:lnTo>
                  <a:pt x="413803" y="84416"/>
                </a:lnTo>
                <a:lnTo>
                  <a:pt x="418802" y="79944"/>
                </a:lnTo>
                <a:lnTo>
                  <a:pt x="426802" y="73401"/>
                </a:lnTo>
                <a:lnTo>
                  <a:pt x="433327" y="67828"/>
                </a:lnTo>
                <a:lnTo>
                  <a:pt x="457466" y="37859"/>
                </a:lnTo>
                <a:lnTo>
                  <a:pt x="458466" y="21124"/>
                </a:lnTo>
                <a:lnTo>
                  <a:pt x="455466" y="14121"/>
                </a:lnTo>
                <a:lnTo>
                  <a:pt x="451915" y="10784"/>
                </a:lnTo>
                <a:close/>
              </a:path>
              <a:path w="548005" h="127635">
                <a:moveTo>
                  <a:pt x="424968" y="0"/>
                </a:moveTo>
                <a:lnTo>
                  <a:pt x="390971" y="20614"/>
                </a:lnTo>
                <a:lnTo>
                  <a:pt x="390138" y="30626"/>
                </a:lnTo>
                <a:lnTo>
                  <a:pt x="403470" y="31974"/>
                </a:lnTo>
                <a:lnTo>
                  <a:pt x="403637" y="25300"/>
                </a:lnTo>
                <a:lnTo>
                  <a:pt x="405636" y="20105"/>
                </a:lnTo>
                <a:lnTo>
                  <a:pt x="409469" y="16373"/>
                </a:lnTo>
                <a:lnTo>
                  <a:pt x="413136" y="12658"/>
                </a:lnTo>
                <a:lnTo>
                  <a:pt x="418302" y="10784"/>
                </a:lnTo>
                <a:lnTo>
                  <a:pt x="451915" y="10784"/>
                </a:lnTo>
                <a:lnTo>
                  <a:pt x="449467" y="8482"/>
                </a:lnTo>
                <a:lnTo>
                  <a:pt x="444561" y="4771"/>
                </a:lnTo>
                <a:lnTo>
                  <a:pt x="438842" y="2120"/>
                </a:lnTo>
                <a:lnTo>
                  <a:pt x="432312" y="530"/>
                </a:lnTo>
                <a:lnTo>
                  <a:pt x="424968" y="0"/>
                </a:lnTo>
                <a:close/>
              </a:path>
              <a:path w="548005" h="127635">
                <a:moveTo>
                  <a:pt x="490630" y="77445"/>
                </a:moveTo>
                <a:lnTo>
                  <a:pt x="476798" y="78596"/>
                </a:lnTo>
                <a:lnTo>
                  <a:pt x="477631" y="87457"/>
                </a:lnTo>
                <a:lnTo>
                  <a:pt x="481298" y="94592"/>
                </a:lnTo>
                <a:lnTo>
                  <a:pt x="493630" y="105376"/>
                </a:lnTo>
                <a:lnTo>
                  <a:pt x="501629" y="108072"/>
                </a:lnTo>
                <a:lnTo>
                  <a:pt x="511295" y="108072"/>
                </a:lnTo>
                <a:lnTo>
                  <a:pt x="519727" y="107279"/>
                </a:lnTo>
                <a:lnTo>
                  <a:pt x="527253" y="104899"/>
                </a:lnTo>
                <a:lnTo>
                  <a:pt x="533841" y="100929"/>
                </a:lnTo>
                <a:lnTo>
                  <a:pt x="537318" y="97485"/>
                </a:lnTo>
                <a:lnTo>
                  <a:pt x="505962" y="97485"/>
                </a:lnTo>
                <a:lnTo>
                  <a:pt x="501463" y="95808"/>
                </a:lnTo>
                <a:lnTo>
                  <a:pt x="494130" y="89134"/>
                </a:lnTo>
                <a:lnTo>
                  <a:pt x="491630" y="84120"/>
                </a:lnTo>
                <a:lnTo>
                  <a:pt x="490630" y="77445"/>
                </a:lnTo>
                <a:close/>
              </a:path>
              <a:path w="548005" h="127635">
                <a:moveTo>
                  <a:pt x="539723" y="47592"/>
                </a:moveTo>
                <a:lnTo>
                  <a:pt x="517795" y="47592"/>
                </a:lnTo>
                <a:lnTo>
                  <a:pt x="523461" y="49745"/>
                </a:lnTo>
                <a:lnTo>
                  <a:pt x="531794" y="58343"/>
                </a:lnTo>
                <a:lnTo>
                  <a:pt x="533960" y="64212"/>
                </a:lnTo>
                <a:lnTo>
                  <a:pt x="533960" y="79369"/>
                </a:lnTo>
                <a:lnTo>
                  <a:pt x="531794" y="85599"/>
                </a:lnTo>
                <a:lnTo>
                  <a:pt x="527294" y="90350"/>
                </a:lnTo>
                <a:lnTo>
                  <a:pt x="522961" y="95101"/>
                </a:lnTo>
                <a:lnTo>
                  <a:pt x="517628" y="97485"/>
                </a:lnTo>
                <a:lnTo>
                  <a:pt x="537318" y="97485"/>
                </a:lnTo>
                <a:lnTo>
                  <a:pt x="547793" y="70508"/>
                </a:lnTo>
                <a:lnTo>
                  <a:pt x="547196" y="63249"/>
                </a:lnTo>
                <a:lnTo>
                  <a:pt x="545397" y="56687"/>
                </a:lnTo>
                <a:lnTo>
                  <a:pt x="542379" y="50821"/>
                </a:lnTo>
                <a:lnTo>
                  <a:pt x="539723" y="47592"/>
                </a:lnTo>
                <a:close/>
              </a:path>
              <a:path w="548005" h="127635">
                <a:moveTo>
                  <a:pt x="542960" y="1923"/>
                </a:moveTo>
                <a:lnTo>
                  <a:pt x="489464" y="1923"/>
                </a:lnTo>
                <a:lnTo>
                  <a:pt x="479131" y="56255"/>
                </a:lnTo>
                <a:lnTo>
                  <a:pt x="491463" y="57800"/>
                </a:lnTo>
                <a:lnTo>
                  <a:pt x="493297" y="54841"/>
                </a:lnTo>
                <a:lnTo>
                  <a:pt x="496130" y="52408"/>
                </a:lnTo>
                <a:lnTo>
                  <a:pt x="499463" y="50468"/>
                </a:lnTo>
                <a:lnTo>
                  <a:pt x="502963" y="48545"/>
                </a:lnTo>
                <a:lnTo>
                  <a:pt x="506796" y="47592"/>
                </a:lnTo>
                <a:lnTo>
                  <a:pt x="539723" y="47592"/>
                </a:lnTo>
                <a:lnTo>
                  <a:pt x="538127" y="45652"/>
                </a:lnTo>
                <a:lnTo>
                  <a:pt x="534669" y="42775"/>
                </a:lnTo>
                <a:lnTo>
                  <a:pt x="494297" y="42775"/>
                </a:lnTo>
                <a:lnTo>
                  <a:pt x="499963" y="14252"/>
                </a:lnTo>
                <a:lnTo>
                  <a:pt x="542960" y="14252"/>
                </a:lnTo>
                <a:lnTo>
                  <a:pt x="542960" y="1923"/>
                </a:lnTo>
                <a:close/>
              </a:path>
              <a:path w="548005" h="127635">
                <a:moveTo>
                  <a:pt x="514462" y="36035"/>
                </a:moveTo>
                <a:lnTo>
                  <a:pt x="507462" y="36035"/>
                </a:lnTo>
                <a:lnTo>
                  <a:pt x="500796" y="38270"/>
                </a:lnTo>
                <a:lnTo>
                  <a:pt x="494297" y="42775"/>
                </a:lnTo>
                <a:lnTo>
                  <a:pt x="534669" y="42775"/>
                </a:lnTo>
                <a:lnTo>
                  <a:pt x="533070" y="41444"/>
                </a:lnTo>
                <a:lnTo>
                  <a:pt x="527419" y="38439"/>
                </a:lnTo>
                <a:lnTo>
                  <a:pt x="521206" y="36636"/>
                </a:lnTo>
                <a:lnTo>
                  <a:pt x="514462" y="36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3191" y="5866132"/>
            <a:ext cx="276225" cy="127635"/>
          </a:xfrm>
          <a:custGeom>
            <a:avLst/>
            <a:gdLst/>
            <a:ahLst/>
            <a:cxnLst/>
            <a:rect l="l" t="t" r="r" b="b"/>
            <a:pathLst>
              <a:path w="276225" h="127635">
                <a:moveTo>
                  <a:pt x="15832" y="91518"/>
                </a:moveTo>
                <a:lnTo>
                  <a:pt x="833" y="91518"/>
                </a:lnTo>
                <a:lnTo>
                  <a:pt x="833" y="106346"/>
                </a:lnTo>
                <a:lnTo>
                  <a:pt x="8332" y="106346"/>
                </a:lnTo>
                <a:lnTo>
                  <a:pt x="8166" y="110702"/>
                </a:lnTo>
                <a:lnTo>
                  <a:pt x="7332" y="114089"/>
                </a:lnTo>
                <a:lnTo>
                  <a:pt x="4666" y="118840"/>
                </a:lnTo>
                <a:lnTo>
                  <a:pt x="2666" y="120599"/>
                </a:lnTo>
                <a:lnTo>
                  <a:pt x="0" y="121750"/>
                </a:lnTo>
                <a:lnTo>
                  <a:pt x="3666" y="127339"/>
                </a:lnTo>
                <a:lnTo>
                  <a:pt x="7832" y="125547"/>
                </a:lnTo>
                <a:lnTo>
                  <a:pt x="10832" y="122950"/>
                </a:lnTo>
                <a:lnTo>
                  <a:pt x="14832" y="116144"/>
                </a:lnTo>
                <a:lnTo>
                  <a:pt x="15832" y="111738"/>
                </a:lnTo>
                <a:lnTo>
                  <a:pt x="15832" y="91518"/>
                </a:lnTo>
                <a:close/>
              </a:path>
              <a:path w="276225" h="127635">
                <a:moveTo>
                  <a:pt x="71828" y="0"/>
                </a:moveTo>
                <a:lnTo>
                  <a:pt x="58329" y="0"/>
                </a:lnTo>
                <a:lnTo>
                  <a:pt x="51829" y="2054"/>
                </a:lnTo>
                <a:lnTo>
                  <a:pt x="32164" y="37105"/>
                </a:lnTo>
                <a:lnTo>
                  <a:pt x="31164" y="54134"/>
                </a:lnTo>
                <a:lnTo>
                  <a:pt x="31823" y="68017"/>
                </a:lnTo>
                <a:lnTo>
                  <a:pt x="52371" y="105331"/>
                </a:lnTo>
                <a:lnTo>
                  <a:pt x="66161" y="108072"/>
                </a:lnTo>
                <a:lnTo>
                  <a:pt x="74161" y="108072"/>
                </a:lnTo>
                <a:lnTo>
                  <a:pt x="80660" y="105984"/>
                </a:lnTo>
                <a:lnTo>
                  <a:pt x="90993" y="97649"/>
                </a:lnTo>
                <a:lnTo>
                  <a:pt x="91100" y="97485"/>
                </a:lnTo>
                <a:lnTo>
                  <a:pt x="60162" y="97485"/>
                </a:lnTo>
                <a:lnTo>
                  <a:pt x="55162" y="94592"/>
                </a:lnTo>
                <a:lnTo>
                  <a:pt x="44663" y="54134"/>
                </a:lnTo>
                <a:lnTo>
                  <a:pt x="45098" y="42073"/>
                </a:lnTo>
                <a:lnTo>
                  <a:pt x="59995" y="10784"/>
                </a:lnTo>
                <a:lnTo>
                  <a:pt x="90442" y="10784"/>
                </a:lnTo>
                <a:lnTo>
                  <a:pt x="89326" y="9090"/>
                </a:lnTo>
                <a:lnTo>
                  <a:pt x="85660" y="5786"/>
                </a:lnTo>
                <a:lnTo>
                  <a:pt x="76994" y="1150"/>
                </a:lnTo>
                <a:lnTo>
                  <a:pt x="71828" y="0"/>
                </a:lnTo>
                <a:close/>
              </a:path>
              <a:path w="276225" h="127635">
                <a:moveTo>
                  <a:pt x="90442" y="10784"/>
                </a:moveTo>
                <a:lnTo>
                  <a:pt x="72161" y="10784"/>
                </a:lnTo>
                <a:lnTo>
                  <a:pt x="77327" y="13644"/>
                </a:lnTo>
                <a:lnTo>
                  <a:pt x="81494" y="19365"/>
                </a:lnTo>
                <a:lnTo>
                  <a:pt x="84215" y="24756"/>
                </a:lnTo>
                <a:lnTo>
                  <a:pt x="86139" y="32348"/>
                </a:lnTo>
                <a:lnTo>
                  <a:pt x="87274" y="42073"/>
                </a:lnTo>
                <a:lnTo>
                  <a:pt x="87660" y="54134"/>
                </a:lnTo>
                <a:lnTo>
                  <a:pt x="87282" y="66057"/>
                </a:lnTo>
                <a:lnTo>
                  <a:pt x="72328" y="97485"/>
                </a:lnTo>
                <a:lnTo>
                  <a:pt x="91100" y="97485"/>
                </a:lnTo>
                <a:lnTo>
                  <a:pt x="101159" y="54134"/>
                </a:lnTo>
                <a:lnTo>
                  <a:pt x="101159" y="43597"/>
                </a:lnTo>
                <a:lnTo>
                  <a:pt x="100325" y="35262"/>
                </a:lnTo>
                <a:lnTo>
                  <a:pt x="98826" y="29097"/>
                </a:lnTo>
                <a:lnTo>
                  <a:pt x="97159" y="22932"/>
                </a:lnTo>
                <a:lnTo>
                  <a:pt x="94993" y="17688"/>
                </a:lnTo>
                <a:lnTo>
                  <a:pt x="90442" y="10784"/>
                </a:lnTo>
                <a:close/>
              </a:path>
              <a:path w="276225" h="127635">
                <a:moveTo>
                  <a:pt x="159321" y="0"/>
                </a:moveTo>
                <a:lnTo>
                  <a:pt x="145822" y="0"/>
                </a:lnTo>
                <a:lnTo>
                  <a:pt x="139323" y="2054"/>
                </a:lnTo>
                <a:lnTo>
                  <a:pt x="119657" y="37105"/>
                </a:lnTo>
                <a:lnTo>
                  <a:pt x="118657" y="54134"/>
                </a:lnTo>
                <a:lnTo>
                  <a:pt x="119316" y="68017"/>
                </a:lnTo>
                <a:lnTo>
                  <a:pt x="139864" y="105331"/>
                </a:lnTo>
                <a:lnTo>
                  <a:pt x="153655" y="108072"/>
                </a:lnTo>
                <a:lnTo>
                  <a:pt x="161654" y="108072"/>
                </a:lnTo>
                <a:lnTo>
                  <a:pt x="168154" y="105984"/>
                </a:lnTo>
                <a:lnTo>
                  <a:pt x="178486" y="97649"/>
                </a:lnTo>
                <a:lnTo>
                  <a:pt x="178593" y="97485"/>
                </a:lnTo>
                <a:lnTo>
                  <a:pt x="147655" y="97485"/>
                </a:lnTo>
                <a:lnTo>
                  <a:pt x="142656" y="94592"/>
                </a:lnTo>
                <a:lnTo>
                  <a:pt x="132156" y="54134"/>
                </a:lnTo>
                <a:lnTo>
                  <a:pt x="132591" y="42073"/>
                </a:lnTo>
                <a:lnTo>
                  <a:pt x="147489" y="10784"/>
                </a:lnTo>
                <a:lnTo>
                  <a:pt x="177936" y="10784"/>
                </a:lnTo>
                <a:lnTo>
                  <a:pt x="176820" y="9090"/>
                </a:lnTo>
                <a:lnTo>
                  <a:pt x="173153" y="5786"/>
                </a:lnTo>
                <a:lnTo>
                  <a:pt x="164487" y="1150"/>
                </a:lnTo>
                <a:lnTo>
                  <a:pt x="159321" y="0"/>
                </a:lnTo>
                <a:close/>
              </a:path>
              <a:path w="276225" h="127635">
                <a:moveTo>
                  <a:pt x="177936" y="10784"/>
                </a:moveTo>
                <a:lnTo>
                  <a:pt x="159654" y="10784"/>
                </a:lnTo>
                <a:lnTo>
                  <a:pt x="164821" y="13644"/>
                </a:lnTo>
                <a:lnTo>
                  <a:pt x="168987" y="19365"/>
                </a:lnTo>
                <a:lnTo>
                  <a:pt x="171708" y="24756"/>
                </a:lnTo>
                <a:lnTo>
                  <a:pt x="173633" y="32348"/>
                </a:lnTo>
                <a:lnTo>
                  <a:pt x="174768" y="42073"/>
                </a:lnTo>
                <a:lnTo>
                  <a:pt x="175153" y="54134"/>
                </a:lnTo>
                <a:lnTo>
                  <a:pt x="174776" y="66057"/>
                </a:lnTo>
                <a:lnTo>
                  <a:pt x="159821" y="97485"/>
                </a:lnTo>
                <a:lnTo>
                  <a:pt x="178593" y="97485"/>
                </a:lnTo>
                <a:lnTo>
                  <a:pt x="188652" y="54134"/>
                </a:lnTo>
                <a:lnTo>
                  <a:pt x="188652" y="43597"/>
                </a:lnTo>
                <a:lnTo>
                  <a:pt x="187819" y="35262"/>
                </a:lnTo>
                <a:lnTo>
                  <a:pt x="186319" y="29097"/>
                </a:lnTo>
                <a:lnTo>
                  <a:pt x="184653" y="22932"/>
                </a:lnTo>
                <a:lnTo>
                  <a:pt x="182486" y="17688"/>
                </a:lnTo>
                <a:lnTo>
                  <a:pt x="177936" y="10784"/>
                </a:lnTo>
                <a:close/>
              </a:path>
              <a:path w="276225" h="127635">
                <a:moveTo>
                  <a:pt x="246815" y="0"/>
                </a:moveTo>
                <a:lnTo>
                  <a:pt x="233316" y="0"/>
                </a:lnTo>
                <a:lnTo>
                  <a:pt x="226816" y="2054"/>
                </a:lnTo>
                <a:lnTo>
                  <a:pt x="207151" y="37105"/>
                </a:lnTo>
                <a:lnTo>
                  <a:pt x="206151" y="54134"/>
                </a:lnTo>
                <a:lnTo>
                  <a:pt x="206810" y="68017"/>
                </a:lnTo>
                <a:lnTo>
                  <a:pt x="227358" y="105331"/>
                </a:lnTo>
                <a:lnTo>
                  <a:pt x="241148" y="108072"/>
                </a:lnTo>
                <a:lnTo>
                  <a:pt x="249148" y="108072"/>
                </a:lnTo>
                <a:lnTo>
                  <a:pt x="255647" y="105984"/>
                </a:lnTo>
                <a:lnTo>
                  <a:pt x="265980" y="97649"/>
                </a:lnTo>
                <a:lnTo>
                  <a:pt x="266087" y="97485"/>
                </a:lnTo>
                <a:lnTo>
                  <a:pt x="235149" y="97485"/>
                </a:lnTo>
                <a:lnTo>
                  <a:pt x="230149" y="94592"/>
                </a:lnTo>
                <a:lnTo>
                  <a:pt x="219650" y="54134"/>
                </a:lnTo>
                <a:lnTo>
                  <a:pt x="220085" y="42073"/>
                </a:lnTo>
                <a:lnTo>
                  <a:pt x="234982" y="10784"/>
                </a:lnTo>
                <a:lnTo>
                  <a:pt x="265429" y="10784"/>
                </a:lnTo>
                <a:lnTo>
                  <a:pt x="264313" y="9090"/>
                </a:lnTo>
                <a:lnTo>
                  <a:pt x="260647" y="5786"/>
                </a:lnTo>
                <a:lnTo>
                  <a:pt x="251981" y="1150"/>
                </a:lnTo>
                <a:lnTo>
                  <a:pt x="246815" y="0"/>
                </a:lnTo>
                <a:close/>
              </a:path>
              <a:path w="276225" h="127635">
                <a:moveTo>
                  <a:pt x="265429" y="10784"/>
                </a:moveTo>
                <a:lnTo>
                  <a:pt x="247148" y="10784"/>
                </a:lnTo>
                <a:lnTo>
                  <a:pt x="252314" y="13644"/>
                </a:lnTo>
                <a:lnTo>
                  <a:pt x="256481" y="19365"/>
                </a:lnTo>
                <a:lnTo>
                  <a:pt x="259202" y="24756"/>
                </a:lnTo>
                <a:lnTo>
                  <a:pt x="261126" y="32348"/>
                </a:lnTo>
                <a:lnTo>
                  <a:pt x="262261" y="42073"/>
                </a:lnTo>
                <a:lnTo>
                  <a:pt x="262647" y="54134"/>
                </a:lnTo>
                <a:lnTo>
                  <a:pt x="262269" y="66057"/>
                </a:lnTo>
                <a:lnTo>
                  <a:pt x="247315" y="97485"/>
                </a:lnTo>
                <a:lnTo>
                  <a:pt x="266087" y="97485"/>
                </a:lnTo>
                <a:lnTo>
                  <a:pt x="276146" y="54134"/>
                </a:lnTo>
                <a:lnTo>
                  <a:pt x="276146" y="43597"/>
                </a:lnTo>
                <a:lnTo>
                  <a:pt x="275313" y="35262"/>
                </a:lnTo>
                <a:lnTo>
                  <a:pt x="273813" y="29097"/>
                </a:lnTo>
                <a:lnTo>
                  <a:pt x="272146" y="22932"/>
                </a:lnTo>
                <a:lnTo>
                  <a:pt x="269980" y="17688"/>
                </a:lnTo>
                <a:lnTo>
                  <a:pt x="265429" y="10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46939" y="5866132"/>
            <a:ext cx="550545" cy="127635"/>
          </a:xfrm>
          <a:custGeom>
            <a:avLst/>
            <a:gdLst/>
            <a:ahLst/>
            <a:cxnLst/>
            <a:rect l="l" t="t" r="r" b="b"/>
            <a:pathLst>
              <a:path w="550545" h="127635">
                <a:moveTo>
                  <a:pt x="59662" y="80914"/>
                </a:moveTo>
                <a:lnTo>
                  <a:pt x="46329" y="80914"/>
                </a:lnTo>
                <a:lnTo>
                  <a:pt x="46329" y="106346"/>
                </a:lnTo>
                <a:lnTo>
                  <a:pt x="59662" y="106346"/>
                </a:lnTo>
                <a:lnTo>
                  <a:pt x="59662" y="80914"/>
                </a:lnTo>
                <a:close/>
              </a:path>
              <a:path w="550545" h="127635">
                <a:moveTo>
                  <a:pt x="59662" y="394"/>
                </a:moveTo>
                <a:lnTo>
                  <a:pt x="48996" y="394"/>
                </a:lnTo>
                <a:lnTo>
                  <a:pt x="0" y="68963"/>
                </a:lnTo>
                <a:lnTo>
                  <a:pt x="0" y="80914"/>
                </a:lnTo>
                <a:lnTo>
                  <a:pt x="74161" y="80914"/>
                </a:lnTo>
                <a:lnTo>
                  <a:pt x="74161" y="68963"/>
                </a:lnTo>
                <a:lnTo>
                  <a:pt x="12832" y="68963"/>
                </a:lnTo>
                <a:lnTo>
                  <a:pt x="46329" y="21387"/>
                </a:lnTo>
                <a:lnTo>
                  <a:pt x="59662" y="21387"/>
                </a:lnTo>
                <a:lnTo>
                  <a:pt x="59662" y="394"/>
                </a:lnTo>
                <a:close/>
              </a:path>
              <a:path w="550545" h="127635">
                <a:moveTo>
                  <a:pt x="59662" y="21387"/>
                </a:moveTo>
                <a:lnTo>
                  <a:pt x="46329" y="21387"/>
                </a:lnTo>
                <a:lnTo>
                  <a:pt x="46329" y="68963"/>
                </a:lnTo>
                <a:lnTo>
                  <a:pt x="59662" y="68963"/>
                </a:lnTo>
                <a:lnTo>
                  <a:pt x="59662" y="21387"/>
                </a:lnTo>
                <a:close/>
              </a:path>
              <a:path w="550545" h="127635">
                <a:moveTo>
                  <a:pt x="106325" y="80717"/>
                </a:moveTo>
                <a:lnTo>
                  <a:pt x="93659" y="81884"/>
                </a:lnTo>
                <a:lnTo>
                  <a:pt x="94659" y="90219"/>
                </a:lnTo>
                <a:lnTo>
                  <a:pt x="97826" y="96680"/>
                </a:lnTo>
                <a:lnTo>
                  <a:pt x="108492" y="105803"/>
                </a:lnTo>
                <a:lnTo>
                  <a:pt x="115491" y="108072"/>
                </a:lnTo>
                <a:lnTo>
                  <a:pt x="131823" y="108072"/>
                </a:lnTo>
                <a:lnTo>
                  <a:pt x="138656" y="105984"/>
                </a:lnTo>
                <a:lnTo>
                  <a:pt x="144489" y="101809"/>
                </a:lnTo>
                <a:lnTo>
                  <a:pt x="150488" y="97649"/>
                </a:lnTo>
                <a:lnTo>
                  <a:pt x="150605" y="97485"/>
                </a:lnTo>
                <a:lnTo>
                  <a:pt x="119491" y="97485"/>
                </a:lnTo>
                <a:lnTo>
                  <a:pt x="115491" y="96170"/>
                </a:lnTo>
                <a:lnTo>
                  <a:pt x="109491" y="90893"/>
                </a:lnTo>
                <a:lnTo>
                  <a:pt x="107325" y="86635"/>
                </a:lnTo>
                <a:lnTo>
                  <a:pt x="106325" y="80717"/>
                </a:lnTo>
                <a:close/>
              </a:path>
              <a:path w="550545" h="127635">
                <a:moveTo>
                  <a:pt x="162016" y="56452"/>
                </a:moveTo>
                <a:lnTo>
                  <a:pt x="149155" y="56452"/>
                </a:lnTo>
                <a:lnTo>
                  <a:pt x="149155" y="64541"/>
                </a:lnTo>
                <a:lnTo>
                  <a:pt x="148489" y="69834"/>
                </a:lnTo>
                <a:lnTo>
                  <a:pt x="128157" y="97485"/>
                </a:lnTo>
                <a:lnTo>
                  <a:pt x="150605" y="97485"/>
                </a:lnTo>
                <a:lnTo>
                  <a:pt x="161888" y="60973"/>
                </a:lnTo>
                <a:lnTo>
                  <a:pt x="162016" y="56452"/>
                </a:lnTo>
                <a:close/>
              </a:path>
              <a:path w="550545" h="127635">
                <a:moveTo>
                  <a:pt x="132323" y="0"/>
                </a:moveTo>
                <a:lnTo>
                  <a:pt x="125490" y="0"/>
                </a:lnTo>
                <a:lnTo>
                  <a:pt x="118551" y="613"/>
                </a:lnTo>
                <a:lnTo>
                  <a:pt x="91659" y="35837"/>
                </a:lnTo>
                <a:lnTo>
                  <a:pt x="92248" y="43260"/>
                </a:lnTo>
                <a:lnTo>
                  <a:pt x="114491" y="70508"/>
                </a:lnTo>
                <a:lnTo>
                  <a:pt x="128823" y="70508"/>
                </a:lnTo>
                <a:lnTo>
                  <a:pt x="133823" y="69193"/>
                </a:lnTo>
                <a:lnTo>
                  <a:pt x="138323" y="66563"/>
                </a:lnTo>
                <a:lnTo>
                  <a:pt x="142989" y="63932"/>
                </a:lnTo>
                <a:lnTo>
                  <a:pt x="146489" y="60562"/>
                </a:lnTo>
                <a:lnTo>
                  <a:pt x="147534" y="58951"/>
                </a:lnTo>
                <a:lnTo>
                  <a:pt x="120657" y="58951"/>
                </a:lnTo>
                <a:lnTo>
                  <a:pt x="115658" y="56830"/>
                </a:lnTo>
                <a:lnTo>
                  <a:pt x="107325" y="48364"/>
                </a:lnTo>
                <a:lnTo>
                  <a:pt x="105158" y="42890"/>
                </a:lnTo>
                <a:lnTo>
                  <a:pt x="105158" y="28637"/>
                </a:lnTo>
                <a:lnTo>
                  <a:pt x="107325" y="22505"/>
                </a:lnTo>
                <a:lnTo>
                  <a:pt x="111658" y="17820"/>
                </a:lnTo>
                <a:lnTo>
                  <a:pt x="116158" y="13135"/>
                </a:lnTo>
                <a:lnTo>
                  <a:pt x="121157" y="10784"/>
                </a:lnTo>
                <a:lnTo>
                  <a:pt x="151519" y="10784"/>
                </a:lnTo>
                <a:lnTo>
                  <a:pt x="150322" y="9321"/>
                </a:lnTo>
                <a:lnTo>
                  <a:pt x="144395" y="5527"/>
                </a:lnTo>
                <a:lnTo>
                  <a:pt x="138823" y="1857"/>
                </a:lnTo>
                <a:lnTo>
                  <a:pt x="132323" y="0"/>
                </a:lnTo>
                <a:close/>
              </a:path>
              <a:path w="550545" h="127635">
                <a:moveTo>
                  <a:pt x="151519" y="10784"/>
                </a:moveTo>
                <a:lnTo>
                  <a:pt x="132823" y="10784"/>
                </a:lnTo>
                <a:lnTo>
                  <a:pt x="137656" y="12970"/>
                </a:lnTo>
                <a:lnTo>
                  <a:pt x="145655" y="21699"/>
                </a:lnTo>
                <a:lnTo>
                  <a:pt x="147362" y="27210"/>
                </a:lnTo>
                <a:lnTo>
                  <a:pt x="147370" y="42890"/>
                </a:lnTo>
                <a:lnTo>
                  <a:pt x="145655" y="48364"/>
                </a:lnTo>
                <a:lnTo>
                  <a:pt x="141656" y="52589"/>
                </a:lnTo>
                <a:lnTo>
                  <a:pt x="137823" y="56830"/>
                </a:lnTo>
                <a:lnTo>
                  <a:pt x="132823" y="58951"/>
                </a:lnTo>
                <a:lnTo>
                  <a:pt x="147534" y="58951"/>
                </a:lnTo>
                <a:lnTo>
                  <a:pt x="149155" y="56452"/>
                </a:lnTo>
                <a:lnTo>
                  <a:pt x="162016" y="56452"/>
                </a:lnTo>
                <a:lnTo>
                  <a:pt x="162118" y="52589"/>
                </a:lnTo>
                <a:lnTo>
                  <a:pt x="162066" y="48364"/>
                </a:lnTo>
                <a:lnTo>
                  <a:pt x="161873" y="42086"/>
                </a:lnTo>
                <a:lnTo>
                  <a:pt x="161029" y="34076"/>
                </a:lnTo>
                <a:lnTo>
                  <a:pt x="159623" y="27210"/>
                </a:lnTo>
                <a:lnTo>
                  <a:pt x="157655" y="21486"/>
                </a:lnTo>
                <a:lnTo>
                  <a:pt x="154655" y="14614"/>
                </a:lnTo>
                <a:lnTo>
                  <a:pt x="151519" y="10784"/>
                </a:lnTo>
                <a:close/>
              </a:path>
              <a:path w="550545" h="127635">
                <a:moveTo>
                  <a:pt x="241764" y="10784"/>
                </a:moveTo>
                <a:lnTo>
                  <a:pt x="220483" y="10784"/>
                </a:lnTo>
                <a:lnTo>
                  <a:pt x="225483" y="12559"/>
                </a:lnTo>
                <a:lnTo>
                  <a:pt x="229149" y="16094"/>
                </a:lnTo>
                <a:lnTo>
                  <a:pt x="232982" y="19612"/>
                </a:lnTo>
                <a:lnTo>
                  <a:pt x="234816" y="23952"/>
                </a:lnTo>
                <a:lnTo>
                  <a:pt x="234816" y="33980"/>
                </a:lnTo>
                <a:lnTo>
                  <a:pt x="232816" y="39175"/>
                </a:lnTo>
                <a:lnTo>
                  <a:pt x="204984" y="67237"/>
                </a:lnTo>
                <a:lnTo>
                  <a:pt x="197485" y="73270"/>
                </a:lnTo>
                <a:lnTo>
                  <a:pt x="191652" y="78596"/>
                </a:lnTo>
                <a:lnTo>
                  <a:pt x="177486" y="103255"/>
                </a:lnTo>
                <a:lnTo>
                  <a:pt x="177486" y="106346"/>
                </a:lnTo>
                <a:lnTo>
                  <a:pt x="248481" y="106346"/>
                </a:lnTo>
                <a:lnTo>
                  <a:pt x="248481" y="93819"/>
                </a:lnTo>
                <a:lnTo>
                  <a:pt x="195818" y="93819"/>
                </a:lnTo>
                <a:lnTo>
                  <a:pt x="197318" y="91518"/>
                </a:lnTo>
                <a:lnTo>
                  <a:pt x="223249" y="67828"/>
                </a:lnTo>
                <a:lnTo>
                  <a:pt x="228816" y="62872"/>
                </a:lnTo>
                <a:lnTo>
                  <a:pt x="245648" y="41903"/>
                </a:lnTo>
                <a:lnTo>
                  <a:pt x="247481" y="37859"/>
                </a:lnTo>
                <a:lnTo>
                  <a:pt x="248262" y="33980"/>
                </a:lnTo>
                <a:lnTo>
                  <a:pt x="248315" y="21124"/>
                </a:lnTo>
                <a:lnTo>
                  <a:pt x="245315" y="14121"/>
                </a:lnTo>
                <a:lnTo>
                  <a:pt x="241764" y="10784"/>
                </a:lnTo>
                <a:close/>
              </a:path>
              <a:path w="550545" h="127635">
                <a:moveTo>
                  <a:pt x="214984" y="0"/>
                </a:moveTo>
                <a:lnTo>
                  <a:pt x="180820" y="20614"/>
                </a:lnTo>
                <a:lnTo>
                  <a:pt x="179986" y="30626"/>
                </a:lnTo>
                <a:lnTo>
                  <a:pt x="193485" y="31974"/>
                </a:lnTo>
                <a:lnTo>
                  <a:pt x="193652" y="25300"/>
                </a:lnTo>
                <a:lnTo>
                  <a:pt x="195485" y="20105"/>
                </a:lnTo>
                <a:lnTo>
                  <a:pt x="203151" y="12658"/>
                </a:lnTo>
                <a:lnTo>
                  <a:pt x="208151" y="10784"/>
                </a:lnTo>
                <a:lnTo>
                  <a:pt x="241764" y="10784"/>
                </a:lnTo>
                <a:lnTo>
                  <a:pt x="239315" y="8482"/>
                </a:lnTo>
                <a:lnTo>
                  <a:pt x="234412" y="4771"/>
                </a:lnTo>
                <a:lnTo>
                  <a:pt x="228712" y="2120"/>
                </a:lnTo>
                <a:lnTo>
                  <a:pt x="222231" y="530"/>
                </a:lnTo>
                <a:lnTo>
                  <a:pt x="214984" y="0"/>
                </a:lnTo>
                <a:close/>
              </a:path>
              <a:path w="550545" h="127635">
                <a:moveTo>
                  <a:pt x="288812" y="91518"/>
                </a:moveTo>
                <a:lnTo>
                  <a:pt x="273813" y="91518"/>
                </a:lnTo>
                <a:lnTo>
                  <a:pt x="273813" y="106346"/>
                </a:lnTo>
                <a:lnTo>
                  <a:pt x="281312" y="106346"/>
                </a:lnTo>
                <a:lnTo>
                  <a:pt x="281146" y="110702"/>
                </a:lnTo>
                <a:lnTo>
                  <a:pt x="280312" y="114089"/>
                </a:lnTo>
                <a:lnTo>
                  <a:pt x="277646" y="118840"/>
                </a:lnTo>
                <a:lnTo>
                  <a:pt x="275646" y="120599"/>
                </a:lnTo>
                <a:lnTo>
                  <a:pt x="272979" y="121750"/>
                </a:lnTo>
                <a:lnTo>
                  <a:pt x="276646" y="127339"/>
                </a:lnTo>
                <a:lnTo>
                  <a:pt x="280812" y="125547"/>
                </a:lnTo>
                <a:lnTo>
                  <a:pt x="283812" y="122950"/>
                </a:lnTo>
                <a:lnTo>
                  <a:pt x="287812" y="116144"/>
                </a:lnTo>
                <a:lnTo>
                  <a:pt x="288812" y="111738"/>
                </a:lnTo>
                <a:lnTo>
                  <a:pt x="288812" y="91518"/>
                </a:lnTo>
                <a:close/>
              </a:path>
              <a:path w="550545" h="127635">
                <a:moveTo>
                  <a:pt x="318143" y="77445"/>
                </a:moveTo>
                <a:lnTo>
                  <a:pt x="304144" y="78596"/>
                </a:lnTo>
                <a:lnTo>
                  <a:pt x="305144" y="87457"/>
                </a:lnTo>
                <a:lnTo>
                  <a:pt x="308644" y="94592"/>
                </a:lnTo>
                <a:lnTo>
                  <a:pt x="320976" y="105376"/>
                </a:lnTo>
                <a:lnTo>
                  <a:pt x="328975" y="108072"/>
                </a:lnTo>
                <a:lnTo>
                  <a:pt x="338808" y="108072"/>
                </a:lnTo>
                <a:lnTo>
                  <a:pt x="347214" y="107279"/>
                </a:lnTo>
                <a:lnTo>
                  <a:pt x="354682" y="104899"/>
                </a:lnTo>
                <a:lnTo>
                  <a:pt x="361213" y="100929"/>
                </a:lnTo>
                <a:lnTo>
                  <a:pt x="364674" y="97485"/>
                </a:lnTo>
                <a:lnTo>
                  <a:pt x="333475" y="97485"/>
                </a:lnTo>
                <a:lnTo>
                  <a:pt x="328975" y="95808"/>
                </a:lnTo>
                <a:lnTo>
                  <a:pt x="325142" y="92471"/>
                </a:lnTo>
                <a:lnTo>
                  <a:pt x="321476" y="89134"/>
                </a:lnTo>
                <a:lnTo>
                  <a:pt x="319143" y="84120"/>
                </a:lnTo>
                <a:lnTo>
                  <a:pt x="318143" y="77445"/>
                </a:lnTo>
                <a:close/>
              </a:path>
              <a:path w="550545" h="127635">
                <a:moveTo>
                  <a:pt x="367235" y="47592"/>
                </a:moveTo>
                <a:lnTo>
                  <a:pt x="345308" y="47592"/>
                </a:lnTo>
                <a:lnTo>
                  <a:pt x="350807" y="49745"/>
                </a:lnTo>
                <a:lnTo>
                  <a:pt x="355140" y="54036"/>
                </a:lnTo>
                <a:lnTo>
                  <a:pt x="359307" y="58343"/>
                </a:lnTo>
                <a:lnTo>
                  <a:pt x="361473" y="64212"/>
                </a:lnTo>
                <a:lnTo>
                  <a:pt x="361473" y="79369"/>
                </a:lnTo>
                <a:lnTo>
                  <a:pt x="359140" y="85599"/>
                </a:lnTo>
                <a:lnTo>
                  <a:pt x="354807" y="90350"/>
                </a:lnTo>
                <a:lnTo>
                  <a:pt x="350307" y="95101"/>
                </a:lnTo>
                <a:lnTo>
                  <a:pt x="344974" y="97485"/>
                </a:lnTo>
                <a:lnTo>
                  <a:pt x="364674" y="97485"/>
                </a:lnTo>
                <a:lnTo>
                  <a:pt x="375305" y="70508"/>
                </a:lnTo>
                <a:lnTo>
                  <a:pt x="374709" y="63249"/>
                </a:lnTo>
                <a:lnTo>
                  <a:pt x="372910" y="56687"/>
                </a:lnTo>
                <a:lnTo>
                  <a:pt x="369892" y="50821"/>
                </a:lnTo>
                <a:lnTo>
                  <a:pt x="367235" y="47592"/>
                </a:lnTo>
                <a:close/>
              </a:path>
              <a:path w="550545" h="127635">
                <a:moveTo>
                  <a:pt x="370472" y="1923"/>
                </a:moveTo>
                <a:lnTo>
                  <a:pt x="316810" y="1923"/>
                </a:lnTo>
                <a:lnTo>
                  <a:pt x="306477" y="56255"/>
                </a:lnTo>
                <a:lnTo>
                  <a:pt x="318809" y="57800"/>
                </a:lnTo>
                <a:lnTo>
                  <a:pt x="320809" y="54841"/>
                </a:lnTo>
                <a:lnTo>
                  <a:pt x="323476" y="52408"/>
                </a:lnTo>
                <a:lnTo>
                  <a:pt x="330475" y="48545"/>
                </a:lnTo>
                <a:lnTo>
                  <a:pt x="334142" y="47592"/>
                </a:lnTo>
                <a:lnTo>
                  <a:pt x="367235" y="47592"/>
                </a:lnTo>
                <a:lnTo>
                  <a:pt x="365639" y="45652"/>
                </a:lnTo>
                <a:lnTo>
                  <a:pt x="362132" y="42775"/>
                </a:lnTo>
                <a:lnTo>
                  <a:pt x="321809" y="42775"/>
                </a:lnTo>
                <a:lnTo>
                  <a:pt x="327476" y="14252"/>
                </a:lnTo>
                <a:lnTo>
                  <a:pt x="370472" y="14252"/>
                </a:lnTo>
                <a:lnTo>
                  <a:pt x="370472" y="1923"/>
                </a:lnTo>
                <a:close/>
              </a:path>
              <a:path w="550545" h="127635">
                <a:moveTo>
                  <a:pt x="341808" y="36035"/>
                </a:moveTo>
                <a:lnTo>
                  <a:pt x="334808" y="36035"/>
                </a:lnTo>
                <a:lnTo>
                  <a:pt x="328142" y="38270"/>
                </a:lnTo>
                <a:lnTo>
                  <a:pt x="321809" y="42775"/>
                </a:lnTo>
                <a:lnTo>
                  <a:pt x="362132" y="42775"/>
                </a:lnTo>
                <a:lnTo>
                  <a:pt x="360510" y="41444"/>
                </a:lnTo>
                <a:lnTo>
                  <a:pt x="354848" y="38439"/>
                </a:lnTo>
                <a:lnTo>
                  <a:pt x="348625" y="36636"/>
                </a:lnTo>
                <a:lnTo>
                  <a:pt x="341808" y="36035"/>
                </a:lnTo>
                <a:close/>
              </a:path>
              <a:path w="550545" h="127635">
                <a:moveTo>
                  <a:pt x="437967" y="0"/>
                </a:moveTo>
                <a:lnTo>
                  <a:pt x="429635" y="0"/>
                </a:lnTo>
                <a:lnTo>
                  <a:pt x="421573" y="758"/>
                </a:lnTo>
                <a:lnTo>
                  <a:pt x="394012" y="30246"/>
                </a:lnTo>
                <a:lnTo>
                  <a:pt x="391205" y="55482"/>
                </a:lnTo>
                <a:lnTo>
                  <a:pt x="391207" y="58183"/>
                </a:lnTo>
                <a:lnTo>
                  <a:pt x="401505" y="96170"/>
                </a:lnTo>
                <a:lnTo>
                  <a:pt x="428468" y="108072"/>
                </a:lnTo>
                <a:lnTo>
                  <a:pt x="434801" y="108072"/>
                </a:lnTo>
                <a:lnTo>
                  <a:pt x="440467" y="106576"/>
                </a:lnTo>
                <a:lnTo>
                  <a:pt x="445634" y="103551"/>
                </a:lnTo>
                <a:lnTo>
                  <a:pt x="450633" y="100526"/>
                </a:lnTo>
                <a:lnTo>
                  <a:pt x="453425" y="97485"/>
                </a:lnTo>
                <a:lnTo>
                  <a:pt x="424302" y="97485"/>
                </a:lnTo>
                <a:lnTo>
                  <a:pt x="420635" y="96384"/>
                </a:lnTo>
                <a:lnTo>
                  <a:pt x="406303" y="65247"/>
                </a:lnTo>
                <a:lnTo>
                  <a:pt x="408470" y="59724"/>
                </a:lnTo>
                <a:lnTo>
                  <a:pt x="412469" y="55482"/>
                </a:lnTo>
                <a:lnTo>
                  <a:pt x="416248" y="51636"/>
                </a:lnTo>
                <a:lnTo>
                  <a:pt x="404137" y="51636"/>
                </a:lnTo>
                <a:lnTo>
                  <a:pt x="417636" y="14072"/>
                </a:lnTo>
                <a:lnTo>
                  <a:pt x="424635" y="10603"/>
                </a:lnTo>
                <a:lnTo>
                  <a:pt x="454487" y="10603"/>
                </a:lnTo>
                <a:lnTo>
                  <a:pt x="450300" y="7036"/>
                </a:lnTo>
                <a:lnTo>
                  <a:pt x="444967" y="2350"/>
                </a:lnTo>
                <a:lnTo>
                  <a:pt x="437967" y="0"/>
                </a:lnTo>
                <a:close/>
              </a:path>
              <a:path w="550545" h="127635">
                <a:moveTo>
                  <a:pt x="454304" y="49120"/>
                </a:moveTo>
                <a:lnTo>
                  <a:pt x="433634" y="49120"/>
                </a:lnTo>
                <a:lnTo>
                  <a:pt x="438634" y="51241"/>
                </a:lnTo>
                <a:lnTo>
                  <a:pt x="442634" y="55482"/>
                </a:lnTo>
                <a:lnTo>
                  <a:pt x="446467" y="59724"/>
                </a:lnTo>
                <a:lnTo>
                  <a:pt x="448381" y="65247"/>
                </a:lnTo>
                <a:lnTo>
                  <a:pt x="448467" y="80405"/>
                </a:lnTo>
                <a:lnTo>
                  <a:pt x="446467" y="86405"/>
                </a:lnTo>
                <a:lnTo>
                  <a:pt x="438467" y="95266"/>
                </a:lnTo>
                <a:lnTo>
                  <a:pt x="433634" y="97485"/>
                </a:lnTo>
                <a:lnTo>
                  <a:pt x="453425" y="97485"/>
                </a:lnTo>
                <a:lnTo>
                  <a:pt x="454650" y="96137"/>
                </a:lnTo>
                <a:lnTo>
                  <a:pt x="457633" y="90449"/>
                </a:lnTo>
                <a:lnTo>
                  <a:pt x="460466" y="84728"/>
                </a:lnTo>
                <a:lnTo>
                  <a:pt x="461966" y="78530"/>
                </a:lnTo>
                <a:lnTo>
                  <a:pt x="461966" y="71856"/>
                </a:lnTo>
                <a:lnTo>
                  <a:pt x="461401" y="64683"/>
                </a:lnTo>
                <a:lnTo>
                  <a:pt x="459695" y="58183"/>
                </a:lnTo>
                <a:lnTo>
                  <a:pt x="456833" y="52354"/>
                </a:lnTo>
                <a:lnTo>
                  <a:pt x="454304" y="49120"/>
                </a:lnTo>
                <a:close/>
              </a:path>
              <a:path w="550545" h="127635">
                <a:moveTo>
                  <a:pt x="439134" y="37563"/>
                </a:moveTo>
                <a:lnTo>
                  <a:pt x="425302" y="37563"/>
                </a:lnTo>
                <a:lnTo>
                  <a:pt x="420469" y="38731"/>
                </a:lnTo>
                <a:lnTo>
                  <a:pt x="411136" y="43350"/>
                </a:lnTo>
                <a:lnTo>
                  <a:pt x="407303" y="46885"/>
                </a:lnTo>
                <a:lnTo>
                  <a:pt x="404137" y="51636"/>
                </a:lnTo>
                <a:lnTo>
                  <a:pt x="416248" y="51636"/>
                </a:lnTo>
                <a:lnTo>
                  <a:pt x="416636" y="51241"/>
                </a:lnTo>
                <a:lnTo>
                  <a:pt x="421635" y="49120"/>
                </a:lnTo>
                <a:lnTo>
                  <a:pt x="454304" y="49120"/>
                </a:lnTo>
                <a:lnTo>
                  <a:pt x="452800" y="47197"/>
                </a:lnTo>
                <a:lnTo>
                  <a:pt x="446467" y="40786"/>
                </a:lnTo>
                <a:lnTo>
                  <a:pt x="439134" y="37563"/>
                </a:lnTo>
                <a:close/>
              </a:path>
              <a:path w="550545" h="127635">
                <a:moveTo>
                  <a:pt x="454487" y="10603"/>
                </a:moveTo>
                <a:lnTo>
                  <a:pt x="433968" y="10603"/>
                </a:lnTo>
                <a:lnTo>
                  <a:pt x="438467" y="12461"/>
                </a:lnTo>
                <a:lnTo>
                  <a:pt x="442134" y="16176"/>
                </a:lnTo>
                <a:lnTo>
                  <a:pt x="444134" y="18494"/>
                </a:lnTo>
                <a:lnTo>
                  <a:pt x="445800" y="22226"/>
                </a:lnTo>
                <a:lnTo>
                  <a:pt x="446967" y="27355"/>
                </a:lnTo>
                <a:lnTo>
                  <a:pt x="459966" y="26401"/>
                </a:lnTo>
                <a:lnTo>
                  <a:pt x="458966" y="18181"/>
                </a:lnTo>
                <a:lnTo>
                  <a:pt x="455799" y="11721"/>
                </a:lnTo>
                <a:lnTo>
                  <a:pt x="454487" y="10603"/>
                </a:lnTo>
                <a:close/>
              </a:path>
              <a:path w="550545" h="127635">
                <a:moveTo>
                  <a:pt x="493130" y="77445"/>
                </a:moveTo>
                <a:lnTo>
                  <a:pt x="479131" y="78596"/>
                </a:lnTo>
                <a:lnTo>
                  <a:pt x="480131" y="87457"/>
                </a:lnTo>
                <a:lnTo>
                  <a:pt x="483631" y="94592"/>
                </a:lnTo>
                <a:lnTo>
                  <a:pt x="495963" y="105376"/>
                </a:lnTo>
                <a:lnTo>
                  <a:pt x="503963" y="108072"/>
                </a:lnTo>
                <a:lnTo>
                  <a:pt x="513795" y="108072"/>
                </a:lnTo>
                <a:lnTo>
                  <a:pt x="522201" y="107279"/>
                </a:lnTo>
                <a:lnTo>
                  <a:pt x="529669" y="104899"/>
                </a:lnTo>
                <a:lnTo>
                  <a:pt x="536200" y="100929"/>
                </a:lnTo>
                <a:lnTo>
                  <a:pt x="539661" y="97485"/>
                </a:lnTo>
                <a:lnTo>
                  <a:pt x="508462" y="97485"/>
                </a:lnTo>
                <a:lnTo>
                  <a:pt x="503963" y="95808"/>
                </a:lnTo>
                <a:lnTo>
                  <a:pt x="500130" y="92471"/>
                </a:lnTo>
                <a:lnTo>
                  <a:pt x="496463" y="89134"/>
                </a:lnTo>
                <a:lnTo>
                  <a:pt x="494130" y="84120"/>
                </a:lnTo>
                <a:lnTo>
                  <a:pt x="493130" y="77445"/>
                </a:lnTo>
                <a:close/>
              </a:path>
              <a:path w="550545" h="127635">
                <a:moveTo>
                  <a:pt x="542222" y="47592"/>
                </a:moveTo>
                <a:lnTo>
                  <a:pt x="520295" y="47592"/>
                </a:lnTo>
                <a:lnTo>
                  <a:pt x="525794" y="49745"/>
                </a:lnTo>
                <a:lnTo>
                  <a:pt x="530127" y="54036"/>
                </a:lnTo>
                <a:lnTo>
                  <a:pt x="534294" y="58343"/>
                </a:lnTo>
                <a:lnTo>
                  <a:pt x="536460" y="64212"/>
                </a:lnTo>
                <a:lnTo>
                  <a:pt x="536460" y="79369"/>
                </a:lnTo>
                <a:lnTo>
                  <a:pt x="534127" y="85599"/>
                </a:lnTo>
                <a:lnTo>
                  <a:pt x="529794" y="90350"/>
                </a:lnTo>
                <a:lnTo>
                  <a:pt x="525294" y="95101"/>
                </a:lnTo>
                <a:lnTo>
                  <a:pt x="519961" y="97485"/>
                </a:lnTo>
                <a:lnTo>
                  <a:pt x="539661" y="97485"/>
                </a:lnTo>
                <a:lnTo>
                  <a:pt x="550293" y="70508"/>
                </a:lnTo>
                <a:lnTo>
                  <a:pt x="549696" y="63249"/>
                </a:lnTo>
                <a:lnTo>
                  <a:pt x="547897" y="56687"/>
                </a:lnTo>
                <a:lnTo>
                  <a:pt x="544879" y="50821"/>
                </a:lnTo>
                <a:lnTo>
                  <a:pt x="542222" y="47592"/>
                </a:lnTo>
                <a:close/>
              </a:path>
              <a:path w="550545" h="127635">
                <a:moveTo>
                  <a:pt x="545460" y="1923"/>
                </a:moveTo>
                <a:lnTo>
                  <a:pt x="491797" y="1923"/>
                </a:lnTo>
                <a:lnTo>
                  <a:pt x="481464" y="56255"/>
                </a:lnTo>
                <a:lnTo>
                  <a:pt x="493797" y="57800"/>
                </a:lnTo>
                <a:lnTo>
                  <a:pt x="495797" y="54841"/>
                </a:lnTo>
                <a:lnTo>
                  <a:pt x="498463" y="52408"/>
                </a:lnTo>
                <a:lnTo>
                  <a:pt x="505462" y="48545"/>
                </a:lnTo>
                <a:lnTo>
                  <a:pt x="509129" y="47592"/>
                </a:lnTo>
                <a:lnTo>
                  <a:pt x="542222" y="47592"/>
                </a:lnTo>
                <a:lnTo>
                  <a:pt x="540627" y="45652"/>
                </a:lnTo>
                <a:lnTo>
                  <a:pt x="537119" y="42775"/>
                </a:lnTo>
                <a:lnTo>
                  <a:pt x="496796" y="42775"/>
                </a:lnTo>
                <a:lnTo>
                  <a:pt x="502463" y="14252"/>
                </a:lnTo>
                <a:lnTo>
                  <a:pt x="545460" y="14252"/>
                </a:lnTo>
                <a:lnTo>
                  <a:pt x="545460" y="1923"/>
                </a:lnTo>
                <a:close/>
              </a:path>
              <a:path w="550545" h="127635">
                <a:moveTo>
                  <a:pt x="516795" y="36035"/>
                </a:moveTo>
                <a:lnTo>
                  <a:pt x="509795" y="36035"/>
                </a:lnTo>
                <a:lnTo>
                  <a:pt x="503129" y="38270"/>
                </a:lnTo>
                <a:lnTo>
                  <a:pt x="496796" y="42775"/>
                </a:lnTo>
                <a:lnTo>
                  <a:pt x="537119" y="42775"/>
                </a:lnTo>
                <a:lnTo>
                  <a:pt x="535497" y="41444"/>
                </a:lnTo>
                <a:lnTo>
                  <a:pt x="529836" y="38439"/>
                </a:lnTo>
                <a:lnTo>
                  <a:pt x="523612" y="36636"/>
                </a:lnTo>
                <a:lnTo>
                  <a:pt x="516795" y="36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26173" y="5866132"/>
            <a:ext cx="637540" cy="127635"/>
          </a:xfrm>
          <a:custGeom>
            <a:avLst/>
            <a:gdLst/>
            <a:ahLst/>
            <a:cxnLst/>
            <a:rect l="l" t="t" r="r" b="b"/>
            <a:pathLst>
              <a:path w="637539" h="127635">
                <a:moveTo>
                  <a:pt x="59662" y="80914"/>
                </a:moveTo>
                <a:lnTo>
                  <a:pt x="46329" y="80914"/>
                </a:lnTo>
                <a:lnTo>
                  <a:pt x="46329" y="106346"/>
                </a:lnTo>
                <a:lnTo>
                  <a:pt x="59662" y="106346"/>
                </a:lnTo>
                <a:lnTo>
                  <a:pt x="59662" y="80914"/>
                </a:lnTo>
                <a:close/>
              </a:path>
              <a:path w="637539" h="127635">
                <a:moveTo>
                  <a:pt x="59662" y="394"/>
                </a:moveTo>
                <a:lnTo>
                  <a:pt x="48996" y="394"/>
                </a:lnTo>
                <a:lnTo>
                  <a:pt x="0" y="68963"/>
                </a:lnTo>
                <a:lnTo>
                  <a:pt x="0" y="80914"/>
                </a:lnTo>
                <a:lnTo>
                  <a:pt x="74161" y="80914"/>
                </a:lnTo>
                <a:lnTo>
                  <a:pt x="74161" y="68963"/>
                </a:lnTo>
                <a:lnTo>
                  <a:pt x="12832" y="68963"/>
                </a:lnTo>
                <a:lnTo>
                  <a:pt x="46329" y="21387"/>
                </a:lnTo>
                <a:lnTo>
                  <a:pt x="59662" y="21387"/>
                </a:lnTo>
                <a:lnTo>
                  <a:pt x="59662" y="394"/>
                </a:lnTo>
                <a:close/>
              </a:path>
              <a:path w="637539" h="127635">
                <a:moveTo>
                  <a:pt x="59662" y="21387"/>
                </a:moveTo>
                <a:lnTo>
                  <a:pt x="46329" y="21387"/>
                </a:lnTo>
                <a:lnTo>
                  <a:pt x="46329" y="68963"/>
                </a:lnTo>
                <a:lnTo>
                  <a:pt x="59662" y="68963"/>
                </a:lnTo>
                <a:lnTo>
                  <a:pt x="59662" y="21387"/>
                </a:lnTo>
                <a:close/>
              </a:path>
              <a:path w="637539" h="127635">
                <a:moveTo>
                  <a:pt x="105658" y="77445"/>
                </a:moveTo>
                <a:lnTo>
                  <a:pt x="91659" y="78596"/>
                </a:lnTo>
                <a:lnTo>
                  <a:pt x="92659" y="87457"/>
                </a:lnTo>
                <a:lnTo>
                  <a:pt x="96159" y="94592"/>
                </a:lnTo>
                <a:lnTo>
                  <a:pt x="108492" y="105376"/>
                </a:lnTo>
                <a:lnTo>
                  <a:pt x="116491" y="108072"/>
                </a:lnTo>
                <a:lnTo>
                  <a:pt x="126324" y="108072"/>
                </a:lnTo>
                <a:lnTo>
                  <a:pt x="134729" y="107279"/>
                </a:lnTo>
                <a:lnTo>
                  <a:pt x="142197" y="104899"/>
                </a:lnTo>
                <a:lnTo>
                  <a:pt x="148728" y="100929"/>
                </a:lnTo>
                <a:lnTo>
                  <a:pt x="152190" y="97485"/>
                </a:lnTo>
                <a:lnTo>
                  <a:pt x="120991" y="97485"/>
                </a:lnTo>
                <a:lnTo>
                  <a:pt x="116491" y="95808"/>
                </a:lnTo>
                <a:lnTo>
                  <a:pt x="112658" y="92471"/>
                </a:lnTo>
                <a:lnTo>
                  <a:pt x="108992" y="89134"/>
                </a:lnTo>
                <a:lnTo>
                  <a:pt x="106658" y="84120"/>
                </a:lnTo>
                <a:lnTo>
                  <a:pt x="105658" y="77445"/>
                </a:lnTo>
                <a:close/>
              </a:path>
              <a:path w="637539" h="127635">
                <a:moveTo>
                  <a:pt x="154751" y="47592"/>
                </a:moveTo>
                <a:lnTo>
                  <a:pt x="132823" y="47592"/>
                </a:lnTo>
                <a:lnTo>
                  <a:pt x="138323" y="49745"/>
                </a:lnTo>
                <a:lnTo>
                  <a:pt x="142656" y="54036"/>
                </a:lnTo>
                <a:lnTo>
                  <a:pt x="146822" y="58343"/>
                </a:lnTo>
                <a:lnTo>
                  <a:pt x="148989" y="64212"/>
                </a:lnTo>
                <a:lnTo>
                  <a:pt x="148989" y="79369"/>
                </a:lnTo>
                <a:lnTo>
                  <a:pt x="146655" y="85599"/>
                </a:lnTo>
                <a:lnTo>
                  <a:pt x="142322" y="90350"/>
                </a:lnTo>
                <a:lnTo>
                  <a:pt x="137823" y="95101"/>
                </a:lnTo>
                <a:lnTo>
                  <a:pt x="132490" y="97485"/>
                </a:lnTo>
                <a:lnTo>
                  <a:pt x="152190" y="97485"/>
                </a:lnTo>
                <a:lnTo>
                  <a:pt x="162821" y="70508"/>
                </a:lnTo>
                <a:lnTo>
                  <a:pt x="162225" y="63249"/>
                </a:lnTo>
                <a:lnTo>
                  <a:pt x="160425" y="56687"/>
                </a:lnTo>
                <a:lnTo>
                  <a:pt x="157407" y="50821"/>
                </a:lnTo>
                <a:lnTo>
                  <a:pt x="154751" y="47592"/>
                </a:lnTo>
                <a:close/>
              </a:path>
              <a:path w="637539" h="127635">
                <a:moveTo>
                  <a:pt x="157988" y="1923"/>
                </a:moveTo>
                <a:lnTo>
                  <a:pt x="104325" y="1923"/>
                </a:lnTo>
                <a:lnTo>
                  <a:pt x="93993" y="56255"/>
                </a:lnTo>
                <a:lnTo>
                  <a:pt x="106325" y="57800"/>
                </a:lnTo>
                <a:lnTo>
                  <a:pt x="108325" y="54841"/>
                </a:lnTo>
                <a:lnTo>
                  <a:pt x="110991" y="52408"/>
                </a:lnTo>
                <a:lnTo>
                  <a:pt x="117991" y="48545"/>
                </a:lnTo>
                <a:lnTo>
                  <a:pt x="121657" y="47592"/>
                </a:lnTo>
                <a:lnTo>
                  <a:pt x="154751" y="47592"/>
                </a:lnTo>
                <a:lnTo>
                  <a:pt x="153155" y="45652"/>
                </a:lnTo>
                <a:lnTo>
                  <a:pt x="149647" y="42775"/>
                </a:lnTo>
                <a:lnTo>
                  <a:pt x="109325" y="42775"/>
                </a:lnTo>
                <a:lnTo>
                  <a:pt x="114991" y="14252"/>
                </a:lnTo>
                <a:lnTo>
                  <a:pt x="157988" y="14252"/>
                </a:lnTo>
                <a:lnTo>
                  <a:pt x="157988" y="1923"/>
                </a:lnTo>
                <a:close/>
              </a:path>
              <a:path w="637539" h="127635">
                <a:moveTo>
                  <a:pt x="129323" y="36035"/>
                </a:moveTo>
                <a:lnTo>
                  <a:pt x="122324" y="36035"/>
                </a:lnTo>
                <a:lnTo>
                  <a:pt x="115658" y="38270"/>
                </a:lnTo>
                <a:lnTo>
                  <a:pt x="109325" y="42775"/>
                </a:lnTo>
                <a:lnTo>
                  <a:pt x="149647" y="42775"/>
                </a:lnTo>
                <a:lnTo>
                  <a:pt x="148025" y="41444"/>
                </a:lnTo>
                <a:lnTo>
                  <a:pt x="142364" y="38439"/>
                </a:lnTo>
                <a:lnTo>
                  <a:pt x="136141" y="36636"/>
                </a:lnTo>
                <a:lnTo>
                  <a:pt x="129323" y="36035"/>
                </a:lnTo>
                <a:close/>
              </a:path>
              <a:path w="637539" h="127635">
                <a:moveTo>
                  <a:pt x="228816" y="23508"/>
                </a:moveTo>
                <a:lnTo>
                  <a:pt x="215650" y="23508"/>
                </a:lnTo>
                <a:lnTo>
                  <a:pt x="215650" y="106346"/>
                </a:lnTo>
                <a:lnTo>
                  <a:pt x="228816" y="106346"/>
                </a:lnTo>
                <a:lnTo>
                  <a:pt x="228816" y="23508"/>
                </a:lnTo>
                <a:close/>
              </a:path>
              <a:path w="637539" h="127635">
                <a:moveTo>
                  <a:pt x="228816" y="0"/>
                </a:moveTo>
                <a:lnTo>
                  <a:pt x="220483" y="0"/>
                </a:lnTo>
                <a:lnTo>
                  <a:pt x="218150" y="4619"/>
                </a:lnTo>
                <a:lnTo>
                  <a:pt x="214150" y="9337"/>
                </a:lnTo>
                <a:lnTo>
                  <a:pt x="208651" y="14154"/>
                </a:lnTo>
                <a:lnTo>
                  <a:pt x="202985" y="18971"/>
                </a:lnTo>
                <a:lnTo>
                  <a:pt x="196652" y="23113"/>
                </a:lnTo>
                <a:lnTo>
                  <a:pt x="189319" y="26582"/>
                </a:lnTo>
                <a:lnTo>
                  <a:pt x="189319" y="39109"/>
                </a:lnTo>
                <a:lnTo>
                  <a:pt x="215650" y="23508"/>
                </a:lnTo>
                <a:lnTo>
                  <a:pt x="228816" y="23508"/>
                </a:lnTo>
                <a:lnTo>
                  <a:pt x="228816" y="0"/>
                </a:lnTo>
                <a:close/>
              </a:path>
              <a:path w="637539" h="127635">
                <a:moveTo>
                  <a:pt x="280646" y="77445"/>
                </a:moveTo>
                <a:lnTo>
                  <a:pt x="266647" y="78596"/>
                </a:lnTo>
                <a:lnTo>
                  <a:pt x="267647" y="87457"/>
                </a:lnTo>
                <a:lnTo>
                  <a:pt x="271146" y="94592"/>
                </a:lnTo>
                <a:lnTo>
                  <a:pt x="283479" y="105376"/>
                </a:lnTo>
                <a:lnTo>
                  <a:pt x="291478" y="108072"/>
                </a:lnTo>
                <a:lnTo>
                  <a:pt x="301311" y="108072"/>
                </a:lnTo>
                <a:lnTo>
                  <a:pt x="309716" y="107279"/>
                </a:lnTo>
                <a:lnTo>
                  <a:pt x="317185" y="104899"/>
                </a:lnTo>
                <a:lnTo>
                  <a:pt x="323715" y="100929"/>
                </a:lnTo>
                <a:lnTo>
                  <a:pt x="327177" y="97485"/>
                </a:lnTo>
                <a:lnTo>
                  <a:pt x="295978" y="97485"/>
                </a:lnTo>
                <a:lnTo>
                  <a:pt x="291478" y="95808"/>
                </a:lnTo>
                <a:lnTo>
                  <a:pt x="287645" y="92471"/>
                </a:lnTo>
                <a:lnTo>
                  <a:pt x="283979" y="89134"/>
                </a:lnTo>
                <a:lnTo>
                  <a:pt x="281646" y="84120"/>
                </a:lnTo>
                <a:lnTo>
                  <a:pt x="280646" y="77445"/>
                </a:lnTo>
                <a:close/>
              </a:path>
              <a:path w="637539" h="127635">
                <a:moveTo>
                  <a:pt x="329738" y="47592"/>
                </a:moveTo>
                <a:lnTo>
                  <a:pt x="307810" y="47592"/>
                </a:lnTo>
                <a:lnTo>
                  <a:pt x="313310" y="49745"/>
                </a:lnTo>
                <a:lnTo>
                  <a:pt x="317643" y="54036"/>
                </a:lnTo>
                <a:lnTo>
                  <a:pt x="321809" y="58343"/>
                </a:lnTo>
                <a:lnTo>
                  <a:pt x="323976" y="64212"/>
                </a:lnTo>
                <a:lnTo>
                  <a:pt x="323976" y="79369"/>
                </a:lnTo>
                <a:lnTo>
                  <a:pt x="321643" y="85599"/>
                </a:lnTo>
                <a:lnTo>
                  <a:pt x="317310" y="90350"/>
                </a:lnTo>
                <a:lnTo>
                  <a:pt x="312810" y="95101"/>
                </a:lnTo>
                <a:lnTo>
                  <a:pt x="307477" y="97485"/>
                </a:lnTo>
                <a:lnTo>
                  <a:pt x="327177" y="97485"/>
                </a:lnTo>
                <a:lnTo>
                  <a:pt x="337808" y="70508"/>
                </a:lnTo>
                <a:lnTo>
                  <a:pt x="337212" y="63249"/>
                </a:lnTo>
                <a:lnTo>
                  <a:pt x="335412" y="56687"/>
                </a:lnTo>
                <a:lnTo>
                  <a:pt x="332394" y="50821"/>
                </a:lnTo>
                <a:lnTo>
                  <a:pt x="329738" y="47592"/>
                </a:lnTo>
                <a:close/>
              </a:path>
              <a:path w="637539" h="127635">
                <a:moveTo>
                  <a:pt x="332975" y="1923"/>
                </a:moveTo>
                <a:lnTo>
                  <a:pt x="279312" y="1923"/>
                </a:lnTo>
                <a:lnTo>
                  <a:pt x="268980" y="56255"/>
                </a:lnTo>
                <a:lnTo>
                  <a:pt x="281312" y="57800"/>
                </a:lnTo>
                <a:lnTo>
                  <a:pt x="283312" y="54841"/>
                </a:lnTo>
                <a:lnTo>
                  <a:pt x="285979" y="52408"/>
                </a:lnTo>
                <a:lnTo>
                  <a:pt x="292978" y="48545"/>
                </a:lnTo>
                <a:lnTo>
                  <a:pt x="296644" y="47592"/>
                </a:lnTo>
                <a:lnTo>
                  <a:pt x="329738" y="47592"/>
                </a:lnTo>
                <a:lnTo>
                  <a:pt x="328142" y="45652"/>
                </a:lnTo>
                <a:lnTo>
                  <a:pt x="324635" y="42775"/>
                </a:lnTo>
                <a:lnTo>
                  <a:pt x="284312" y="42775"/>
                </a:lnTo>
                <a:lnTo>
                  <a:pt x="289978" y="14252"/>
                </a:lnTo>
                <a:lnTo>
                  <a:pt x="332975" y="14252"/>
                </a:lnTo>
                <a:lnTo>
                  <a:pt x="332975" y="1923"/>
                </a:lnTo>
                <a:close/>
              </a:path>
              <a:path w="637539" h="127635">
                <a:moveTo>
                  <a:pt x="304311" y="36035"/>
                </a:moveTo>
                <a:lnTo>
                  <a:pt x="297311" y="36035"/>
                </a:lnTo>
                <a:lnTo>
                  <a:pt x="290645" y="38270"/>
                </a:lnTo>
                <a:lnTo>
                  <a:pt x="284312" y="42775"/>
                </a:lnTo>
                <a:lnTo>
                  <a:pt x="324635" y="42775"/>
                </a:lnTo>
                <a:lnTo>
                  <a:pt x="323012" y="41444"/>
                </a:lnTo>
                <a:lnTo>
                  <a:pt x="317351" y="38439"/>
                </a:lnTo>
                <a:lnTo>
                  <a:pt x="311128" y="36636"/>
                </a:lnTo>
                <a:lnTo>
                  <a:pt x="304311" y="36035"/>
                </a:lnTo>
                <a:close/>
              </a:path>
              <a:path w="637539" h="127635">
                <a:moveTo>
                  <a:pt x="376305" y="91518"/>
                </a:moveTo>
                <a:lnTo>
                  <a:pt x="361306" y="91518"/>
                </a:lnTo>
                <a:lnTo>
                  <a:pt x="361306" y="106346"/>
                </a:lnTo>
                <a:lnTo>
                  <a:pt x="368806" y="106346"/>
                </a:lnTo>
                <a:lnTo>
                  <a:pt x="368639" y="110702"/>
                </a:lnTo>
                <a:lnTo>
                  <a:pt x="367806" y="114089"/>
                </a:lnTo>
                <a:lnTo>
                  <a:pt x="365139" y="118840"/>
                </a:lnTo>
                <a:lnTo>
                  <a:pt x="363140" y="120599"/>
                </a:lnTo>
                <a:lnTo>
                  <a:pt x="360473" y="121750"/>
                </a:lnTo>
                <a:lnTo>
                  <a:pt x="364139" y="127339"/>
                </a:lnTo>
                <a:lnTo>
                  <a:pt x="368306" y="125547"/>
                </a:lnTo>
                <a:lnTo>
                  <a:pt x="371306" y="122950"/>
                </a:lnTo>
                <a:lnTo>
                  <a:pt x="375305" y="116144"/>
                </a:lnTo>
                <a:lnTo>
                  <a:pt x="376305" y="111738"/>
                </a:lnTo>
                <a:lnTo>
                  <a:pt x="376305" y="91518"/>
                </a:lnTo>
                <a:close/>
              </a:path>
              <a:path w="637539" h="127635">
                <a:moveTo>
                  <a:pt x="437967" y="0"/>
                </a:moveTo>
                <a:lnTo>
                  <a:pt x="429635" y="0"/>
                </a:lnTo>
                <a:lnTo>
                  <a:pt x="421573" y="758"/>
                </a:lnTo>
                <a:lnTo>
                  <a:pt x="394012" y="30246"/>
                </a:lnTo>
                <a:lnTo>
                  <a:pt x="391205" y="55482"/>
                </a:lnTo>
                <a:lnTo>
                  <a:pt x="391207" y="58183"/>
                </a:lnTo>
                <a:lnTo>
                  <a:pt x="401505" y="96170"/>
                </a:lnTo>
                <a:lnTo>
                  <a:pt x="428468" y="108072"/>
                </a:lnTo>
                <a:lnTo>
                  <a:pt x="434801" y="108072"/>
                </a:lnTo>
                <a:lnTo>
                  <a:pt x="440467" y="106576"/>
                </a:lnTo>
                <a:lnTo>
                  <a:pt x="445634" y="103551"/>
                </a:lnTo>
                <a:lnTo>
                  <a:pt x="450633" y="100526"/>
                </a:lnTo>
                <a:lnTo>
                  <a:pt x="453425" y="97485"/>
                </a:lnTo>
                <a:lnTo>
                  <a:pt x="424302" y="97485"/>
                </a:lnTo>
                <a:lnTo>
                  <a:pt x="420635" y="96384"/>
                </a:lnTo>
                <a:lnTo>
                  <a:pt x="406303" y="65247"/>
                </a:lnTo>
                <a:lnTo>
                  <a:pt x="408470" y="59724"/>
                </a:lnTo>
                <a:lnTo>
                  <a:pt x="412469" y="55482"/>
                </a:lnTo>
                <a:lnTo>
                  <a:pt x="416248" y="51636"/>
                </a:lnTo>
                <a:lnTo>
                  <a:pt x="404137" y="51636"/>
                </a:lnTo>
                <a:lnTo>
                  <a:pt x="417636" y="14072"/>
                </a:lnTo>
                <a:lnTo>
                  <a:pt x="424635" y="10603"/>
                </a:lnTo>
                <a:lnTo>
                  <a:pt x="454487" y="10603"/>
                </a:lnTo>
                <a:lnTo>
                  <a:pt x="450300" y="7036"/>
                </a:lnTo>
                <a:lnTo>
                  <a:pt x="444967" y="2350"/>
                </a:lnTo>
                <a:lnTo>
                  <a:pt x="437967" y="0"/>
                </a:lnTo>
                <a:close/>
              </a:path>
              <a:path w="637539" h="127635">
                <a:moveTo>
                  <a:pt x="454304" y="49120"/>
                </a:moveTo>
                <a:lnTo>
                  <a:pt x="433634" y="49120"/>
                </a:lnTo>
                <a:lnTo>
                  <a:pt x="438634" y="51241"/>
                </a:lnTo>
                <a:lnTo>
                  <a:pt x="442634" y="55482"/>
                </a:lnTo>
                <a:lnTo>
                  <a:pt x="446467" y="59724"/>
                </a:lnTo>
                <a:lnTo>
                  <a:pt x="448381" y="65247"/>
                </a:lnTo>
                <a:lnTo>
                  <a:pt x="448467" y="80405"/>
                </a:lnTo>
                <a:lnTo>
                  <a:pt x="446467" y="86405"/>
                </a:lnTo>
                <a:lnTo>
                  <a:pt x="438467" y="95266"/>
                </a:lnTo>
                <a:lnTo>
                  <a:pt x="433634" y="97485"/>
                </a:lnTo>
                <a:lnTo>
                  <a:pt x="453425" y="97485"/>
                </a:lnTo>
                <a:lnTo>
                  <a:pt x="454650" y="96137"/>
                </a:lnTo>
                <a:lnTo>
                  <a:pt x="457633" y="90449"/>
                </a:lnTo>
                <a:lnTo>
                  <a:pt x="460466" y="84728"/>
                </a:lnTo>
                <a:lnTo>
                  <a:pt x="461966" y="78530"/>
                </a:lnTo>
                <a:lnTo>
                  <a:pt x="461966" y="71856"/>
                </a:lnTo>
                <a:lnTo>
                  <a:pt x="461401" y="64683"/>
                </a:lnTo>
                <a:lnTo>
                  <a:pt x="459695" y="58183"/>
                </a:lnTo>
                <a:lnTo>
                  <a:pt x="456833" y="52354"/>
                </a:lnTo>
                <a:lnTo>
                  <a:pt x="454304" y="49120"/>
                </a:lnTo>
                <a:close/>
              </a:path>
              <a:path w="637539" h="127635">
                <a:moveTo>
                  <a:pt x="439134" y="37563"/>
                </a:moveTo>
                <a:lnTo>
                  <a:pt x="425302" y="37563"/>
                </a:lnTo>
                <a:lnTo>
                  <a:pt x="420469" y="38731"/>
                </a:lnTo>
                <a:lnTo>
                  <a:pt x="411136" y="43350"/>
                </a:lnTo>
                <a:lnTo>
                  <a:pt x="407303" y="46885"/>
                </a:lnTo>
                <a:lnTo>
                  <a:pt x="404137" y="51636"/>
                </a:lnTo>
                <a:lnTo>
                  <a:pt x="416248" y="51636"/>
                </a:lnTo>
                <a:lnTo>
                  <a:pt x="416636" y="51241"/>
                </a:lnTo>
                <a:lnTo>
                  <a:pt x="421635" y="49120"/>
                </a:lnTo>
                <a:lnTo>
                  <a:pt x="454304" y="49120"/>
                </a:lnTo>
                <a:lnTo>
                  <a:pt x="452800" y="47197"/>
                </a:lnTo>
                <a:lnTo>
                  <a:pt x="446467" y="40786"/>
                </a:lnTo>
                <a:lnTo>
                  <a:pt x="439134" y="37563"/>
                </a:lnTo>
                <a:close/>
              </a:path>
              <a:path w="637539" h="127635">
                <a:moveTo>
                  <a:pt x="454487" y="10603"/>
                </a:moveTo>
                <a:lnTo>
                  <a:pt x="433968" y="10603"/>
                </a:lnTo>
                <a:lnTo>
                  <a:pt x="438467" y="12461"/>
                </a:lnTo>
                <a:lnTo>
                  <a:pt x="442134" y="16176"/>
                </a:lnTo>
                <a:lnTo>
                  <a:pt x="444134" y="18494"/>
                </a:lnTo>
                <a:lnTo>
                  <a:pt x="445800" y="22226"/>
                </a:lnTo>
                <a:lnTo>
                  <a:pt x="446967" y="27355"/>
                </a:lnTo>
                <a:lnTo>
                  <a:pt x="459966" y="26401"/>
                </a:lnTo>
                <a:lnTo>
                  <a:pt x="458966" y="18181"/>
                </a:lnTo>
                <a:lnTo>
                  <a:pt x="455799" y="11721"/>
                </a:lnTo>
                <a:lnTo>
                  <a:pt x="454487" y="10603"/>
                </a:lnTo>
                <a:close/>
              </a:path>
              <a:path w="637539" h="127635">
                <a:moveTo>
                  <a:pt x="492463" y="76673"/>
                </a:moveTo>
                <a:lnTo>
                  <a:pt x="479131" y="78415"/>
                </a:lnTo>
                <a:lnTo>
                  <a:pt x="480131" y="87145"/>
                </a:lnTo>
                <a:lnTo>
                  <a:pt x="483631" y="94296"/>
                </a:lnTo>
                <a:lnTo>
                  <a:pt x="489964" y="99885"/>
                </a:lnTo>
                <a:lnTo>
                  <a:pt x="496130" y="105475"/>
                </a:lnTo>
                <a:lnTo>
                  <a:pt x="503963" y="108269"/>
                </a:lnTo>
                <a:lnTo>
                  <a:pt x="513295" y="108269"/>
                </a:lnTo>
                <a:lnTo>
                  <a:pt x="540305" y="97485"/>
                </a:lnTo>
                <a:lnTo>
                  <a:pt x="508129" y="97485"/>
                </a:lnTo>
                <a:lnTo>
                  <a:pt x="503796" y="95841"/>
                </a:lnTo>
                <a:lnTo>
                  <a:pt x="496463" y="89298"/>
                </a:lnTo>
                <a:lnTo>
                  <a:pt x="493963" y="83988"/>
                </a:lnTo>
                <a:lnTo>
                  <a:pt x="492463" y="76673"/>
                </a:lnTo>
                <a:close/>
              </a:path>
              <a:path w="637539" h="127635">
                <a:moveTo>
                  <a:pt x="541734" y="54710"/>
                </a:moveTo>
                <a:lnTo>
                  <a:pt x="520628" y="54710"/>
                </a:lnTo>
                <a:lnTo>
                  <a:pt x="525628" y="56666"/>
                </a:lnTo>
                <a:lnTo>
                  <a:pt x="533627" y="64508"/>
                </a:lnTo>
                <a:lnTo>
                  <a:pt x="535627" y="69423"/>
                </a:lnTo>
                <a:lnTo>
                  <a:pt x="535553" y="81801"/>
                </a:lnTo>
                <a:lnTo>
                  <a:pt x="533460" y="86882"/>
                </a:lnTo>
                <a:lnTo>
                  <a:pt x="529127" y="91123"/>
                </a:lnTo>
                <a:lnTo>
                  <a:pt x="524961" y="95364"/>
                </a:lnTo>
                <a:lnTo>
                  <a:pt x="519628" y="97485"/>
                </a:lnTo>
                <a:lnTo>
                  <a:pt x="540305" y="97485"/>
                </a:lnTo>
                <a:lnTo>
                  <a:pt x="543764" y="93552"/>
                </a:lnTo>
                <a:lnTo>
                  <a:pt x="546939" y="87942"/>
                </a:lnTo>
                <a:lnTo>
                  <a:pt x="548832" y="81801"/>
                </a:lnTo>
                <a:lnTo>
                  <a:pt x="549459" y="75127"/>
                </a:lnTo>
                <a:lnTo>
                  <a:pt x="549459" y="68207"/>
                </a:lnTo>
                <a:lnTo>
                  <a:pt x="547793" y="62453"/>
                </a:lnTo>
                <a:lnTo>
                  <a:pt x="544293" y="57899"/>
                </a:lnTo>
                <a:lnTo>
                  <a:pt x="541734" y="54710"/>
                </a:lnTo>
                <a:close/>
              </a:path>
              <a:path w="637539" h="127635">
                <a:moveTo>
                  <a:pt x="506796" y="44698"/>
                </a:moveTo>
                <a:lnTo>
                  <a:pt x="505129" y="56255"/>
                </a:lnTo>
                <a:lnTo>
                  <a:pt x="508962" y="55219"/>
                </a:lnTo>
                <a:lnTo>
                  <a:pt x="512129" y="54710"/>
                </a:lnTo>
                <a:lnTo>
                  <a:pt x="541734" y="54710"/>
                </a:lnTo>
                <a:lnTo>
                  <a:pt x="540627" y="53329"/>
                </a:lnTo>
                <a:lnTo>
                  <a:pt x="535794" y="50353"/>
                </a:lnTo>
                <a:lnTo>
                  <a:pt x="529627" y="48940"/>
                </a:lnTo>
                <a:lnTo>
                  <a:pt x="534460" y="46753"/>
                </a:lnTo>
                <a:lnTo>
                  <a:pt x="536633" y="44895"/>
                </a:lnTo>
                <a:lnTo>
                  <a:pt x="508296" y="44895"/>
                </a:lnTo>
                <a:lnTo>
                  <a:pt x="507629" y="44830"/>
                </a:lnTo>
                <a:lnTo>
                  <a:pt x="506796" y="44698"/>
                </a:lnTo>
                <a:close/>
              </a:path>
              <a:path w="637539" h="127635">
                <a:moveTo>
                  <a:pt x="538237" y="10603"/>
                </a:moveTo>
                <a:lnTo>
                  <a:pt x="518295" y="10603"/>
                </a:lnTo>
                <a:lnTo>
                  <a:pt x="522628" y="12165"/>
                </a:lnTo>
                <a:lnTo>
                  <a:pt x="525899" y="15420"/>
                </a:lnTo>
                <a:lnTo>
                  <a:pt x="529127" y="18461"/>
                </a:lnTo>
                <a:lnTo>
                  <a:pt x="530794" y="22406"/>
                </a:lnTo>
                <a:lnTo>
                  <a:pt x="530794" y="33207"/>
                </a:lnTo>
                <a:lnTo>
                  <a:pt x="528461" y="37662"/>
                </a:lnTo>
                <a:lnTo>
                  <a:pt x="519461" y="43449"/>
                </a:lnTo>
                <a:lnTo>
                  <a:pt x="514462" y="44895"/>
                </a:lnTo>
                <a:lnTo>
                  <a:pt x="536633" y="44895"/>
                </a:lnTo>
                <a:lnTo>
                  <a:pt x="537960" y="43761"/>
                </a:lnTo>
                <a:lnTo>
                  <a:pt x="542960" y="36183"/>
                </a:lnTo>
                <a:lnTo>
                  <a:pt x="544293" y="32040"/>
                </a:lnTo>
                <a:lnTo>
                  <a:pt x="544216" y="22406"/>
                </a:lnTo>
                <a:lnTo>
                  <a:pt x="542960" y="18116"/>
                </a:lnTo>
                <a:lnTo>
                  <a:pt x="538237" y="10603"/>
                </a:lnTo>
                <a:close/>
              </a:path>
              <a:path w="637539" h="127635">
                <a:moveTo>
                  <a:pt x="518628" y="0"/>
                </a:moveTo>
                <a:lnTo>
                  <a:pt x="504296" y="0"/>
                </a:lnTo>
                <a:lnTo>
                  <a:pt x="497296" y="2416"/>
                </a:lnTo>
                <a:lnTo>
                  <a:pt x="491463" y="7233"/>
                </a:lnTo>
                <a:lnTo>
                  <a:pt x="485797" y="12050"/>
                </a:lnTo>
                <a:lnTo>
                  <a:pt x="482131" y="18757"/>
                </a:lnTo>
                <a:lnTo>
                  <a:pt x="480631" y="27355"/>
                </a:lnTo>
                <a:lnTo>
                  <a:pt x="493797" y="29673"/>
                </a:lnTo>
                <a:lnTo>
                  <a:pt x="494797" y="23376"/>
                </a:lnTo>
                <a:lnTo>
                  <a:pt x="496963" y="18625"/>
                </a:lnTo>
                <a:lnTo>
                  <a:pt x="500403" y="15321"/>
                </a:lnTo>
                <a:lnTo>
                  <a:pt x="503796" y="12198"/>
                </a:lnTo>
                <a:lnTo>
                  <a:pt x="508129" y="10603"/>
                </a:lnTo>
                <a:lnTo>
                  <a:pt x="538237" y="10603"/>
                </a:lnTo>
                <a:lnTo>
                  <a:pt x="537627" y="9633"/>
                </a:lnTo>
                <a:lnTo>
                  <a:pt x="533960" y="6263"/>
                </a:lnTo>
                <a:lnTo>
                  <a:pt x="523961" y="1249"/>
                </a:lnTo>
                <a:lnTo>
                  <a:pt x="518628" y="0"/>
                </a:lnTo>
                <a:close/>
              </a:path>
              <a:path w="637539" h="127635">
                <a:moveTo>
                  <a:pt x="610955" y="0"/>
                </a:moveTo>
                <a:lnTo>
                  <a:pt x="592456" y="0"/>
                </a:lnTo>
                <a:lnTo>
                  <a:pt x="584957" y="2630"/>
                </a:lnTo>
                <a:lnTo>
                  <a:pt x="573624" y="13167"/>
                </a:lnTo>
                <a:lnTo>
                  <a:pt x="570791" y="19645"/>
                </a:lnTo>
                <a:lnTo>
                  <a:pt x="570867" y="32615"/>
                </a:lnTo>
                <a:lnTo>
                  <a:pt x="586956" y="48940"/>
                </a:lnTo>
                <a:lnTo>
                  <a:pt x="580457" y="50600"/>
                </a:lnTo>
                <a:lnTo>
                  <a:pt x="575457" y="53756"/>
                </a:lnTo>
                <a:lnTo>
                  <a:pt x="571791" y="58376"/>
                </a:lnTo>
                <a:lnTo>
                  <a:pt x="568291" y="62995"/>
                </a:lnTo>
                <a:lnTo>
                  <a:pt x="566458" y="68782"/>
                </a:lnTo>
                <a:lnTo>
                  <a:pt x="566515" y="85090"/>
                </a:lnTo>
                <a:lnTo>
                  <a:pt x="601789" y="108072"/>
                </a:lnTo>
                <a:lnTo>
                  <a:pt x="609408" y="107495"/>
                </a:lnTo>
                <a:lnTo>
                  <a:pt x="616246" y="105764"/>
                </a:lnTo>
                <a:lnTo>
                  <a:pt x="622272" y="102877"/>
                </a:lnTo>
                <a:lnTo>
                  <a:pt x="627454" y="98833"/>
                </a:lnTo>
                <a:lnTo>
                  <a:pt x="628875" y="97485"/>
                </a:lnTo>
                <a:lnTo>
                  <a:pt x="597956" y="97485"/>
                </a:lnTo>
                <a:lnTo>
                  <a:pt x="594289" y="96515"/>
                </a:lnTo>
                <a:lnTo>
                  <a:pt x="580124" y="79435"/>
                </a:lnTo>
                <a:lnTo>
                  <a:pt x="580169" y="69555"/>
                </a:lnTo>
                <a:lnTo>
                  <a:pt x="582124" y="64639"/>
                </a:lnTo>
                <a:lnTo>
                  <a:pt x="586290" y="60595"/>
                </a:lnTo>
                <a:lnTo>
                  <a:pt x="590290" y="56551"/>
                </a:lnTo>
                <a:lnTo>
                  <a:pt x="595456" y="54529"/>
                </a:lnTo>
                <a:lnTo>
                  <a:pt x="628879" y="54529"/>
                </a:lnTo>
                <a:lnTo>
                  <a:pt x="628787" y="54397"/>
                </a:lnTo>
                <a:lnTo>
                  <a:pt x="623787" y="50994"/>
                </a:lnTo>
                <a:lnTo>
                  <a:pt x="617121" y="48940"/>
                </a:lnTo>
                <a:lnTo>
                  <a:pt x="622454" y="46885"/>
                </a:lnTo>
                <a:lnTo>
                  <a:pt x="626454" y="44057"/>
                </a:lnTo>
                <a:lnTo>
                  <a:pt x="626545" y="43926"/>
                </a:lnTo>
                <a:lnTo>
                  <a:pt x="596789" y="43926"/>
                </a:lnTo>
                <a:lnTo>
                  <a:pt x="592623" y="42314"/>
                </a:lnTo>
                <a:lnTo>
                  <a:pt x="585957" y="35903"/>
                </a:lnTo>
                <a:lnTo>
                  <a:pt x="584290" y="31793"/>
                </a:lnTo>
                <a:lnTo>
                  <a:pt x="584290" y="22406"/>
                </a:lnTo>
                <a:lnTo>
                  <a:pt x="585957" y="18625"/>
                </a:lnTo>
                <a:lnTo>
                  <a:pt x="592623" y="12198"/>
                </a:lnTo>
                <a:lnTo>
                  <a:pt x="596789" y="10603"/>
                </a:lnTo>
                <a:lnTo>
                  <a:pt x="626930" y="10603"/>
                </a:lnTo>
                <a:lnTo>
                  <a:pt x="618621" y="2696"/>
                </a:lnTo>
                <a:lnTo>
                  <a:pt x="610955" y="0"/>
                </a:lnTo>
                <a:close/>
              </a:path>
              <a:path w="637539" h="127635">
                <a:moveTo>
                  <a:pt x="628879" y="54529"/>
                </a:moveTo>
                <a:lnTo>
                  <a:pt x="607955" y="54529"/>
                </a:lnTo>
                <a:lnTo>
                  <a:pt x="613288" y="56584"/>
                </a:lnTo>
                <a:lnTo>
                  <a:pt x="621621" y="64804"/>
                </a:lnTo>
                <a:lnTo>
                  <a:pt x="623787" y="69998"/>
                </a:lnTo>
                <a:lnTo>
                  <a:pt x="623787" y="82459"/>
                </a:lnTo>
                <a:lnTo>
                  <a:pt x="621621" y="87523"/>
                </a:lnTo>
                <a:lnTo>
                  <a:pt x="617621" y="91518"/>
                </a:lnTo>
                <a:lnTo>
                  <a:pt x="613455" y="95496"/>
                </a:lnTo>
                <a:lnTo>
                  <a:pt x="608288" y="97485"/>
                </a:lnTo>
                <a:lnTo>
                  <a:pt x="628875" y="97485"/>
                </a:lnTo>
                <a:lnTo>
                  <a:pt x="633953" y="92668"/>
                </a:lnTo>
                <a:lnTo>
                  <a:pt x="637119" y="85090"/>
                </a:lnTo>
                <a:lnTo>
                  <a:pt x="637119" y="69555"/>
                </a:lnTo>
                <a:lnTo>
                  <a:pt x="635453" y="63899"/>
                </a:lnTo>
                <a:lnTo>
                  <a:pt x="628879" y="54529"/>
                </a:lnTo>
                <a:close/>
              </a:path>
              <a:path w="637539" h="127635">
                <a:moveTo>
                  <a:pt x="626930" y="10603"/>
                </a:moveTo>
                <a:lnTo>
                  <a:pt x="606788" y="10603"/>
                </a:lnTo>
                <a:lnTo>
                  <a:pt x="610955" y="12230"/>
                </a:lnTo>
                <a:lnTo>
                  <a:pt x="614288" y="15502"/>
                </a:lnTo>
                <a:lnTo>
                  <a:pt x="617788" y="18790"/>
                </a:lnTo>
                <a:lnTo>
                  <a:pt x="619290" y="22406"/>
                </a:lnTo>
                <a:lnTo>
                  <a:pt x="619369" y="32369"/>
                </a:lnTo>
                <a:lnTo>
                  <a:pt x="617788" y="36051"/>
                </a:lnTo>
                <a:lnTo>
                  <a:pt x="614454" y="39207"/>
                </a:lnTo>
                <a:lnTo>
                  <a:pt x="611288" y="42347"/>
                </a:lnTo>
                <a:lnTo>
                  <a:pt x="607122" y="43926"/>
                </a:lnTo>
                <a:lnTo>
                  <a:pt x="626545" y="43926"/>
                </a:lnTo>
                <a:lnTo>
                  <a:pt x="628953" y="40457"/>
                </a:lnTo>
                <a:lnTo>
                  <a:pt x="631620" y="36857"/>
                </a:lnTo>
                <a:lnTo>
                  <a:pt x="632953" y="32615"/>
                </a:lnTo>
                <a:lnTo>
                  <a:pt x="632953" y="20039"/>
                </a:lnTo>
                <a:lnTo>
                  <a:pt x="629953" y="13480"/>
                </a:lnTo>
                <a:lnTo>
                  <a:pt x="626930" y="10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39049" y="5866132"/>
            <a:ext cx="71161" cy="106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45151" y="5866132"/>
            <a:ext cx="633730" cy="127635"/>
          </a:xfrm>
          <a:custGeom>
            <a:avLst/>
            <a:gdLst/>
            <a:ahLst/>
            <a:cxnLst/>
            <a:rect l="l" t="t" r="r" b="b"/>
            <a:pathLst>
              <a:path w="633730" h="127635">
                <a:moveTo>
                  <a:pt x="14665" y="80717"/>
                </a:moveTo>
                <a:lnTo>
                  <a:pt x="1999" y="81884"/>
                </a:lnTo>
                <a:lnTo>
                  <a:pt x="2999" y="90219"/>
                </a:lnTo>
                <a:lnTo>
                  <a:pt x="6166" y="96680"/>
                </a:lnTo>
                <a:lnTo>
                  <a:pt x="16832" y="105803"/>
                </a:lnTo>
                <a:lnTo>
                  <a:pt x="23664" y="108072"/>
                </a:lnTo>
                <a:lnTo>
                  <a:pt x="39997" y="108072"/>
                </a:lnTo>
                <a:lnTo>
                  <a:pt x="46829" y="105984"/>
                </a:lnTo>
                <a:lnTo>
                  <a:pt x="52829" y="101809"/>
                </a:lnTo>
                <a:lnTo>
                  <a:pt x="58662" y="97649"/>
                </a:lnTo>
                <a:lnTo>
                  <a:pt x="58783" y="97485"/>
                </a:lnTo>
                <a:lnTo>
                  <a:pt x="27664" y="97485"/>
                </a:lnTo>
                <a:lnTo>
                  <a:pt x="23831" y="96170"/>
                </a:lnTo>
                <a:lnTo>
                  <a:pt x="20831" y="93540"/>
                </a:lnTo>
                <a:lnTo>
                  <a:pt x="17665" y="90893"/>
                </a:lnTo>
                <a:lnTo>
                  <a:pt x="15665" y="86635"/>
                </a:lnTo>
                <a:lnTo>
                  <a:pt x="14665" y="80717"/>
                </a:lnTo>
                <a:close/>
              </a:path>
              <a:path w="633730" h="127635">
                <a:moveTo>
                  <a:pt x="70342" y="56452"/>
                </a:moveTo>
                <a:lnTo>
                  <a:pt x="57329" y="56452"/>
                </a:lnTo>
                <a:lnTo>
                  <a:pt x="57329" y="64541"/>
                </a:lnTo>
                <a:lnTo>
                  <a:pt x="56662" y="69834"/>
                </a:lnTo>
                <a:lnTo>
                  <a:pt x="55495" y="75045"/>
                </a:lnTo>
                <a:lnTo>
                  <a:pt x="54162" y="80240"/>
                </a:lnTo>
                <a:lnTo>
                  <a:pt x="52496" y="84350"/>
                </a:lnTo>
                <a:lnTo>
                  <a:pt x="50496" y="87375"/>
                </a:lnTo>
                <a:lnTo>
                  <a:pt x="48663" y="90383"/>
                </a:lnTo>
                <a:lnTo>
                  <a:pt x="46163" y="92833"/>
                </a:lnTo>
                <a:lnTo>
                  <a:pt x="42996" y="94690"/>
                </a:lnTo>
                <a:lnTo>
                  <a:pt x="39997" y="96548"/>
                </a:lnTo>
                <a:lnTo>
                  <a:pt x="36497" y="97485"/>
                </a:lnTo>
                <a:lnTo>
                  <a:pt x="58783" y="97485"/>
                </a:lnTo>
                <a:lnTo>
                  <a:pt x="70201" y="60973"/>
                </a:lnTo>
                <a:lnTo>
                  <a:pt x="70342" y="56452"/>
                </a:lnTo>
                <a:close/>
              </a:path>
              <a:path w="633730" h="127635">
                <a:moveTo>
                  <a:pt x="40663" y="0"/>
                </a:moveTo>
                <a:lnTo>
                  <a:pt x="33830" y="0"/>
                </a:lnTo>
                <a:lnTo>
                  <a:pt x="26867" y="613"/>
                </a:lnTo>
                <a:lnTo>
                  <a:pt x="0" y="35837"/>
                </a:lnTo>
                <a:lnTo>
                  <a:pt x="565" y="43260"/>
                </a:lnTo>
                <a:lnTo>
                  <a:pt x="22831" y="70508"/>
                </a:lnTo>
                <a:lnTo>
                  <a:pt x="37163" y="70508"/>
                </a:lnTo>
                <a:lnTo>
                  <a:pt x="42163" y="69193"/>
                </a:lnTo>
                <a:lnTo>
                  <a:pt x="51162" y="63932"/>
                </a:lnTo>
                <a:lnTo>
                  <a:pt x="54829" y="60562"/>
                </a:lnTo>
                <a:lnTo>
                  <a:pt x="55809" y="58951"/>
                </a:lnTo>
                <a:lnTo>
                  <a:pt x="28997" y="58951"/>
                </a:lnTo>
                <a:lnTo>
                  <a:pt x="23831" y="56830"/>
                </a:lnTo>
                <a:lnTo>
                  <a:pt x="15498" y="48364"/>
                </a:lnTo>
                <a:lnTo>
                  <a:pt x="13499" y="42890"/>
                </a:lnTo>
                <a:lnTo>
                  <a:pt x="13499" y="28637"/>
                </a:lnTo>
                <a:lnTo>
                  <a:pt x="15665" y="22505"/>
                </a:lnTo>
                <a:lnTo>
                  <a:pt x="24331" y="13135"/>
                </a:lnTo>
                <a:lnTo>
                  <a:pt x="29497" y="10784"/>
                </a:lnTo>
                <a:lnTo>
                  <a:pt x="59860" y="10784"/>
                </a:lnTo>
                <a:lnTo>
                  <a:pt x="58662" y="9321"/>
                </a:lnTo>
                <a:lnTo>
                  <a:pt x="46996" y="1857"/>
                </a:lnTo>
                <a:lnTo>
                  <a:pt x="40663" y="0"/>
                </a:lnTo>
                <a:close/>
              </a:path>
              <a:path w="633730" h="127635">
                <a:moveTo>
                  <a:pt x="59860" y="10784"/>
                </a:moveTo>
                <a:lnTo>
                  <a:pt x="40996" y="10784"/>
                </a:lnTo>
                <a:lnTo>
                  <a:pt x="45829" y="12970"/>
                </a:lnTo>
                <a:lnTo>
                  <a:pt x="53829" y="21699"/>
                </a:lnTo>
                <a:lnTo>
                  <a:pt x="55829" y="27618"/>
                </a:lnTo>
                <a:lnTo>
                  <a:pt x="55829" y="42512"/>
                </a:lnTo>
                <a:lnTo>
                  <a:pt x="53829" y="48364"/>
                </a:lnTo>
                <a:lnTo>
                  <a:pt x="49996" y="52589"/>
                </a:lnTo>
                <a:lnTo>
                  <a:pt x="45996" y="56830"/>
                </a:lnTo>
                <a:lnTo>
                  <a:pt x="40996" y="58951"/>
                </a:lnTo>
                <a:lnTo>
                  <a:pt x="55809" y="58951"/>
                </a:lnTo>
                <a:lnTo>
                  <a:pt x="57329" y="56452"/>
                </a:lnTo>
                <a:lnTo>
                  <a:pt x="70342" y="56452"/>
                </a:lnTo>
                <a:lnTo>
                  <a:pt x="70455" y="52589"/>
                </a:lnTo>
                <a:lnTo>
                  <a:pt x="62995" y="14614"/>
                </a:lnTo>
                <a:lnTo>
                  <a:pt x="59860" y="10784"/>
                </a:lnTo>
                <a:close/>
              </a:path>
              <a:path w="633730" h="127635">
                <a:moveTo>
                  <a:pt x="128157" y="0"/>
                </a:moveTo>
                <a:lnTo>
                  <a:pt x="114658" y="0"/>
                </a:lnTo>
                <a:lnTo>
                  <a:pt x="108158" y="2054"/>
                </a:lnTo>
                <a:lnTo>
                  <a:pt x="88472" y="37105"/>
                </a:lnTo>
                <a:lnTo>
                  <a:pt x="87493" y="54134"/>
                </a:lnTo>
                <a:lnTo>
                  <a:pt x="88149" y="68017"/>
                </a:lnTo>
                <a:lnTo>
                  <a:pt x="108617" y="105331"/>
                </a:lnTo>
                <a:lnTo>
                  <a:pt x="122491" y="108072"/>
                </a:lnTo>
                <a:lnTo>
                  <a:pt x="130323" y="108072"/>
                </a:lnTo>
                <a:lnTo>
                  <a:pt x="136989" y="105984"/>
                </a:lnTo>
                <a:lnTo>
                  <a:pt x="141989" y="101809"/>
                </a:lnTo>
                <a:lnTo>
                  <a:pt x="147155" y="97649"/>
                </a:lnTo>
                <a:lnTo>
                  <a:pt x="147262" y="97485"/>
                </a:lnTo>
                <a:lnTo>
                  <a:pt x="116491" y="97485"/>
                </a:lnTo>
                <a:lnTo>
                  <a:pt x="111325" y="94592"/>
                </a:lnTo>
                <a:lnTo>
                  <a:pt x="100992" y="54134"/>
                </a:lnTo>
                <a:lnTo>
                  <a:pt x="101404" y="42073"/>
                </a:lnTo>
                <a:lnTo>
                  <a:pt x="116158" y="10784"/>
                </a:lnTo>
                <a:lnTo>
                  <a:pt x="146603" y="10784"/>
                </a:lnTo>
                <a:lnTo>
                  <a:pt x="145489" y="9090"/>
                </a:lnTo>
                <a:lnTo>
                  <a:pt x="141989" y="5786"/>
                </a:lnTo>
                <a:lnTo>
                  <a:pt x="137489" y="3468"/>
                </a:lnTo>
                <a:lnTo>
                  <a:pt x="133156" y="1150"/>
                </a:lnTo>
                <a:lnTo>
                  <a:pt x="128157" y="0"/>
                </a:lnTo>
                <a:close/>
              </a:path>
              <a:path w="633730" h="127635">
                <a:moveTo>
                  <a:pt x="146603" y="10784"/>
                </a:moveTo>
                <a:lnTo>
                  <a:pt x="128490" y="10784"/>
                </a:lnTo>
                <a:lnTo>
                  <a:pt x="133656" y="13644"/>
                </a:lnTo>
                <a:lnTo>
                  <a:pt x="137823" y="19365"/>
                </a:lnTo>
                <a:lnTo>
                  <a:pt x="140448" y="24756"/>
                </a:lnTo>
                <a:lnTo>
                  <a:pt x="142322" y="32348"/>
                </a:lnTo>
                <a:lnTo>
                  <a:pt x="143440" y="42073"/>
                </a:lnTo>
                <a:lnTo>
                  <a:pt x="143822" y="54134"/>
                </a:lnTo>
                <a:lnTo>
                  <a:pt x="143447" y="66057"/>
                </a:lnTo>
                <a:lnTo>
                  <a:pt x="128490" y="97485"/>
                </a:lnTo>
                <a:lnTo>
                  <a:pt x="147262" y="97485"/>
                </a:lnTo>
                <a:lnTo>
                  <a:pt x="157321" y="54134"/>
                </a:lnTo>
                <a:lnTo>
                  <a:pt x="157199" y="42073"/>
                </a:lnTo>
                <a:lnTo>
                  <a:pt x="156655" y="35262"/>
                </a:lnTo>
                <a:lnTo>
                  <a:pt x="154988" y="29097"/>
                </a:lnTo>
                <a:lnTo>
                  <a:pt x="153488" y="22932"/>
                </a:lnTo>
                <a:lnTo>
                  <a:pt x="151322" y="17688"/>
                </a:lnTo>
                <a:lnTo>
                  <a:pt x="148257" y="13299"/>
                </a:lnTo>
                <a:lnTo>
                  <a:pt x="146603" y="10784"/>
                </a:lnTo>
                <a:close/>
              </a:path>
              <a:path w="633730" h="127635">
                <a:moveTo>
                  <a:pt x="188319" y="76673"/>
                </a:moveTo>
                <a:lnTo>
                  <a:pt x="174987" y="78415"/>
                </a:lnTo>
                <a:lnTo>
                  <a:pt x="175820" y="87145"/>
                </a:lnTo>
                <a:lnTo>
                  <a:pt x="179486" y="94296"/>
                </a:lnTo>
                <a:lnTo>
                  <a:pt x="185653" y="99885"/>
                </a:lnTo>
                <a:lnTo>
                  <a:pt x="191985" y="105475"/>
                </a:lnTo>
                <a:lnTo>
                  <a:pt x="199818" y="108269"/>
                </a:lnTo>
                <a:lnTo>
                  <a:pt x="209151" y="108269"/>
                </a:lnTo>
                <a:lnTo>
                  <a:pt x="236000" y="97485"/>
                </a:lnTo>
                <a:lnTo>
                  <a:pt x="203985" y="97485"/>
                </a:lnTo>
                <a:lnTo>
                  <a:pt x="199485" y="95841"/>
                </a:lnTo>
                <a:lnTo>
                  <a:pt x="192152" y="89298"/>
                </a:lnTo>
                <a:lnTo>
                  <a:pt x="189652" y="83988"/>
                </a:lnTo>
                <a:lnTo>
                  <a:pt x="188319" y="76673"/>
                </a:lnTo>
                <a:close/>
              </a:path>
              <a:path w="633730" h="127635">
                <a:moveTo>
                  <a:pt x="237542" y="54710"/>
                </a:moveTo>
                <a:lnTo>
                  <a:pt x="216484" y="54710"/>
                </a:lnTo>
                <a:lnTo>
                  <a:pt x="221483" y="56666"/>
                </a:lnTo>
                <a:lnTo>
                  <a:pt x="229483" y="64508"/>
                </a:lnTo>
                <a:lnTo>
                  <a:pt x="231316" y="69423"/>
                </a:lnTo>
                <a:lnTo>
                  <a:pt x="231247" y="81801"/>
                </a:lnTo>
                <a:lnTo>
                  <a:pt x="229316" y="86882"/>
                </a:lnTo>
                <a:lnTo>
                  <a:pt x="220650" y="95364"/>
                </a:lnTo>
                <a:lnTo>
                  <a:pt x="215317" y="97485"/>
                </a:lnTo>
                <a:lnTo>
                  <a:pt x="236000" y="97485"/>
                </a:lnTo>
                <a:lnTo>
                  <a:pt x="239479" y="93552"/>
                </a:lnTo>
                <a:lnTo>
                  <a:pt x="242711" y="87942"/>
                </a:lnTo>
                <a:lnTo>
                  <a:pt x="244661" y="81801"/>
                </a:lnTo>
                <a:lnTo>
                  <a:pt x="245315" y="75127"/>
                </a:lnTo>
                <a:lnTo>
                  <a:pt x="245315" y="68207"/>
                </a:lnTo>
                <a:lnTo>
                  <a:pt x="243482" y="62453"/>
                </a:lnTo>
                <a:lnTo>
                  <a:pt x="237542" y="54710"/>
                </a:lnTo>
                <a:close/>
              </a:path>
              <a:path w="633730" h="127635">
                <a:moveTo>
                  <a:pt x="202485" y="44698"/>
                </a:moveTo>
                <a:lnTo>
                  <a:pt x="200985" y="56255"/>
                </a:lnTo>
                <a:lnTo>
                  <a:pt x="204651" y="55219"/>
                </a:lnTo>
                <a:lnTo>
                  <a:pt x="207818" y="54710"/>
                </a:lnTo>
                <a:lnTo>
                  <a:pt x="237542" y="54710"/>
                </a:lnTo>
                <a:lnTo>
                  <a:pt x="236482" y="53329"/>
                </a:lnTo>
                <a:lnTo>
                  <a:pt x="231649" y="50353"/>
                </a:lnTo>
                <a:lnTo>
                  <a:pt x="225316" y="48940"/>
                </a:lnTo>
                <a:lnTo>
                  <a:pt x="230149" y="46753"/>
                </a:lnTo>
                <a:lnTo>
                  <a:pt x="232426" y="44895"/>
                </a:lnTo>
                <a:lnTo>
                  <a:pt x="204151" y="44895"/>
                </a:lnTo>
                <a:lnTo>
                  <a:pt x="203485" y="44830"/>
                </a:lnTo>
                <a:lnTo>
                  <a:pt x="202485" y="44698"/>
                </a:lnTo>
                <a:close/>
              </a:path>
              <a:path w="633730" h="127635">
                <a:moveTo>
                  <a:pt x="234092" y="10603"/>
                </a:moveTo>
                <a:lnTo>
                  <a:pt x="214150" y="10603"/>
                </a:lnTo>
                <a:lnTo>
                  <a:pt x="218317" y="12165"/>
                </a:lnTo>
                <a:lnTo>
                  <a:pt x="221650" y="15321"/>
                </a:lnTo>
                <a:lnTo>
                  <a:pt x="224816" y="18461"/>
                </a:lnTo>
                <a:lnTo>
                  <a:pt x="226483" y="22406"/>
                </a:lnTo>
                <a:lnTo>
                  <a:pt x="226483" y="33207"/>
                </a:lnTo>
                <a:lnTo>
                  <a:pt x="224316" y="37662"/>
                </a:lnTo>
                <a:lnTo>
                  <a:pt x="215317" y="43449"/>
                </a:lnTo>
                <a:lnTo>
                  <a:pt x="210317" y="44895"/>
                </a:lnTo>
                <a:lnTo>
                  <a:pt x="232426" y="44895"/>
                </a:lnTo>
                <a:lnTo>
                  <a:pt x="233816" y="43761"/>
                </a:lnTo>
                <a:lnTo>
                  <a:pt x="238815" y="36183"/>
                </a:lnTo>
                <a:lnTo>
                  <a:pt x="239982" y="32040"/>
                </a:lnTo>
                <a:lnTo>
                  <a:pt x="239905" y="22406"/>
                </a:lnTo>
                <a:lnTo>
                  <a:pt x="238649" y="18116"/>
                </a:lnTo>
                <a:lnTo>
                  <a:pt x="236149" y="13874"/>
                </a:lnTo>
                <a:lnTo>
                  <a:pt x="234092" y="10603"/>
                </a:lnTo>
                <a:close/>
              </a:path>
              <a:path w="633730" h="127635">
                <a:moveTo>
                  <a:pt x="214484" y="0"/>
                </a:moveTo>
                <a:lnTo>
                  <a:pt x="200151" y="0"/>
                </a:lnTo>
                <a:lnTo>
                  <a:pt x="192985" y="2416"/>
                </a:lnTo>
                <a:lnTo>
                  <a:pt x="187319" y="7233"/>
                </a:lnTo>
                <a:lnTo>
                  <a:pt x="181486" y="12050"/>
                </a:lnTo>
                <a:lnTo>
                  <a:pt x="177820" y="18757"/>
                </a:lnTo>
                <a:lnTo>
                  <a:pt x="176320" y="27355"/>
                </a:lnTo>
                <a:lnTo>
                  <a:pt x="189652" y="29673"/>
                </a:lnTo>
                <a:lnTo>
                  <a:pt x="190486" y="23376"/>
                </a:lnTo>
                <a:lnTo>
                  <a:pt x="192652" y="18625"/>
                </a:lnTo>
                <a:lnTo>
                  <a:pt x="199652" y="12198"/>
                </a:lnTo>
                <a:lnTo>
                  <a:pt x="203818" y="10603"/>
                </a:lnTo>
                <a:lnTo>
                  <a:pt x="234092" y="10603"/>
                </a:lnTo>
                <a:lnTo>
                  <a:pt x="233482" y="9633"/>
                </a:lnTo>
                <a:lnTo>
                  <a:pt x="229649" y="6263"/>
                </a:lnTo>
                <a:lnTo>
                  <a:pt x="224816" y="3764"/>
                </a:lnTo>
                <a:lnTo>
                  <a:pt x="219817" y="1249"/>
                </a:lnTo>
                <a:lnTo>
                  <a:pt x="214484" y="0"/>
                </a:lnTo>
                <a:close/>
              </a:path>
              <a:path w="633730" h="127635">
                <a:moveTo>
                  <a:pt x="311977" y="23508"/>
                </a:moveTo>
                <a:lnTo>
                  <a:pt x="298978" y="23508"/>
                </a:lnTo>
                <a:lnTo>
                  <a:pt x="298978" y="106346"/>
                </a:lnTo>
                <a:lnTo>
                  <a:pt x="311977" y="106346"/>
                </a:lnTo>
                <a:lnTo>
                  <a:pt x="311977" y="23508"/>
                </a:lnTo>
                <a:close/>
              </a:path>
              <a:path w="633730" h="127635">
                <a:moveTo>
                  <a:pt x="311977" y="0"/>
                </a:moveTo>
                <a:lnTo>
                  <a:pt x="303644" y="0"/>
                </a:lnTo>
                <a:lnTo>
                  <a:pt x="301311" y="4619"/>
                </a:lnTo>
                <a:lnTo>
                  <a:pt x="297311" y="9337"/>
                </a:lnTo>
                <a:lnTo>
                  <a:pt x="286312" y="18971"/>
                </a:lnTo>
                <a:lnTo>
                  <a:pt x="279979" y="23113"/>
                </a:lnTo>
                <a:lnTo>
                  <a:pt x="272646" y="26582"/>
                </a:lnTo>
                <a:lnTo>
                  <a:pt x="272646" y="39109"/>
                </a:lnTo>
                <a:lnTo>
                  <a:pt x="276646" y="37695"/>
                </a:lnTo>
                <a:lnTo>
                  <a:pt x="281312" y="35476"/>
                </a:lnTo>
                <a:lnTo>
                  <a:pt x="286312" y="32467"/>
                </a:lnTo>
                <a:lnTo>
                  <a:pt x="291478" y="29442"/>
                </a:lnTo>
                <a:lnTo>
                  <a:pt x="295645" y="26450"/>
                </a:lnTo>
                <a:lnTo>
                  <a:pt x="298978" y="23508"/>
                </a:lnTo>
                <a:lnTo>
                  <a:pt x="311977" y="23508"/>
                </a:lnTo>
                <a:lnTo>
                  <a:pt x="311977" y="0"/>
                </a:lnTo>
                <a:close/>
              </a:path>
              <a:path w="633730" h="127635">
                <a:moveTo>
                  <a:pt x="371972" y="91518"/>
                </a:moveTo>
                <a:lnTo>
                  <a:pt x="356973" y="91518"/>
                </a:lnTo>
                <a:lnTo>
                  <a:pt x="356973" y="106346"/>
                </a:lnTo>
                <a:lnTo>
                  <a:pt x="364639" y="106346"/>
                </a:lnTo>
                <a:lnTo>
                  <a:pt x="364306" y="110702"/>
                </a:lnTo>
                <a:lnTo>
                  <a:pt x="356140" y="121750"/>
                </a:lnTo>
                <a:lnTo>
                  <a:pt x="359973" y="127339"/>
                </a:lnTo>
                <a:lnTo>
                  <a:pt x="371972" y="111738"/>
                </a:lnTo>
                <a:lnTo>
                  <a:pt x="371972" y="91518"/>
                </a:lnTo>
                <a:close/>
              </a:path>
              <a:path w="633730" h="127635">
                <a:moveTo>
                  <a:pt x="450082" y="10784"/>
                </a:moveTo>
                <a:lnTo>
                  <a:pt x="428801" y="10784"/>
                </a:lnTo>
                <a:lnTo>
                  <a:pt x="433634" y="12559"/>
                </a:lnTo>
                <a:lnTo>
                  <a:pt x="437467" y="16094"/>
                </a:lnTo>
                <a:lnTo>
                  <a:pt x="441134" y="19612"/>
                </a:lnTo>
                <a:lnTo>
                  <a:pt x="443134" y="23952"/>
                </a:lnTo>
                <a:lnTo>
                  <a:pt x="443134" y="33980"/>
                </a:lnTo>
                <a:lnTo>
                  <a:pt x="441134" y="39175"/>
                </a:lnTo>
                <a:lnTo>
                  <a:pt x="413303" y="67237"/>
                </a:lnTo>
                <a:lnTo>
                  <a:pt x="405636" y="73270"/>
                </a:lnTo>
                <a:lnTo>
                  <a:pt x="399970" y="78596"/>
                </a:lnTo>
                <a:lnTo>
                  <a:pt x="391971" y="87852"/>
                </a:lnTo>
                <a:lnTo>
                  <a:pt x="389138" y="92537"/>
                </a:lnTo>
                <a:lnTo>
                  <a:pt x="387304" y="97288"/>
                </a:lnTo>
                <a:lnTo>
                  <a:pt x="386138" y="100247"/>
                </a:lnTo>
                <a:lnTo>
                  <a:pt x="385638" y="103255"/>
                </a:lnTo>
                <a:lnTo>
                  <a:pt x="385638" y="106346"/>
                </a:lnTo>
                <a:lnTo>
                  <a:pt x="456799" y="106346"/>
                </a:lnTo>
                <a:lnTo>
                  <a:pt x="456799" y="93819"/>
                </a:lnTo>
                <a:lnTo>
                  <a:pt x="403970" y="93819"/>
                </a:lnTo>
                <a:lnTo>
                  <a:pt x="405470" y="91518"/>
                </a:lnTo>
                <a:lnTo>
                  <a:pt x="407303" y="89167"/>
                </a:lnTo>
                <a:lnTo>
                  <a:pt x="411969" y="84416"/>
                </a:lnTo>
                <a:lnTo>
                  <a:pt x="416969" y="79944"/>
                </a:lnTo>
                <a:lnTo>
                  <a:pt x="424968" y="73401"/>
                </a:lnTo>
                <a:lnTo>
                  <a:pt x="431494" y="67828"/>
                </a:lnTo>
                <a:lnTo>
                  <a:pt x="455633" y="37859"/>
                </a:lnTo>
                <a:lnTo>
                  <a:pt x="456633" y="21124"/>
                </a:lnTo>
                <a:lnTo>
                  <a:pt x="453633" y="14121"/>
                </a:lnTo>
                <a:lnTo>
                  <a:pt x="450082" y="10784"/>
                </a:lnTo>
                <a:close/>
              </a:path>
              <a:path w="633730" h="127635">
                <a:moveTo>
                  <a:pt x="423135" y="0"/>
                </a:moveTo>
                <a:lnTo>
                  <a:pt x="389138" y="20614"/>
                </a:lnTo>
                <a:lnTo>
                  <a:pt x="388304" y="30626"/>
                </a:lnTo>
                <a:lnTo>
                  <a:pt x="401637" y="31974"/>
                </a:lnTo>
                <a:lnTo>
                  <a:pt x="401803" y="25300"/>
                </a:lnTo>
                <a:lnTo>
                  <a:pt x="403803" y="20105"/>
                </a:lnTo>
                <a:lnTo>
                  <a:pt x="407636" y="16373"/>
                </a:lnTo>
                <a:lnTo>
                  <a:pt x="411303" y="12658"/>
                </a:lnTo>
                <a:lnTo>
                  <a:pt x="416469" y="10784"/>
                </a:lnTo>
                <a:lnTo>
                  <a:pt x="450082" y="10784"/>
                </a:lnTo>
                <a:lnTo>
                  <a:pt x="447633" y="8482"/>
                </a:lnTo>
                <a:lnTo>
                  <a:pt x="442727" y="4771"/>
                </a:lnTo>
                <a:lnTo>
                  <a:pt x="437009" y="2120"/>
                </a:lnTo>
                <a:lnTo>
                  <a:pt x="430478" y="530"/>
                </a:lnTo>
                <a:lnTo>
                  <a:pt x="423135" y="0"/>
                </a:lnTo>
                <a:close/>
              </a:path>
              <a:path w="633730" h="127635">
                <a:moveTo>
                  <a:pt x="545293" y="1742"/>
                </a:moveTo>
                <a:lnTo>
                  <a:pt x="475798" y="1742"/>
                </a:lnTo>
                <a:lnTo>
                  <a:pt x="475798" y="14252"/>
                </a:lnTo>
                <a:lnTo>
                  <a:pt x="528461" y="14252"/>
                </a:lnTo>
                <a:lnTo>
                  <a:pt x="523430" y="20251"/>
                </a:lnTo>
                <a:lnTo>
                  <a:pt x="501567" y="58711"/>
                </a:lnTo>
                <a:lnTo>
                  <a:pt x="491180" y="99759"/>
                </a:lnTo>
                <a:lnTo>
                  <a:pt x="490797" y="106346"/>
                </a:lnTo>
                <a:lnTo>
                  <a:pt x="504463" y="106346"/>
                </a:lnTo>
                <a:lnTo>
                  <a:pt x="505150" y="98600"/>
                </a:lnTo>
                <a:lnTo>
                  <a:pt x="506212" y="91168"/>
                </a:lnTo>
                <a:lnTo>
                  <a:pt x="520243" y="49534"/>
                </a:lnTo>
                <a:lnTo>
                  <a:pt x="545293" y="11951"/>
                </a:lnTo>
                <a:lnTo>
                  <a:pt x="545293" y="1742"/>
                </a:lnTo>
                <a:close/>
              </a:path>
              <a:path w="633730" h="127635">
                <a:moveTo>
                  <a:pt x="576291" y="77445"/>
                </a:moveTo>
                <a:lnTo>
                  <a:pt x="562458" y="78596"/>
                </a:lnTo>
                <a:lnTo>
                  <a:pt x="563292" y="87457"/>
                </a:lnTo>
                <a:lnTo>
                  <a:pt x="566958" y="94592"/>
                </a:lnTo>
                <a:lnTo>
                  <a:pt x="579290" y="105376"/>
                </a:lnTo>
                <a:lnTo>
                  <a:pt x="587290" y="108072"/>
                </a:lnTo>
                <a:lnTo>
                  <a:pt x="596956" y="108072"/>
                </a:lnTo>
                <a:lnTo>
                  <a:pt x="605387" y="107279"/>
                </a:lnTo>
                <a:lnTo>
                  <a:pt x="612913" y="104899"/>
                </a:lnTo>
                <a:lnTo>
                  <a:pt x="619501" y="100929"/>
                </a:lnTo>
                <a:lnTo>
                  <a:pt x="622979" y="97485"/>
                </a:lnTo>
                <a:lnTo>
                  <a:pt x="591623" y="97485"/>
                </a:lnTo>
                <a:lnTo>
                  <a:pt x="587123" y="95808"/>
                </a:lnTo>
                <a:lnTo>
                  <a:pt x="579790" y="89134"/>
                </a:lnTo>
                <a:lnTo>
                  <a:pt x="577291" y="84120"/>
                </a:lnTo>
                <a:lnTo>
                  <a:pt x="576291" y="77445"/>
                </a:lnTo>
                <a:close/>
              </a:path>
              <a:path w="633730" h="127635">
                <a:moveTo>
                  <a:pt x="625383" y="47592"/>
                </a:moveTo>
                <a:lnTo>
                  <a:pt x="603455" y="47592"/>
                </a:lnTo>
                <a:lnTo>
                  <a:pt x="609122" y="49745"/>
                </a:lnTo>
                <a:lnTo>
                  <a:pt x="617454" y="58343"/>
                </a:lnTo>
                <a:lnTo>
                  <a:pt x="619621" y="64212"/>
                </a:lnTo>
                <a:lnTo>
                  <a:pt x="619621" y="79369"/>
                </a:lnTo>
                <a:lnTo>
                  <a:pt x="617454" y="85599"/>
                </a:lnTo>
                <a:lnTo>
                  <a:pt x="612955" y="90350"/>
                </a:lnTo>
                <a:lnTo>
                  <a:pt x="608622" y="95101"/>
                </a:lnTo>
                <a:lnTo>
                  <a:pt x="603289" y="97485"/>
                </a:lnTo>
                <a:lnTo>
                  <a:pt x="622979" y="97485"/>
                </a:lnTo>
                <a:lnTo>
                  <a:pt x="633453" y="70508"/>
                </a:lnTo>
                <a:lnTo>
                  <a:pt x="632857" y="63249"/>
                </a:lnTo>
                <a:lnTo>
                  <a:pt x="631057" y="56687"/>
                </a:lnTo>
                <a:lnTo>
                  <a:pt x="628039" y="50821"/>
                </a:lnTo>
                <a:lnTo>
                  <a:pt x="625383" y="47592"/>
                </a:lnTo>
                <a:close/>
              </a:path>
              <a:path w="633730" h="127635">
                <a:moveTo>
                  <a:pt x="628620" y="1923"/>
                </a:moveTo>
                <a:lnTo>
                  <a:pt x="575124" y="1923"/>
                </a:lnTo>
                <a:lnTo>
                  <a:pt x="564791" y="56255"/>
                </a:lnTo>
                <a:lnTo>
                  <a:pt x="577124" y="57800"/>
                </a:lnTo>
                <a:lnTo>
                  <a:pt x="578957" y="54841"/>
                </a:lnTo>
                <a:lnTo>
                  <a:pt x="581790" y="52408"/>
                </a:lnTo>
                <a:lnTo>
                  <a:pt x="585123" y="50468"/>
                </a:lnTo>
                <a:lnTo>
                  <a:pt x="588623" y="48545"/>
                </a:lnTo>
                <a:lnTo>
                  <a:pt x="592456" y="47592"/>
                </a:lnTo>
                <a:lnTo>
                  <a:pt x="625383" y="47592"/>
                </a:lnTo>
                <a:lnTo>
                  <a:pt x="623787" y="45652"/>
                </a:lnTo>
                <a:lnTo>
                  <a:pt x="620329" y="42775"/>
                </a:lnTo>
                <a:lnTo>
                  <a:pt x="579957" y="42775"/>
                </a:lnTo>
                <a:lnTo>
                  <a:pt x="585623" y="14252"/>
                </a:lnTo>
                <a:lnTo>
                  <a:pt x="628620" y="14252"/>
                </a:lnTo>
                <a:lnTo>
                  <a:pt x="628620" y="1923"/>
                </a:lnTo>
                <a:close/>
              </a:path>
              <a:path w="633730" h="127635">
                <a:moveTo>
                  <a:pt x="600122" y="36035"/>
                </a:moveTo>
                <a:lnTo>
                  <a:pt x="593123" y="36035"/>
                </a:lnTo>
                <a:lnTo>
                  <a:pt x="586457" y="38270"/>
                </a:lnTo>
                <a:lnTo>
                  <a:pt x="579957" y="42775"/>
                </a:lnTo>
                <a:lnTo>
                  <a:pt x="620329" y="42775"/>
                </a:lnTo>
                <a:lnTo>
                  <a:pt x="618730" y="41444"/>
                </a:lnTo>
                <a:lnTo>
                  <a:pt x="613080" y="38439"/>
                </a:lnTo>
                <a:lnTo>
                  <a:pt x="606866" y="36636"/>
                </a:lnTo>
                <a:lnTo>
                  <a:pt x="600122" y="36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784" y="5401308"/>
            <a:ext cx="1390015" cy="406400"/>
          </a:xfrm>
          <a:custGeom>
            <a:avLst/>
            <a:gdLst/>
            <a:ahLst/>
            <a:cxnLst/>
            <a:rect l="l" t="t" r="r" b="b"/>
            <a:pathLst>
              <a:path w="1390014" h="406400">
                <a:moveTo>
                  <a:pt x="1389448" y="0"/>
                </a:moveTo>
                <a:lnTo>
                  <a:pt x="1389448" y="405987"/>
                </a:lnTo>
                <a:lnTo>
                  <a:pt x="0" y="405987"/>
                </a:lnTo>
              </a:path>
            </a:pathLst>
          </a:custGeom>
          <a:ln w="24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3994" y="5807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2784" y="5807295"/>
            <a:ext cx="6241415" cy="0"/>
          </a:xfrm>
          <a:custGeom>
            <a:avLst/>
            <a:gdLst/>
            <a:ahLst/>
            <a:cxnLst/>
            <a:rect l="l" t="t" r="r" b="b"/>
            <a:pathLst>
              <a:path w="6241415">
                <a:moveTo>
                  <a:pt x="6241209" y="0"/>
                </a:moveTo>
                <a:lnTo>
                  <a:pt x="0" y="0"/>
                </a:lnTo>
              </a:path>
            </a:pathLst>
          </a:custGeom>
          <a:ln w="24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22232" y="5401308"/>
            <a:ext cx="0" cy="1195070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5069"/>
                </a:lnTo>
              </a:path>
            </a:pathLst>
          </a:custGeom>
          <a:ln w="24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22232" y="6596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22094" y="5404399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0"/>
                </a:moveTo>
                <a:lnTo>
                  <a:pt x="0" y="1191978"/>
                </a:lnTo>
              </a:path>
            </a:pathLst>
          </a:custGeom>
          <a:ln w="12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5367" y="5404399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0"/>
                </a:moveTo>
                <a:lnTo>
                  <a:pt x="0" y="1191978"/>
                </a:lnTo>
              </a:path>
            </a:pathLst>
          </a:custGeom>
          <a:ln w="12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07449" y="5404399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0"/>
                </a:moveTo>
                <a:lnTo>
                  <a:pt x="0" y="1191978"/>
                </a:lnTo>
              </a:path>
            </a:pathLst>
          </a:custGeom>
          <a:ln w="12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40721" y="5404399"/>
            <a:ext cx="0" cy="1192530"/>
          </a:xfrm>
          <a:custGeom>
            <a:avLst/>
            <a:gdLst/>
            <a:ahLst/>
            <a:cxnLst/>
            <a:rect l="l" t="t" r="r" b="b"/>
            <a:pathLst>
              <a:path h="1192529">
                <a:moveTo>
                  <a:pt x="0" y="0"/>
                </a:moveTo>
                <a:lnTo>
                  <a:pt x="0" y="1191978"/>
                </a:lnTo>
              </a:path>
            </a:pathLst>
          </a:custGeom>
          <a:ln w="12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2784" y="5401308"/>
            <a:ext cx="6241415" cy="1195070"/>
          </a:xfrm>
          <a:custGeom>
            <a:avLst/>
            <a:gdLst/>
            <a:ahLst/>
            <a:cxnLst/>
            <a:rect l="l" t="t" r="r" b="b"/>
            <a:pathLst>
              <a:path w="6241415" h="1195070">
                <a:moveTo>
                  <a:pt x="0" y="1195069"/>
                </a:moveTo>
                <a:lnTo>
                  <a:pt x="0" y="0"/>
                </a:lnTo>
                <a:lnTo>
                  <a:pt x="6241209" y="0"/>
                </a:lnTo>
                <a:lnTo>
                  <a:pt x="6241209" y="1195069"/>
                </a:lnTo>
                <a:lnTo>
                  <a:pt x="0" y="1195069"/>
                </a:lnTo>
              </a:path>
            </a:pathLst>
          </a:custGeom>
          <a:ln w="2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80409" y="4924780"/>
            <a:ext cx="520700" cy="109855"/>
          </a:xfrm>
          <a:custGeom>
            <a:avLst/>
            <a:gdLst/>
            <a:ahLst/>
            <a:cxnLst/>
            <a:rect l="l" t="t" r="r" b="b"/>
            <a:pathLst>
              <a:path w="520700" h="109854">
                <a:moveTo>
                  <a:pt x="64828" y="1808"/>
                </a:moveTo>
                <a:lnTo>
                  <a:pt x="41830" y="1808"/>
                </a:lnTo>
                <a:lnTo>
                  <a:pt x="0" y="107760"/>
                </a:lnTo>
                <a:lnTo>
                  <a:pt x="23164" y="107760"/>
                </a:lnTo>
                <a:lnTo>
                  <a:pt x="31831" y="83676"/>
                </a:lnTo>
                <a:lnTo>
                  <a:pt x="98051" y="83676"/>
                </a:lnTo>
                <a:lnTo>
                  <a:pt x="90780" y="65757"/>
                </a:lnTo>
                <a:lnTo>
                  <a:pt x="38497" y="65757"/>
                </a:lnTo>
                <a:lnTo>
                  <a:pt x="53162" y="26467"/>
                </a:lnTo>
                <a:lnTo>
                  <a:pt x="74835" y="26467"/>
                </a:lnTo>
                <a:lnTo>
                  <a:pt x="64828" y="1808"/>
                </a:lnTo>
                <a:close/>
              </a:path>
              <a:path w="520700" h="109854">
                <a:moveTo>
                  <a:pt x="98051" y="83676"/>
                </a:moveTo>
                <a:lnTo>
                  <a:pt x="74827" y="83676"/>
                </a:lnTo>
                <a:lnTo>
                  <a:pt x="84160" y="107760"/>
                </a:lnTo>
                <a:lnTo>
                  <a:pt x="107825" y="107760"/>
                </a:lnTo>
                <a:lnTo>
                  <a:pt x="98051" y="83676"/>
                </a:lnTo>
                <a:close/>
              </a:path>
              <a:path w="520700" h="109854">
                <a:moveTo>
                  <a:pt x="74835" y="26467"/>
                </a:moveTo>
                <a:lnTo>
                  <a:pt x="53162" y="26467"/>
                </a:lnTo>
                <a:lnTo>
                  <a:pt x="67828" y="65757"/>
                </a:lnTo>
                <a:lnTo>
                  <a:pt x="90780" y="65757"/>
                </a:lnTo>
                <a:lnTo>
                  <a:pt x="74835" y="26467"/>
                </a:lnTo>
                <a:close/>
              </a:path>
              <a:path w="520700" h="109854">
                <a:moveTo>
                  <a:pt x="132323" y="1808"/>
                </a:moveTo>
                <a:lnTo>
                  <a:pt x="111158" y="1808"/>
                </a:lnTo>
                <a:lnTo>
                  <a:pt x="111158" y="107760"/>
                </a:lnTo>
                <a:lnTo>
                  <a:pt x="131323" y="107760"/>
                </a:lnTo>
                <a:lnTo>
                  <a:pt x="131323" y="38632"/>
                </a:lnTo>
                <a:lnTo>
                  <a:pt x="155156" y="38632"/>
                </a:lnTo>
                <a:lnTo>
                  <a:pt x="132323" y="1808"/>
                </a:lnTo>
                <a:close/>
              </a:path>
              <a:path w="520700" h="109854">
                <a:moveTo>
                  <a:pt x="155156" y="38632"/>
                </a:moveTo>
                <a:lnTo>
                  <a:pt x="131323" y="38632"/>
                </a:lnTo>
                <a:lnTo>
                  <a:pt x="174653" y="107760"/>
                </a:lnTo>
                <a:lnTo>
                  <a:pt x="196318" y="107760"/>
                </a:lnTo>
                <a:lnTo>
                  <a:pt x="196318" y="72497"/>
                </a:lnTo>
                <a:lnTo>
                  <a:pt x="176153" y="72497"/>
                </a:lnTo>
                <a:lnTo>
                  <a:pt x="155156" y="38632"/>
                </a:lnTo>
                <a:close/>
              </a:path>
              <a:path w="520700" h="109854">
                <a:moveTo>
                  <a:pt x="196318" y="1808"/>
                </a:moveTo>
                <a:lnTo>
                  <a:pt x="176153" y="1808"/>
                </a:lnTo>
                <a:lnTo>
                  <a:pt x="176153" y="72497"/>
                </a:lnTo>
                <a:lnTo>
                  <a:pt x="196318" y="72497"/>
                </a:lnTo>
                <a:lnTo>
                  <a:pt x="196318" y="1808"/>
                </a:lnTo>
                <a:close/>
              </a:path>
              <a:path w="520700" h="109854">
                <a:moveTo>
                  <a:pt x="258481" y="0"/>
                </a:moveTo>
                <a:lnTo>
                  <a:pt x="249648" y="0"/>
                </a:lnTo>
                <a:lnTo>
                  <a:pt x="241982" y="1479"/>
                </a:lnTo>
                <a:lnTo>
                  <a:pt x="235482" y="4274"/>
                </a:lnTo>
                <a:lnTo>
                  <a:pt x="230316" y="6411"/>
                </a:lnTo>
                <a:lnTo>
                  <a:pt x="225650" y="9534"/>
                </a:lnTo>
                <a:lnTo>
                  <a:pt x="221483" y="13809"/>
                </a:lnTo>
                <a:lnTo>
                  <a:pt x="217150" y="17918"/>
                </a:lnTo>
                <a:lnTo>
                  <a:pt x="206484" y="55400"/>
                </a:lnTo>
                <a:lnTo>
                  <a:pt x="207362" y="67407"/>
                </a:lnTo>
                <a:lnTo>
                  <a:pt x="228371" y="101413"/>
                </a:lnTo>
                <a:lnTo>
                  <a:pt x="258814" y="109486"/>
                </a:lnTo>
                <a:lnTo>
                  <a:pt x="270068" y="108583"/>
                </a:lnTo>
                <a:lnTo>
                  <a:pt x="280104" y="105873"/>
                </a:lnTo>
                <a:lnTo>
                  <a:pt x="288952" y="101358"/>
                </a:lnTo>
                <a:lnTo>
                  <a:pt x="296644" y="95036"/>
                </a:lnTo>
                <a:lnTo>
                  <a:pt x="299665" y="91189"/>
                </a:lnTo>
                <a:lnTo>
                  <a:pt x="249981" y="91189"/>
                </a:lnTo>
                <a:lnTo>
                  <a:pt x="242982" y="88115"/>
                </a:lnTo>
                <a:lnTo>
                  <a:pt x="229002" y="54414"/>
                </a:lnTo>
                <a:lnTo>
                  <a:pt x="229485" y="46202"/>
                </a:lnTo>
                <a:lnTo>
                  <a:pt x="249815" y="18412"/>
                </a:lnTo>
                <a:lnTo>
                  <a:pt x="299437" y="18412"/>
                </a:lnTo>
                <a:lnTo>
                  <a:pt x="296478" y="14631"/>
                </a:lnTo>
                <a:lnTo>
                  <a:pt x="288760" y="8253"/>
                </a:lnTo>
                <a:lnTo>
                  <a:pt x="279854" y="3678"/>
                </a:lnTo>
                <a:lnTo>
                  <a:pt x="269761" y="922"/>
                </a:lnTo>
                <a:lnTo>
                  <a:pt x="258481" y="0"/>
                </a:lnTo>
                <a:close/>
              </a:path>
              <a:path w="520700" h="109854">
                <a:moveTo>
                  <a:pt x="299437" y="18412"/>
                </a:moveTo>
                <a:lnTo>
                  <a:pt x="267647" y="18412"/>
                </a:lnTo>
                <a:lnTo>
                  <a:pt x="274813" y="21371"/>
                </a:lnTo>
                <a:lnTo>
                  <a:pt x="280146" y="27289"/>
                </a:lnTo>
                <a:lnTo>
                  <a:pt x="283742" y="32383"/>
                </a:lnTo>
                <a:lnTo>
                  <a:pt x="286291" y="38570"/>
                </a:lnTo>
                <a:lnTo>
                  <a:pt x="287809" y="45899"/>
                </a:lnTo>
                <a:lnTo>
                  <a:pt x="288312" y="54414"/>
                </a:lnTo>
                <a:lnTo>
                  <a:pt x="287783" y="63075"/>
                </a:lnTo>
                <a:lnTo>
                  <a:pt x="267313" y="91189"/>
                </a:lnTo>
                <a:lnTo>
                  <a:pt x="299665" y="91189"/>
                </a:lnTo>
                <a:lnTo>
                  <a:pt x="302865" y="87113"/>
                </a:lnTo>
                <a:lnTo>
                  <a:pt x="307289" y="77776"/>
                </a:lnTo>
                <a:lnTo>
                  <a:pt x="309933" y="67038"/>
                </a:lnTo>
                <a:lnTo>
                  <a:pt x="310774" y="55400"/>
                </a:lnTo>
                <a:lnTo>
                  <a:pt x="310773" y="54414"/>
                </a:lnTo>
                <a:lnTo>
                  <a:pt x="309906" y="42765"/>
                </a:lnTo>
                <a:lnTo>
                  <a:pt x="307206" y="31995"/>
                </a:lnTo>
                <a:lnTo>
                  <a:pt x="302725" y="22611"/>
                </a:lnTo>
                <a:lnTo>
                  <a:pt x="299437" y="18412"/>
                </a:lnTo>
                <a:close/>
              </a:path>
              <a:path w="520700" h="109854">
                <a:moveTo>
                  <a:pt x="335975" y="1808"/>
                </a:moveTo>
                <a:lnTo>
                  <a:pt x="312477" y="1808"/>
                </a:lnTo>
                <a:lnTo>
                  <a:pt x="350807" y="107760"/>
                </a:lnTo>
                <a:lnTo>
                  <a:pt x="374139" y="107760"/>
                </a:lnTo>
                <a:lnTo>
                  <a:pt x="384106" y="80207"/>
                </a:lnTo>
                <a:lnTo>
                  <a:pt x="363140" y="80207"/>
                </a:lnTo>
                <a:lnTo>
                  <a:pt x="335975" y="1808"/>
                </a:lnTo>
                <a:close/>
              </a:path>
              <a:path w="520700" h="109854">
                <a:moveTo>
                  <a:pt x="477298" y="1808"/>
                </a:moveTo>
                <a:lnTo>
                  <a:pt x="454300" y="1808"/>
                </a:lnTo>
                <a:lnTo>
                  <a:pt x="412469" y="107760"/>
                </a:lnTo>
                <a:lnTo>
                  <a:pt x="435634" y="107760"/>
                </a:lnTo>
                <a:lnTo>
                  <a:pt x="444300" y="83676"/>
                </a:lnTo>
                <a:lnTo>
                  <a:pt x="510521" y="83676"/>
                </a:lnTo>
                <a:lnTo>
                  <a:pt x="503249" y="65757"/>
                </a:lnTo>
                <a:lnTo>
                  <a:pt x="450966" y="65757"/>
                </a:lnTo>
                <a:lnTo>
                  <a:pt x="465632" y="26467"/>
                </a:lnTo>
                <a:lnTo>
                  <a:pt x="487305" y="26467"/>
                </a:lnTo>
                <a:lnTo>
                  <a:pt x="477298" y="1808"/>
                </a:lnTo>
                <a:close/>
              </a:path>
              <a:path w="520700" h="109854">
                <a:moveTo>
                  <a:pt x="510521" y="83676"/>
                </a:moveTo>
                <a:lnTo>
                  <a:pt x="487297" y="83676"/>
                </a:lnTo>
                <a:lnTo>
                  <a:pt x="496630" y="107760"/>
                </a:lnTo>
                <a:lnTo>
                  <a:pt x="520295" y="107760"/>
                </a:lnTo>
                <a:lnTo>
                  <a:pt x="510521" y="83676"/>
                </a:lnTo>
                <a:close/>
              </a:path>
              <a:path w="520700" h="109854">
                <a:moveTo>
                  <a:pt x="412469" y="1808"/>
                </a:moveTo>
                <a:lnTo>
                  <a:pt x="389471" y="1808"/>
                </a:lnTo>
                <a:lnTo>
                  <a:pt x="363140" y="80207"/>
                </a:lnTo>
                <a:lnTo>
                  <a:pt x="384106" y="80207"/>
                </a:lnTo>
                <a:lnTo>
                  <a:pt x="412469" y="1808"/>
                </a:lnTo>
                <a:close/>
              </a:path>
              <a:path w="520700" h="109854">
                <a:moveTo>
                  <a:pt x="487305" y="26467"/>
                </a:moveTo>
                <a:lnTo>
                  <a:pt x="465632" y="26467"/>
                </a:lnTo>
                <a:lnTo>
                  <a:pt x="480298" y="65757"/>
                </a:lnTo>
                <a:lnTo>
                  <a:pt x="503249" y="65757"/>
                </a:lnTo>
                <a:lnTo>
                  <a:pt x="487305" y="26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6217" y="5208063"/>
            <a:ext cx="267335" cy="106045"/>
          </a:xfrm>
          <a:custGeom>
            <a:avLst/>
            <a:gdLst/>
            <a:ahLst/>
            <a:cxnLst/>
            <a:rect l="l" t="t" r="r" b="b"/>
            <a:pathLst>
              <a:path w="267334" h="106045">
                <a:moveTo>
                  <a:pt x="14255" y="0"/>
                </a:moveTo>
                <a:lnTo>
                  <a:pt x="0" y="0"/>
                </a:lnTo>
                <a:lnTo>
                  <a:pt x="0" y="105968"/>
                </a:lnTo>
                <a:lnTo>
                  <a:pt x="67173" y="105968"/>
                </a:lnTo>
                <a:lnTo>
                  <a:pt x="67173" y="93441"/>
                </a:lnTo>
                <a:lnTo>
                  <a:pt x="14255" y="93441"/>
                </a:lnTo>
                <a:lnTo>
                  <a:pt x="14255" y="0"/>
                </a:lnTo>
                <a:close/>
              </a:path>
              <a:path w="267334" h="106045">
                <a:moveTo>
                  <a:pt x="133518" y="0"/>
                </a:moveTo>
                <a:lnTo>
                  <a:pt x="88071" y="0"/>
                </a:lnTo>
                <a:lnTo>
                  <a:pt x="88071" y="105968"/>
                </a:lnTo>
                <a:lnTo>
                  <a:pt x="133451" y="105968"/>
                </a:lnTo>
                <a:lnTo>
                  <a:pt x="139184" y="105343"/>
                </a:lnTo>
                <a:lnTo>
                  <a:pt x="149084" y="102910"/>
                </a:lnTo>
                <a:lnTo>
                  <a:pt x="153333" y="101151"/>
                </a:lnTo>
                <a:lnTo>
                  <a:pt x="160499" y="96515"/>
                </a:lnTo>
                <a:lnTo>
                  <a:pt x="163648" y="93441"/>
                </a:lnTo>
                <a:lnTo>
                  <a:pt x="102337" y="93441"/>
                </a:lnTo>
                <a:lnTo>
                  <a:pt x="102337" y="12526"/>
                </a:lnTo>
                <a:lnTo>
                  <a:pt x="164135" y="12526"/>
                </a:lnTo>
                <a:lnTo>
                  <a:pt x="155650" y="5457"/>
                </a:lnTo>
                <a:lnTo>
                  <a:pt x="150450" y="2959"/>
                </a:lnTo>
                <a:lnTo>
                  <a:pt x="139901" y="526"/>
                </a:lnTo>
                <a:lnTo>
                  <a:pt x="133518" y="0"/>
                </a:lnTo>
                <a:close/>
              </a:path>
              <a:path w="267334" h="106045">
                <a:moveTo>
                  <a:pt x="164135" y="12526"/>
                </a:moveTo>
                <a:lnTo>
                  <a:pt x="133318" y="12526"/>
                </a:lnTo>
                <a:lnTo>
                  <a:pt x="139434" y="13233"/>
                </a:lnTo>
                <a:lnTo>
                  <a:pt x="143351" y="14647"/>
                </a:lnTo>
                <a:lnTo>
                  <a:pt x="162299" y="52211"/>
                </a:lnTo>
                <a:lnTo>
                  <a:pt x="162253" y="60496"/>
                </a:lnTo>
                <a:lnTo>
                  <a:pt x="161349" y="66974"/>
                </a:lnTo>
                <a:lnTo>
                  <a:pt x="157566" y="78284"/>
                </a:lnTo>
                <a:lnTo>
                  <a:pt x="154933" y="82722"/>
                </a:lnTo>
                <a:lnTo>
                  <a:pt x="151550" y="85928"/>
                </a:lnTo>
                <a:lnTo>
                  <a:pt x="149200" y="88361"/>
                </a:lnTo>
                <a:lnTo>
                  <a:pt x="146017" y="90235"/>
                </a:lnTo>
                <a:lnTo>
                  <a:pt x="137951" y="92800"/>
                </a:lnTo>
                <a:lnTo>
                  <a:pt x="132351" y="93441"/>
                </a:lnTo>
                <a:lnTo>
                  <a:pt x="163648" y="93441"/>
                </a:lnTo>
                <a:lnTo>
                  <a:pt x="176932" y="60496"/>
                </a:lnTo>
                <a:lnTo>
                  <a:pt x="176924" y="52211"/>
                </a:lnTo>
                <a:lnTo>
                  <a:pt x="165682" y="13809"/>
                </a:lnTo>
                <a:lnTo>
                  <a:pt x="164135" y="12526"/>
                </a:lnTo>
                <a:close/>
              </a:path>
              <a:path w="267334" h="106045">
                <a:moveTo>
                  <a:pt x="214245" y="0"/>
                </a:moveTo>
                <a:lnTo>
                  <a:pt x="199980" y="0"/>
                </a:lnTo>
                <a:lnTo>
                  <a:pt x="199980" y="105968"/>
                </a:lnTo>
                <a:lnTo>
                  <a:pt x="267158" y="105968"/>
                </a:lnTo>
                <a:lnTo>
                  <a:pt x="267158" y="93441"/>
                </a:lnTo>
                <a:lnTo>
                  <a:pt x="214245" y="93441"/>
                </a:lnTo>
                <a:lnTo>
                  <a:pt x="214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416135" y="3920468"/>
          <a:ext cx="3176905" cy="541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0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7" name="object 127"/>
          <p:cNvSpPr/>
          <p:nvPr/>
        </p:nvSpPr>
        <p:spPr>
          <a:xfrm>
            <a:off x="5867400" y="5486400"/>
            <a:ext cx="719455" cy="523875"/>
          </a:xfrm>
          <a:custGeom>
            <a:avLst/>
            <a:gdLst/>
            <a:ahLst/>
            <a:cxnLst/>
            <a:rect l="l" t="t" r="r" b="b"/>
            <a:pathLst>
              <a:path w="719454" h="523875">
                <a:moveTo>
                  <a:pt x="0" y="523875"/>
                </a:moveTo>
                <a:lnTo>
                  <a:pt x="719137" y="523875"/>
                </a:lnTo>
                <a:lnTo>
                  <a:pt x="719137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24200" y="5748337"/>
            <a:ext cx="719455" cy="523875"/>
          </a:xfrm>
          <a:custGeom>
            <a:avLst/>
            <a:gdLst/>
            <a:ahLst/>
            <a:cxnLst/>
            <a:rect l="l" t="t" r="r" b="b"/>
            <a:pathLst>
              <a:path w="719454" h="523875">
                <a:moveTo>
                  <a:pt x="0" y="523875"/>
                </a:moveTo>
                <a:lnTo>
                  <a:pt x="719137" y="523875"/>
                </a:lnTo>
                <a:lnTo>
                  <a:pt x="719137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03800" y="5486400"/>
            <a:ext cx="863600" cy="523875"/>
          </a:xfrm>
          <a:custGeom>
            <a:avLst/>
            <a:gdLst/>
            <a:ahLst/>
            <a:cxnLst/>
            <a:rect l="l" t="t" r="r" b="b"/>
            <a:pathLst>
              <a:path w="863600" h="523875">
                <a:moveTo>
                  <a:pt x="0" y="523875"/>
                </a:moveTo>
                <a:lnTo>
                  <a:pt x="863600" y="523875"/>
                </a:lnTo>
                <a:lnTo>
                  <a:pt x="86360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051050" y="2133600"/>
            <a:ext cx="523875" cy="790575"/>
          </a:xfrm>
          <a:custGeom>
            <a:avLst/>
            <a:gdLst/>
            <a:ahLst/>
            <a:cxnLst/>
            <a:rect l="l" t="t" r="r" b="b"/>
            <a:pathLst>
              <a:path w="523875" h="790575">
                <a:moveTo>
                  <a:pt x="0" y="790575"/>
                </a:moveTo>
                <a:lnTo>
                  <a:pt x="523875" y="790575"/>
                </a:lnTo>
                <a:lnTo>
                  <a:pt x="523875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16326" y="2133600"/>
            <a:ext cx="523875" cy="790575"/>
          </a:xfrm>
          <a:custGeom>
            <a:avLst/>
            <a:gdLst/>
            <a:ahLst/>
            <a:cxnLst/>
            <a:rect l="l" t="t" r="r" b="b"/>
            <a:pathLst>
              <a:path w="523875" h="790575">
                <a:moveTo>
                  <a:pt x="0" y="790575"/>
                </a:moveTo>
                <a:lnTo>
                  <a:pt x="523875" y="790575"/>
                </a:lnTo>
                <a:lnTo>
                  <a:pt x="523875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4606925" y="3811651"/>
            <a:ext cx="3241675" cy="8318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710" marR="320675">
              <a:lnSpc>
                <a:spcPct val="100000"/>
              </a:lnSpc>
              <a:spcBef>
                <a:spcPts val="260"/>
              </a:spcBef>
            </a:pPr>
            <a:r>
              <a:rPr sz="1600" spc="-70" dirty="0">
                <a:latin typeface="Calibri"/>
                <a:cs typeface="Calibri"/>
              </a:rPr>
              <a:t>To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Sig </a:t>
            </a:r>
            <a:r>
              <a:rPr sz="1600" spc="5" dirty="0">
                <a:latin typeface="Calibri"/>
                <a:cs typeface="Calibri"/>
              </a:rPr>
              <a:t>στο </a:t>
            </a:r>
            <a:r>
              <a:rPr sz="1600" b="1" spc="-40" dirty="0">
                <a:latin typeface="Calibri"/>
                <a:cs typeface="Calibri"/>
              </a:rPr>
              <a:t>Test </a:t>
            </a:r>
            <a:r>
              <a:rPr sz="1600" b="1" dirty="0">
                <a:latin typeface="Calibri"/>
                <a:cs typeface="Calibri"/>
              </a:rPr>
              <a:t>of Homogeneity of  </a:t>
            </a:r>
            <a:r>
              <a:rPr sz="1600" b="1" spc="-10" dirty="0">
                <a:latin typeface="Calibri"/>
                <a:cs typeface="Calibri"/>
              </a:rPr>
              <a:t>Variances </a:t>
            </a: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1600" spc="5" dirty="0">
                <a:latin typeface="Calibri"/>
                <a:cs typeface="Calibri"/>
              </a:rPr>
              <a:t>πρέπει </a:t>
            </a:r>
            <a:r>
              <a:rPr sz="1600" dirty="0">
                <a:latin typeface="Calibri"/>
                <a:cs typeface="Calibri"/>
              </a:rPr>
              <a:t>να </a:t>
            </a:r>
            <a:r>
              <a:rPr sz="1600" spc="-5" dirty="0">
                <a:latin typeface="Calibri"/>
                <a:cs typeface="Calibri"/>
              </a:rPr>
              <a:t>είναι  στατιστικά </a:t>
            </a:r>
            <a:r>
              <a:rPr sz="1600" spc="-10" dirty="0">
                <a:latin typeface="Calibri"/>
                <a:cs typeface="Calibri"/>
              </a:rPr>
              <a:t>σημαντικό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i="1" dirty="0">
                <a:latin typeface="Calibri"/>
                <a:cs typeface="Calibri"/>
              </a:rPr>
              <a:t>p </a:t>
            </a:r>
            <a:r>
              <a:rPr sz="1600" spc="5" dirty="0">
                <a:latin typeface="Calibri"/>
                <a:cs typeface="Calibri"/>
              </a:rPr>
              <a:t>&gt;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.05)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563873" y="4161154"/>
            <a:ext cx="1043305" cy="132715"/>
          </a:xfrm>
          <a:custGeom>
            <a:avLst/>
            <a:gdLst/>
            <a:ahLst/>
            <a:cxnLst/>
            <a:rect l="l" t="t" r="r" b="b"/>
            <a:pathLst>
              <a:path w="1043304" h="132714">
                <a:moveTo>
                  <a:pt x="113664" y="0"/>
                </a:moveTo>
                <a:lnTo>
                  <a:pt x="106934" y="4064"/>
                </a:lnTo>
                <a:lnTo>
                  <a:pt x="0" y="66294"/>
                </a:lnTo>
                <a:lnTo>
                  <a:pt x="106934" y="128651"/>
                </a:lnTo>
                <a:lnTo>
                  <a:pt x="113664" y="132715"/>
                </a:lnTo>
                <a:lnTo>
                  <a:pt x="122427" y="130429"/>
                </a:lnTo>
                <a:lnTo>
                  <a:pt x="126364" y="123571"/>
                </a:lnTo>
                <a:lnTo>
                  <a:pt x="130428" y="116713"/>
                </a:lnTo>
                <a:lnTo>
                  <a:pt x="128142" y="107950"/>
                </a:lnTo>
                <a:lnTo>
                  <a:pt x="81250" y="80645"/>
                </a:lnTo>
                <a:lnTo>
                  <a:pt x="28321" y="80645"/>
                </a:lnTo>
                <a:lnTo>
                  <a:pt x="28321" y="52070"/>
                </a:lnTo>
                <a:lnTo>
                  <a:pt x="81250" y="52070"/>
                </a:lnTo>
                <a:lnTo>
                  <a:pt x="128142" y="24765"/>
                </a:lnTo>
                <a:lnTo>
                  <a:pt x="130428" y="16002"/>
                </a:lnTo>
                <a:lnTo>
                  <a:pt x="126364" y="9144"/>
                </a:lnTo>
                <a:lnTo>
                  <a:pt x="122427" y="2286"/>
                </a:lnTo>
                <a:lnTo>
                  <a:pt x="113664" y="0"/>
                </a:lnTo>
                <a:close/>
              </a:path>
              <a:path w="1043304" h="132714">
                <a:moveTo>
                  <a:pt x="81250" y="52070"/>
                </a:moveTo>
                <a:lnTo>
                  <a:pt x="28321" y="52070"/>
                </a:lnTo>
                <a:lnTo>
                  <a:pt x="28321" y="80645"/>
                </a:lnTo>
                <a:lnTo>
                  <a:pt x="81250" y="80645"/>
                </a:lnTo>
                <a:lnTo>
                  <a:pt x="77987" y="78740"/>
                </a:lnTo>
                <a:lnTo>
                  <a:pt x="35560" y="78740"/>
                </a:lnTo>
                <a:lnTo>
                  <a:pt x="35560" y="53975"/>
                </a:lnTo>
                <a:lnTo>
                  <a:pt x="77987" y="53975"/>
                </a:lnTo>
                <a:lnTo>
                  <a:pt x="81250" y="52070"/>
                </a:lnTo>
                <a:close/>
              </a:path>
              <a:path w="1043304" h="132714">
                <a:moveTo>
                  <a:pt x="1043051" y="52070"/>
                </a:moveTo>
                <a:lnTo>
                  <a:pt x="81250" y="52070"/>
                </a:lnTo>
                <a:lnTo>
                  <a:pt x="56773" y="66357"/>
                </a:lnTo>
                <a:lnTo>
                  <a:pt x="81250" y="80645"/>
                </a:lnTo>
                <a:lnTo>
                  <a:pt x="1043051" y="80645"/>
                </a:lnTo>
                <a:lnTo>
                  <a:pt x="1043051" y="52070"/>
                </a:lnTo>
                <a:close/>
              </a:path>
              <a:path w="1043304" h="132714">
                <a:moveTo>
                  <a:pt x="35560" y="53975"/>
                </a:moveTo>
                <a:lnTo>
                  <a:pt x="35560" y="78740"/>
                </a:lnTo>
                <a:lnTo>
                  <a:pt x="56773" y="66357"/>
                </a:lnTo>
                <a:lnTo>
                  <a:pt x="35560" y="53975"/>
                </a:lnTo>
                <a:close/>
              </a:path>
              <a:path w="1043304" h="132714">
                <a:moveTo>
                  <a:pt x="56773" y="66357"/>
                </a:moveTo>
                <a:lnTo>
                  <a:pt x="35560" y="78740"/>
                </a:lnTo>
                <a:lnTo>
                  <a:pt x="77987" y="78740"/>
                </a:lnTo>
                <a:lnTo>
                  <a:pt x="56773" y="66357"/>
                </a:lnTo>
                <a:close/>
              </a:path>
              <a:path w="1043304" h="132714">
                <a:moveTo>
                  <a:pt x="77987" y="53975"/>
                </a:moveTo>
                <a:lnTo>
                  <a:pt x="35560" y="53975"/>
                </a:lnTo>
                <a:lnTo>
                  <a:pt x="56773" y="66357"/>
                </a:lnTo>
                <a:lnTo>
                  <a:pt x="77987" y="53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751" y="334771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Ανάλυση Διακύμανσης Μιας Κατεύθυνσης (One </a:t>
            </a:r>
            <a:r>
              <a:rPr sz="2400" spc="-45" dirty="0"/>
              <a:t>Way</a:t>
            </a:r>
            <a:r>
              <a:rPr sz="2400" spc="-120" dirty="0"/>
              <a:t> </a:t>
            </a:r>
            <a:r>
              <a:rPr sz="2400" spc="-5" dirty="0"/>
              <a:t>Anova)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596918" y="2948709"/>
            <a:ext cx="254635" cy="170180"/>
          </a:xfrm>
          <a:custGeom>
            <a:avLst/>
            <a:gdLst/>
            <a:ahLst/>
            <a:cxnLst/>
            <a:rect l="l" t="t" r="r" b="b"/>
            <a:pathLst>
              <a:path w="254635" h="170180">
                <a:moveTo>
                  <a:pt x="13741" y="88627"/>
                </a:moveTo>
                <a:lnTo>
                  <a:pt x="0" y="90034"/>
                </a:lnTo>
                <a:lnTo>
                  <a:pt x="171" y="98676"/>
                </a:lnTo>
                <a:lnTo>
                  <a:pt x="2061" y="106312"/>
                </a:lnTo>
                <a:lnTo>
                  <a:pt x="6123" y="113547"/>
                </a:lnTo>
                <a:lnTo>
                  <a:pt x="9791" y="120179"/>
                </a:lnTo>
                <a:lnTo>
                  <a:pt x="47065" y="133845"/>
                </a:lnTo>
                <a:lnTo>
                  <a:pt x="54967" y="133845"/>
                </a:lnTo>
                <a:lnTo>
                  <a:pt x="62181" y="132037"/>
                </a:lnTo>
                <a:lnTo>
                  <a:pt x="68365" y="128821"/>
                </a:lnTo>
                <a:lnTo>
                  <a:pt x="74721" y="125405"/>
                </a:lnTo>
                <a:lnTo>
                  <a:pt x="79530" y="120581"/>
                </a:lnTo>
                <a:lnTo>
                  <a:pt x="80676" y="118572"/>
                </a:lnTo>
                <a:lnTo>
                  <a:pt x="40194" y="118572"/>
                </a:lnTo>
                <a:lnTo>
                  <a:pt x="34526" y="117165"/>
                </a:lnTo>
                <a:lnTo>
                  <a:pt x="29544" y="114552"/>
                </a:lnTo>
                <a:lnTo>
                  <a:pt x="24391" y="111940"/>
                </a:lnTo>
                <a:lnTo>
                  <a:pt x="20784" y="108724"/>
                </a:lnTo>
                <a:lnTo>
                  <a:pt x="18379" y="104504"/>
                </a:lnTo>
                <a:lnTo>
                  <a:pt x="15974" y="100484"/>
                </a:lnTo>
                <a:lnTo>
                  <a:pt x="14428" y="95259"/>
                </a:lnTo>
                <a:lnTo>
                  <a:pt x="13741" y="88627"/>
                </a:lnTo>
                <a:close/>
              </a:path>
              <a:path w="254635" h="170180">
                <a:moveTo>
                  <a:pt x="51188" y="0"/>
                </a:moveTo>
                <a:lnTo>
                  <a:pt x="35728" y="0"/>
                </a:lnTo>
                <a:lnTo>
                  <a:pt x="29029" y="1406"/>
                </a:lnTo>
                <a:lnTo>
                  <a:pt x="22845" y="4421"/>
                </a:lnTo>
                <a:lnTo>
                  <a:pt x="16661" y="7234"/>
                </a:lnTo>
                <a:lnTo>
                  <a:pt x="12195" y="11656"/>
                </a:lnTo>
                <a:lnTo>
                  <a:pt x="8932" y="17283"/>
                </a:lnTo>
                <a:lnTo>
                  <a:pt x="5840" y="23111"/>
                </a:lnTo>
                <a:lnTo>
                  <a:pt x="4294" y="29140"/>
                </a:lnTo>
                <a:lnTo>
                  <a:pt x="4294" y="41600"/>
                </a:lnTo>
                <a:lnTo>
                  <a:pt x="5496" y="47026"/>
                </a:lnTo>
                <a:lnTo>
                  <a:pt x="8073" y="51649"/>
                </a:lnTo>
                <a:lnTo>
                  <a:pt x="10649" y="56472"/>
                </a:lnTo>
                <a:lnTo>
                  <a:pt x="51360" y="74760"/>
                </a:lnTo>
                <a:lnTo>
                  <a:pt x="57887" y="76770"/>
                </a:lnTo>
                <a:lnTo>
                  <a:pt x="60979" y="78177"/>
                </a:lnTo>
                <a:lnTo>
                  <a:pt x="65617" y="80186"/>
                </a:lnTo>
                <a:lnTo>
                  <a:pt x="68880" y="82799"/>
                </a:lnTo>
                <a:lnTo>
                  <a:pt x="70942" y="85814"/>
                </a:lnTo>
                <a:lnTo>
                  <a:pt x="72831" y="89029"/>
                </a:lnTo>
                <a:lnTo>
                  <a:pt x="73862" y="92446"/>
                </a:lnTo>
                <a:lnTo>
                  <a:pt x="73862" y="100484"/>
                </a:lnTo>
                <a:lnTo>
                  <a:pt x="72831" y="104102"/>
                </a:lnTo>
                <a:lnTo>
                  <a:pt x="68709" y="110935"/>
                </a:lnTo>
                <a:lnTo>
                  <a:pt x="65445" y="113547"/>
                </a:lnTo>
                <a:lnTo>
                  <a:pt x="56856" y="117567"/>
                </a:lnTo>
                <a:lnTo>
                  <a:pt x="52047" y="118572"/>
                </a:lnTo>
                <a:lnTo>
                  <a:pt x="80676" y="118572"/>
                </a:lnTo>
                <a:lnTo>
                  <a:pt x="82966" y="114552"/>
                </a:lnTo>
                <a:lnTo>
                  <a:pt x="86230" y="108523"/>
                </a:lnTo>
                <a:lnTo>
                  <a:pt x="87947" y="102092"/>
                </a:lnTo>
                <a:lnTo>
                  <a:pt x="87947" y="88024"/>
                </a:lnTo>
                <a:lnTo>
                  <a:pt x="86401" y="81995"/>
                </a:lnTo>
                <a:lnTo>
                  <a:pt x="83309" y="76770"/>
                </a:lnTo>
                <a:lnTo>
                  <a:pt x="80217" y="71344"/>
                </a:lnTo>
                <a:lnTo>
                  <a:pt x="44660" y="55065"/>
                </a:lnTo>
                <a:lnTo>
                  <a:pt x="32636" y="52051"/>
                </a:lnTo>
                <a:lnTo>
                  <a:pt x="25422" y="49036"/>
                </a:lnTo>
                <a:lnTo>
                  <a:pt x="22502" y="46022"/>
                </a:lnTo>
                <a:lnTo>
                  <a:pt x="19753" y="43007"/>
                </a:lnTo>
                <a:lnTo>
                  <a:pt x="18379" y="39189"/>
                </a:lnTo>
                <a:lnTo>
                  <a:pt x="18379" y="29140"/>
                </a:lnTo>
                <a:lnTo>
                  <a:pt x="20269" y="24518"/>
                </a:lnTo>
                <a:lnTo>
                  <a:pt x="24391" y="20699"/>
                </a:lnTo>
                <a:lnTo>
                  <a:pt x="28342" y="17082"/>
                </a:lnTo>
                <a:lnTo>
                  <a:pt x="34869" y="15072"/>
                </a:lnTo>
                <a:lnTo>
                  <a:pt x="77526" y="15072"/>
                </a:lnTo>
                <a:lnTo>
                  <a:pt x="75923" y="12259"/>
                </a:lnTo>
                <a:lnTo>
                  <a:pt x="71114" y="7636"/>
                </a:lnTo>
                <a:lnTo>
                  <a:pt x="64758" y="4622"/>
                </a:lnTo>
                <a:lnTo>
                  <a:pt x="58574" y="1607"/>
                </a:lnTo>
                <a:lnTo>
                  <a:pt x="51188" y="0"/>
                </a:lnTo>
                <a:close/>
              </a:path>
              <a:path w="254635" h="170180">
                <a:moveTo>
                  <a:pt x="77526" y="15072"/>
                </a:moveTo>
                <a:lnTo>
                  <a:pt x="52218" y="15072"/>
                </a:lnTo>
                <a:lnTo>
                  <a:pt x="58574" y="17283"/>
                </a:lnTo>
                <a:lnTo>
                  <a:pt x="67335" y="25523"/>
                </a:lnTo>
                <a:lnTo>
                  <a:pt x="69911" y="31753"/>
                </a:lnTo>
                <a:lnTo>
                  <a:pt x="70598" y="39792"/>
                </a:lnTo>
                <a:lnTo>
                  <a:pt x="84684" y="38586"/>
                </a:lnTo>
                <a:lnTo>
                  <a:pt x="84512" y="31150"/>
                </a:lnTo>
                <a:lnTo>
                  <a:pt x="82622" y="24317"/>
                </a:lnTo>
                <a:lnTo>
                  <a:pt x="79359" y="18288"/>
                </a:lnTo>
                <a:lnTo>
                  <a:pt x="77526" y="15072"/>
                </a:lnTo>
                <a:close/>
              </a:path>
              <a:path w="254635" h="170180">
                <a:moveTo>
                  <a:pt x="119897" y="2210"/>
                </a:moveTo>
                <a:lnTo>
                  <a:pt x="106327" y="2210"/>
                </a:lnTo>
                <a:lnTo>
                  <a:pt x="106327" y="20498"/>
                </a:lnTo>
                <a:lnTo>
                  <a:pt x="119897" y="20498"/>
                </a:lnTo>
                <a:lnTo>
                  <a:pt x="119897" y="2210"/>
                </a:lnTo>
                <a:close/>
              </a:path>
              <a:path w="254635" h="170180">
                <a:moveTo>
                  <a:pt x="119897" y="37983"/>
                </a:moveTo>
                <a:lnTo>
                  <a:pt x="106327" y="37983"/>
                </a:lnTo>
                <a:lnTo>
                  <a:pt x="106327" y="131635"/>
                </a:lnTo>
                <a:lnTo>
                  <a:pt x="119897" y="131635"/>
                </a:lnTo>
                <a:lnTo>
                  <a:pt x="119897" y="37983"/>
                </a:lnTo>
                <a:close/>
              </a:path>
              <a:path w="254635" h="170180">
                <a:moveTo>
                  <a:pt x="142399" y="139472"/>
                </a:moveTo>
                <a:lnTo>
                  <a:pt x="182251" y="169819"/>
                </a:lnTo>
                <a:lnTo>
                  <a:pt x="188950" y="168010"/>
                </a:lnTo>
                <a:lnTo>
                  <a:pt x="194447" y="164594"/>
                </a:lnTo>
                <a:lnTo>
                  <a:pt x="199943" y="160976"/>
                </a:lnTo>
                <a:lnTo>
                  <a:pt x="203722" y="156555"/>
                </a:lnTo>
                <a:lnTo>
                  <a:pt x="168165" y="156555"/>
                </a:lnTo>
                <a:lnTo>
                  <a:pt x="163527" y="155148"/>
                </a:lnTo>
                <a:lnTo>
                  <a:pt x="160264" y="152134"/>
                </a:lnTo>
                <a:lnTo>
                  <a:pt x="157687" y="149923"/>
                </a:lnTo>
                <a:lnTo>
                  <a:pt x="156141" y="146506"/>
                </a:lnTo>
                <a:lnTo>
                  <a:pt x="155626" y="141884"/>
                </a:lnTo>
                <a:lnTo>
                  <a:pt x="142399" y="139472"/>
                </a:lnTo>
                <a:close/>
              </a:path>
              <a:path w="254635" h="170180">
                <a:moveTo>
                  <a:pt x="210411" y="119376"/>
                </a:moveTo>
                <a:lnTo>
                  <a:pt x="196508" y="119376"/>
                </a:lnTo>
                <a:lnTo>
                  <a:pt x="196589" y="131635"/>
                </a:lnTo>
                <a:lnTo>
                  <a:pt x="196336" y="136659"/>
                </a:lnTo>
                <a:lnTo>
                  <a:pt x="195477" y="139874"/>
                </a:lnTo>
                <a:lnTo>
                  <a:pt x="194275" y="145100"/>
                </a:lnTo>
                <a:lnTo>
                  <a:pt x="191870" y="149119"/>
                </a:lnTo>
                <a:lnTo>
                  <a:pt x="188434" y="152134"/>
                </a:lnTo>
                <a:lnTo>
                  <a:pt x="185171" y="155148"/>
                </a:lnTo>
                <a:lnTo>
                  <a:pt x="180189" y="156555"/>
                </a:lnTo>
                <a:lnTo>
                  <a:pt x="210107" y="129826"/>
                </a:lnTo>
                <a:lnTo>
                  <a:pt x="210205" y="127615"/>
                </a:lnTo>
                <a:lnTo>
                  <a:pt x="210411" y="119376"/>
                </a:lnTo>
                <a:close/>
              </a:path>
              <a:path w="254635" h="170180">
                <a:moveTo>
                  <a:pt x="174349" y="35772"/>
                </a:moveTo>
                <a:lnTo>
                  <a:pt x="167135" y="35772"/>
                </a:lnTo>
                <a:lnTo>
                  <a:pt x="161123" y="37782"/>
                </a:lnTo>
                <a:lnTo>
                  <a:pt x="155798" y="42002"/>
                </a:lnTo>
                <a:lnTo>
                  <a:pt x="150644" y="46022"/>
                </a:lnTo>
                <a:lnTo>
                  <a:pt x="146522" y="51850"/>
                </a:lnTo>
                <a:lnTo>
                  <a:pt x="141025" y="67123"/>
                </a:lnTo>
                <a:lnTo>
                  <a:pt x="139669" y="75256"/>
                </a:lnTo>
                <a:lnTo>
                  <a:pt x="139651" y="84407"/>
                </a:lnTo>
                <a:lnTo>
                  <a:pt x="140228" y="93717"/>
                </a:lnTo>
                <a:lnTo>
                  <a:pt x="159684" y="128168"/>
                </a:lnTo>
                <a:lnTo>
                  <a:pt x="183109" y="131635"/>
                </a:lnTo>
                <a:lnTo>
                  <a:pt x="190496" y="127615"/>
                </a:lnTo>
                <a:lnTo>
                  <a:pt x="196508" y="119376"/>
                </a:lnTo>
                <a:lnTo>
                  <a:pt x="210411" y="119376"/>
                </a:lnTo>
                <a:lnTo>
                  <a:pt x="210421" y="118572"/>
                </a:lnTo>
                <a:lnTo>
                  <a:pt x="169196" y="118572"/>
                </a:lnTo>
                <a:lnTo>
                  <a:pt x="164043" y="115758"/>
                </a:lnTo>
                <a:lnTo>
                  <a:pt x="153565" y="83201"/>
                </a:lnTo>
                <a:lnTo>
                  <a:pt x="153954" y="75256"/>
                </a:lnTo>
                <a:lnTo>
                  <a:pt x="169368" y="49036"/>
                </a:lnTo>
                <a:lnTo>
                  <a:pt x="197711" y="49036"/>
                </a:lnTo>
                <a:lnTo>
                  <a:pt x="192925" y="43403"/>
                </a:lnTo>
                <a:lnTo>
                  <a:pt x="187339" y="39189"/>
                </a:lnTo>
                <a:lnTo>
                  <a:pt x="181142" y="36633"/>
                </a:lnTo>
                <a:lnTo>
                  <a:pt x="174349" y="35772"/>
                </a:lnTo>
                <a:close/>
              </a:path>
              <a:path w="254635" h="170180">
                <a:moveTo>
                  <a:pt x="197711" y="49036"/>
                </a:moveTo>
                <a:lnTo>
                  <a:pt x="181564" y="49036"/>
                </a:lnTo>
                <a:lnTo>
                  <a:pt x="186717" y="51850"/>
                </a:lnTo>
                <a:lnTo>
                  <a:pt x="191183" y="57678"/>
                </a:lnTo>
                <a:lnTo>
                  <a:pt x="194014" y="62576"/>
                </a:lnTo>
                <a:lnTo>
                  <a:pt x="196057" y="68530"/>
                </a:lnTo>
                <a:lnTo>
                  <a:pt x="197294" y="75539"/>
                </a:lnTo>
                <a:lnTo>
                  <a:pt x="197689" y="83201"/>
                </a:lnTo>
                <a:lnTo>
                  <a:pt x="197671" y="84407"/>
                </a:lnTo>
                <a:lnTo>
                  <a:pt x="181907" y="118572"/>
                </a:lnTo>
                <a:lnTo>
                  <a:pt x="210421" y="118572"/>
                </a:lnTo>
                <a:lnTo>
                  <a:pt x="210421" y="49237"/>
                </a:lnTo>
                <a:lnTo>
                  <a:pt x="197882" y="49237"/>
                </a:lnTo>
                <a:lnTo>
                  <a:pt x="197711" y="49036"/>
                </a:lnTo>
                <a:close/>
              </a:path>
              <a:path w="254635" h="170180">
                <a:moveTo>
                  <a:pt x="210421" y="37983"/>
                </a:moveTo>
                <a:lnTo>
                  <a:pt x="197882" y="37983"/>
                </a:lnTo>
                <a:lnTo>
                  <a:pt x="197882" y="49237"/>
                </a:lnTo>
                <a:lnTo>
                  <a:pt x="210421" y="49237"/>
                </a:lnTo>
                <a:lnTo>
                  <a:pt x="210421" y="37983"/>
                </a:lnTo>
                <a:close/>
              </a:path>
              <a:path w="254635" h="170180">
                <a:moveTo>
                  <a:pt x="254395" y="113547"/>
                </a:moveTo>
                <a:lnTo>
                  <a:pt x="238936" y="113547"/>
                </a:lnTo>
                <a:lnTo>
                  <a:pt x="238936" y="131635"/>
                </a:lnTo>
                <a:lnTo>
                  <a:pt x="254395" y="131635"/>
                </a:lnTo>
                <a:lnTo>
                  <a:pt x="254395" y="113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2306" y="2948709"/>
            <a:ext cx="652145" cy="133985"/>
          </a:xfrm>
          <a:custGeom>
            <a:avLst/>
            <a:gdLst/>
            <a:ahLst/>
            <a:cxnLst/>
            <a:rect l="l" t="t" r="r" b="b"/>
            <a:pathLst>
              <a:path w="652145" h="133985">
                <a:moveTo>
                  <a:pt x="13570" y="88627"/>
                </a:moveTo>
                <a:lnTo>
                  <a:pt x="0" y="90034"/>
                </a:lnTo>
                <a:lnTo>
                  <a:pt x="171" y="98676"/>
                </a:lnTo>
                <a:lnTo>
                  <a:pt x="2061" y="106312"/>
                </a:lnTo>
                <a:lnTo>
                  <a:pt x="33152" y="132539"/>
                </a:lnTo>
                <a:lnTo>
                  <a:pt x="54967" y="133845"/>
                </a:lnTo>
                <a:lnTo>
                  <a:pt x="62010" y="132037"/>
                </a:lnTo>
                <a:lnTo>
                  <a:pt x="68365" y="128821"/>
                </a:lnTo>
                <a:lnTo>
                  <a:pt x="74721" y="125405"/>
                </a:lnTo>
                <a:lnTo>
                  <a:pt x="79530" y="120581"/>
                </a:lnTo>
                <a:lnTo>
                  <a:pt x="80676" y="118572"/>
                </a:lnTo>
                <a:lnTo>
                  <a:pt x="40194" y="118572"/>
                </a:lnTo>
                <a:lnTo>
                  <a:pt x="34526" y="117165"/>
                </a:lnTo>
                <a:lnTo>
                  <a:pt x="29373" y="114552"/>
                </a:lnTo>
                <a:lnTo>
                  <a:pt x="24391" y="111940"/>
                </a:lnTo>
                <a:lnTo>
                  <a:pt x="20612" y="108724"/>
                </a:lnTo>
                <a:lnTo>
                  <a:pt x="18207" y="104504"/>
                </a:lnTo>
                <a:lnTo>
                  <a:pt x="15803" y="100484"/>
                </a:lnTo>
                <a:lnTo>
                  <a:pt x="14257" y="95259"/>
                </a:lnTo>
                <a:lnTo>
                  <a:pt x="13570" y="88627"/>
                </a:lnTo>
                <a:close/>
              </a:path>
              <a:path w="652145" h="133985">
                <a:moveTo>
                  <a:pt x="51188" y="0"/>
                </a:moveTo>
                <a:lnTo>
                  <a:pt x="35728" y="0"/>
                </a:lnTo>
                <a:lnTo>
                  <a:pt x="28857" y="1406"/>
                </a:lnTo>
                <a:lnTo>
                  <a:pt x="22845" y="4421"/>
                </a:lnTo>
                <a:lnTo>
                  <a:pt x="16661" y="7234"/>
                </a:lnTo>
                <a:lnTo>
                  <a:pt x="12024" y="11656"/>
                </a:lnTo>
                <a:lnTo>
                  <a:pt x="8932" y="17283"/>
                </a:lnTo>
                <a:lnTo>
                  <a:pt x="5840" y="23111"/>
                </a:lnTo>
                <a:lnTo>
                  <a:pt x="4122" y="29140"/>
                </a:lnTo>
                <a:lnTo>
                  <a:pt x="4122" y="41600"/>
                </a:lnTo>
                <a:lnTo>
                  <a:pt x="5496" y="47026"/>
                </a:lnTo>
                <a:lnTo>
                  <a:pt x="8073" y="51649"/>
                </a:lnTo>
                <a:lnTo>
                  <a:pt x="10478" y="56472"/>
                </a:lnTo>
                <a:lnTo>
                  <a:pt x="51188" y="74760"/>
                </a:lnTo>
                <a:lnTo>
                  <a:pt x="57887" y="76770"/>
                </a:lnTo>
                <a:lnTo>
                  <a:pt x="65445" y="80186"/>
                </a:lnTo>
                <a:lnTo>
                  <a:pt x="68880" y="82799"/>
                </a:lnTo>
                <a:lnTo>
                  <a:pt x="70770" y="85814"/>
                </a:lnTo>
                <a:lnTo>
                  <a:pt x="72831" y="89029"/>
                </a:lnTo>
                <a:lnTo>
                  <a:pt x="73862" y="92446"/>
                </a:lnTo>
                <a:lnTo>
                  <a:pt x="73862" y="100484"/>
                </a:lnTo>
                <a:lnTo>
                  <a:pt x="72831" y="104102"/>
                </a:lnTo>
                <a:lnTo>
                  <a:pt x="68709" y="110935"/>
                </a:lnTo>
                <a:lnTo>
                  <a:pt x="65445" y="113547"/>
                </a:lnTo>
                <a:lnTo>
                  <a:pt x="56856" y="117567"/>
                </a:lnTo>
                <a:lnTo>
                  <a:pt x="52047" y="118572"/>
                </a:lnTo>
                <a:lnTo>
                  <a:pt x="80676" y="118572"/>
                </a:lnTo>
                <a:lnTo>
                  <a:pt x="82966" y="114552"/>
                </a:lnTo>
                <a:lnTo>
                  <a:pt x="86230" y="108523"/>
                </a:lnTo>
                <a:lnTo>
                  <a:pt x="87947" y="102092"/>
                </a:lnTo>
                <a:lnTo>
                  <a:pt x="87947" y="88024"/>
                </a:lnTo>
                <a:lnTo>
                  <a:pt x="86401" y="81995"/>
                </a:lnTo>
                <a:lnTo>
                  <a:pt x="83309" y="76770"/>
                </a:lnTo>
                <a:lnTo>
                  <a:pt x="80217" y="71344"/>
                </a:lnTo>
                <a:lnTo>
                  <a:pt x="44489" y="55065"/>
                </a:lnTo>
                <a:lnTo>
                  <a:pt x="32636" y="52051"/>
                </a:lnTo>
                <a:lnTo>
                  <a:pt x="25250" y="49036"/>
                </a:lnTo>
                <a:lnTo>
                  <a:pt x="19753" y="43007"/>
                </a:lnTo>
                <a:lnTo>
                  <a:pt x="18207" y="39189"/>
                </a:lnTo>
                <a:lnTo>
                  <a:pt x="18207" y="29140"/>
                </a:lnTo>
                <a:lnTo>
                  <a:pt x="20269" y="24518"/>
                </a:lnTo>
                <a:lnTo>
                  <a:pt x="24391" y="20699"/>
                </a:lnTo>
                <a:lnTo>
                  <a:pt x="28342" y="17082"/>
                </a:lnTo>
                <a:lnTo>
                  <a:pt x="34869" y="15072"/>
                </a:lnTo>
                <a:lnTo>
                  <a:pt x="77446" y="15072"/>
                </a:lnTo>
                <a:lnTo>
                  <a:pt x="75923" y="12259"/>
                </a:lnTo>
                <a:lnTo>
                  <a:pt x="71114" y="7636"/>
                </a:lnTo>
                <a:lnTo>
                  <a:pt x="58402" y="1607"/>
                </a:lnTo>
                <a:lnTo>
                  <a:pt x="51188" y="0"/>
                </a:lnTo>
                <a:close/>
              </a:path>
              <a:path w="652145" h="133985">
                <a:moveTo>
                  <a:pt x="77446" y="15072"/>
                </a:moveTo>
                <a:lnTo>
                  <a:pt x="52047" y="15072"/>
                </a:lnTo>
                <a:lnTo>
                  <a:pt x="58574" y="17283"/>
                </a:lnTo>
                <a:lnTo>
                  <a:pt x="62868" y="21302"/>
                </a:lnTo>
                <a:lnTo>
                  <a:pt x="67163" y="25523"/>
                </a:lnTo>
                <a:lnTo>
                  <a:pt x="69739" y="31753"/>
                </a:lnTo>
                <a:lnTo>
                  <a:pt x="70598" y="39792"/>
                </a:lnTo>
                <a:lnTo>
                  <a:pt x="84684" y="38586"/>
                </a:lnTo>
                <a:lnTo>
                  <a:pt x="84512" y="31150"/>
                </a:lnTo>
                <a:lnTo>
                  <a:pt x="82622" y="24317"/>
                </a:lnTo>
                <a:lnTo>
                  <a:pt x="79187" y="18288"/>
                </a:lnTo>
                <a:lnTo>
                  <a:pt x="77446" y="15072"/>
                </a:lnTo>
                <a:close/>
              </a:path>
              <a:path w="652145" h="133985">
                <a:moveTo>
                  <a:pt x="122130" y="50242"/>
                </a:moveTo>
                <a:lnTo>
                  <a:pt x="108732" y="50242"/>
                </a:lnTo>
                <a:lnTo>
                  <a:pt x="108832" y="114954"/>
                </a:lnTo>
                <a:lnTo>
                  <a:pt x="109247" y="119978"/>
                </a:lnTo>
                <a:lnTo>
                  <a:pt x="110450" y="122993"/>
                </a:lnTo>
                <a:lnTo>
                  <a:pt x="111480" y="126008"/>
                </a:lnTo>
                <a:lnTo>
                  <a:pt x="113370" y="128419"/>
                </a:lnTo>
                <a:lnTo>
                  <a:pt x="118866" y="132037"/>
                </a:lnTo>
                <a:lnTo>
                  <a:pt x="122645" y="132840"/>
                </a:lnTo>
                <a:lnTo>
                  <a:pt x="130547" y="132840"/>
                </a:lnTo>
                <a:lnTo>
                  <a:pt x="133982" y="132439"/>
                </a:lnTo>
                <a:lnTo>
                  <a:pt x="137933" y="131434"/>
                </a:lnTo>
                <a:lnTo>
                  <a:pt x="135932" y="117969"/>
                </a:lnTo>
                <a:lnTo>
                  <a:pt x="127799" y="117969"/>
                </a:lnTo>
                <a:lnTo>
                  <a:pt x="126253" y="117567"/>
                </a:lnTo>
                <a:lnTo>
                  <a:pt x="125222" y="116763"/>
                </a:lnTo>
                <a:lnTo>
                  <a:pt x="124020" y="116160"/>
                </a:lnTo>
                <a:lnTo>
                  <a:pt x="123333" y="114954"/>
                </a:lnTo>
                <a:lnTo>
                  <a:pt x="122302" y="112543"/>
                </a:lnTo>
                <a:lnTo>
                  <a:pt x="122130" y="109528"/>
                </a:lnTo>
                <a:lnTo>
                  <a:pt x="122130" y="50242"/>
                </a:lnTo>
                <a:close/>
              </a:path>
              <a:path w="652145" h="133985">
                <a:moveTo>
                  <a:pt x="135872" y="117567"/>
                </a:moveTo>
                <a:lnTo>
                  <a:pt x="133467" y="117969"/>
                </a:lnTo>
                <a:lnTo>
                  <a:pt x="135932" y="117969"/>
                </a:lnTo>
                <a:lnTo>
                  <a:pt x="135872" y="117567"/>
                </a:lnTo>
                <a:close/>
              </a:path>
              <a:path w="652145" h="133985">
                <a:moveTo>
                  <a:pt x="135872" y="37983"/>
                </a:moveTo>
                <a:lnTo>
                  <a:pt x="98769" y="37983"/>
                </a:lnTo>
                <a:lnTo>
                  <a:pt x="98769" y="50242"/>
                </a:lnTo>
                <a:lnTo>
                  <a:pt x="135872" y="50242"/>
                </a:lnTo>
                <a:lnTo>
                  <a:pt x="135872" y="37983"/>
                </a:lnTo>
                <a:close/>
              </a:path>
              <a:path w="652145" h="133985">
                <a:moveTo>
                  <a:pt x="122130" y="5225"/>
                </a:moveTo>
                <a:lnTo>
                  <a:pt x="108732" y="14670"/>
                </a:lnTo>
                <a:lnTo>
                  <a:pt x="108732" y="37983"/>
                </a:lnTo>
                <a:lnTo>
                  <a:pt x="122130" y="37983"/>
                </a:lnTo>
                <a:lnTo>
                  <a:pt x="122130" y="5225"/>
                </a:lnTo>
                <a:close/>
              </a:path>
              <a:path w="652145" h="133985">
                <a:moveTo>
                  <a:pt x="178643" y="35772"/>
                </a:moveTo>
                <a:lnTo>
                  <a:pt x="143945" y="59286"/>
                </a:lnTo>
                <a:lnTo>
                  <a:pt x="139823" y="84809"/>
                </a:lnTo>
                <a:lnTo>
                  <a:pt x="140110" y="91821"/>
                </a:lnTo>
                <a:lnTo>
                  <a:pt x="156828" y="127615"/>
                </a:lnTo>
                <a:lnTo>
                  <a:pt x="174521" y="133845"/>
                </a:lnTo>
                <a:lnTo>
                  <a:pt x="181416" y="132979"/>
                </a:lnTo>
                <a:lnTo>
                  <a:pt x="187425" y="130379"/>
                </a:lnTo>
                <a:lnTo>
                  <a:pt x="192565" y="126045"/>
                </a:lnTo>
                <a:lnTo>
                  <a:pt x="196425" y="120581"/>
                </a:lnTo>
                <a:lnTo>
                  <a:pt x="169711" y="120581"/>
                </a:lnTo>
                <a:lnTo>
                  <a:pt x="164730" y="117768"/>
                </a:lnTo>
                <a:lnTo>
                  <a:pt x="153908" y="84809"/>
                </a:lnTo>
                <a:lnTo>
                  <a:pt x="154292" y="76104"/>
                </a:lnTo>
                <a:lnTo>
                  <a:pt x="169024" y="49036"/>
                </a:lnTo>
                <a:lnTo>
                  <a:pt x="209563" y="49036"/>
                </a:lnTo>
                <a:lnTo>
                  <a:pt x="209563" y="48634"/>
                </a:lnTo>
                <a:lnTo>
                  <a:pt x="195992" y="48634"/>
                </a:lnTo>
                <a:lnTo>
                  <a:pt x="193588" y="44816"/>
                </a:lnTo>
                <a:lnTo>
                  <a:pt x="190496" y="41801"/>
                </a:lnTo>
                <a:lnTo>
                  <a:pt x="182938" y="36978"/>
                </a:lnTo>
                <a:lnTo>
                  <a:pt x="178643" y="35772"/>
                </a:lnTo>
                <a:close/>
              </a:path>
              <a:path w="652145" h="133985">
                <a:moveTo>
                  <a:pt x="209563" y="119978"/>
                </a:moveTo>
                <a:lnTo>
                  <a:pt x="196851" y="119978"/>
                </a:lnTo>
                <a:lnTo>
                  <a:pt x="196851" y="131635"/>
                </a:lnTo>
                <a:lnTo>
                  <a:pt x="209563" y="131635"/>
                </a:lnTo>
                <a:lnTo>
                  <a:pt x="209563" y="119978"/>
                </a:lnTo>
                <a:close/>
              </a:path>
              <a:path w="652145" h="133985">
                <a:moveTo>
                  <a:pt x="209563" y="49036"/>
                </a:moveTo>
                <a:lnTo>
                  <a:pt x="181220" y="49036"/>
                </a:lnTo>
                <a:lnTo>
                  <a:pt x="186545" y="52051"/>
                </a:lnTo>
                <a:lnTo>
                  <a:pt x="190668" y="57879"/>
                </a:lnTo>
                <a:lnTo>
                  <a:pt x="193472" y="63041"/>
                </a:lnTo>
                <a:lnTo>
                  <a:pt x="195456" y="69485"/>
                </a:lnTo>
                <a:lnTo>
                  <a:pt x="196634" y="77210"/>
                </a:lnTo>
                <a:lnTo>
                  <a:pt x="197023" y="86216"/>
                </a:lnTo>
                <a:lnTo>
                  <a:pt x="196637" y="94392"/>
                </a:lnTo>
                <a:lnTo>
                  <a:pt x="181564" y="120581"/>
                </a:lnTo>
                <a:lnTo>
                  <a:pt x="196425" y="120581"/>
                </a:lnTo>
                <a:lnTo>
                  <a:pt x="196851" y="119978"/>
                </a:lnTo>
                <a:lnTo>
                  <a:pt x="209563" y="119978"/>
                </a:lnTo>
                <a:lnTo>
                  <a:pt x="209563" y="49036"/>
                </a:lnTo>
                <a:close/>
              </a:path>
              <a:path w="652145" h="133985">
                <a:moveTo>
                  <a:pt x="209563" y="2210"/>
                </a:moveTo>
                <a:lnTo>
                  <a:pt x="195992" y="2210"/>
                </a:lnTo>
                <a:lnTo>
                  <a:pt x="195992" y="48634"/>
                </a:lnTo>
                <a:lnTo>
                  <a:pt x="209563" y="48634"/>
                </a:lnTo>
                <a:lnTo>
                  <a:pt x="209563" y="2210"/>
                </a:lnTo>
                <a:close/>
              </a:path>
              <a:path w="652145" h="133985">
                <a:moveTo>
                  <a:pt x="254395" y="113547"/>
                </a:moveTo>
                <a:lnTo>
                  <a:pt x="238936" y="113547"/>
                </a:lnTo>
                <a:lnTo>
                  <a:pt x="238936" y="131635"/>
                </a:lnTo>
                <a:lnTo>
                  <a:pt x="254395" y="131635"/>
                </a:lnTo>
                <a:lnTo>
                  <a:pt x="254395" y="113547"/>
                </a:lnTo>
                <a:close/>
              </a:path>
              <a:path w="652145" h="133985">
                <a:moveTo>
                  <a:pt x="394218" y="2210"/>
                </a:moveTo>
                <a:lnTo>
                  <a:pt x="314344" y="2210"/>
                </a:lnTo>
                <a:lnTo>
                  <a:pt x="314344" y="131635"/>
                </a:lnTo>
                <a:lnTo>
                  <a:pt x="396967" y="131635"/>
                </a:lnTo>
                <a:lnTo>
                  <a:pt x="396967" y="116361"/>
                </a:lnTo>
                <a:lnTo>
                  <a:pt x="329117" y="116361"/>
                </a:lnTo>
                <a:lnTo>
                  <a:pt x="329117" y="72349"/>
                </a:lnTo>
                <a:lnTo>
                  <a:pt x="390268" y="72349"/>
                </a:lnTo>
                <a:lnTo>
                  <a:pt x="390268" y="57075"/>
                </a:lnTo>
                <a:lnTo>
                  <a:pt x="329117" y="57075"/>
                </a:lnTo>
                <a:lnTo>
                  <a:pt x="329117" y="17484"/>
                </a:lnTo>
                <a:lnTo>
                  <a:pt x="394218" y="17484"/>
                </a:lnTo>
                <a:lnTo>
                  <a:pt x="394218" y="2210"/>
                </a:lnTo>
                <a:close/>
              </a:path>
              <a:path w="652145" h="133985">
                <a:moveTo>
                  <a:pt x="427542" y="37983"/>
                </a:moveTo>
                <a:lnTo>
                  <a:pt x="415175" y="37983"/>
                </a:lnTo>
                <a:lnTo>
                  <a:pt x="415175" y="131635"/>
                </a:lnTo>
                <a:lnTo>
                  <a:pt x="428745" y="131635"/>
                </a:lnTo>
                <a:lnTo>
                  <a:pt x="428745" y="75966"/>
                </a:lnTo>
                <a:lnTo>
                  <a:pt x="429604" y="69736"/>
                </a:lnTo>
                <a:lnTo>
                  <a:pt x="431150" y="64109"/>
                </a:lnTo>
                <a:lnTo>
                  <a:pt x="432009" y="60290"/>
                </a:lnTo>
                <a:lnTo>
                  <a:pt x="433726" y="57477"/>
                </a:lnTo>
                <a:lnTo>
                  <a:pt x="436131" y="55266"/>
                </a:lnTo>
                <a:lnTo>
                  <a:pt x="438364" y="53056"/>
                </a:lnTo>
                <a:lnTo>
                  <a:pt x="441113" y="52051"/>
                </a:lnTo>
                <a:lnTo>
                  <a:pt x="427542" y="52051"/>
                </a:lnTo>
                <a:lnTo>
                  <a:pt x="427542" y="37983"/>
                </a:lnTo>
                <a:close/>
              </a:path>
              <a:path w="652145" h="133985">
                <a:moveTo>
                  <a:pt x="449358" y="35772"/>
                </a:moveTo>
                <a:lnTo>
                  <a:pt x="427542" y="52051"/>
                </a:lnTo>
                <a:lnTo>
                  <a:pt x="447468" y="52051"/>
                </a:lnTo>
                <a:lnTo>
                  <a:pt x="450732" y="53256"/>
                </a:lnTo>
                <a:lnTo>
                  <a:pt x="454167" y="55668"/>
                </a:lnTo>
                <a:lnTo>
                  <a:pt x="458633" y="40796"/>
                </a:lnTo>
                <a:lnTo>
                  <a:pt x="453995" y="37581"/>
                </a:lnTo>
                <a:lnTo>
                  <a:pt x="449358" y="35772"/>
                </a:lnTo>
                <a:close/>
              </a:path>
              <a:path w="652145" h="133985">
                <a:moveTo>
                  <a:pt x="479074" y="37983"/>
                </a:moveTo>
                <a:lnTo>
                  <a:pt x="466707" y="37983"/>
                </a:lnTo>
                <a:lnTo>
                  <a:pt x="466707" y="131635"/>
                </a:lnTo>
                <a:lnTo>
                  <a:pt x="480277" y="131635"/>
                </a:lnTo>
                <a:lnTo>
                  <a:pt x="480277" y="75966"/>
                </a:lnTo>
                <a:lnTo>
                  <a:pt x="481136" y="69736"/>
                </a:lnTo>
                <a:lnTo>
                  <a:pt x="482682" y="64109"/>
                </a:lnTo>
                <a:lnTo>
                  <a:pt x="483540" y="60290"/>
                </a:lnTo>
                <a:lnTo>
                  <a:pt x="485258" y="57477"/>
                </a:lnTo>
                <a:lnTo>
                  <a:pt x="487663" y="55266"/>
                </a:lnTo>
                <a:lnTo>
                  <a:pt x="489896" y="53056"/>
                </a:lnTo>
                <a:lnTo>
                  <a:pt x="492644" y="52051"/>
                </a:lnTo>
                <a:lnTo>
                  <a:pt x="479074" y="52051"/>
                </a:lnTo>
                <a:lnTo>
                  <a:pt x="479074" y="37983"/>
                </a:lnTo>
                <a:close/>
              </a:path>
              <a:path w="652145" h="133985">
                <a:moveTo>
                  <a:pt x="500890" y="35772"/>
                </a:moveTo>
                <a:lnTo>
                  <a:pt x="479074" y="52051"/>
                </a:lnTo>
                <a:lnTo>
                  <a:pt x="499000" y="52051"/>
                </a:lnTo>
                <a:lnTo>
                  <a:pt x="502264" y="53256"/>
                </a:lnTo>
                <a:lnTo>
                  <a:pt x="505699" y="55668"/>
                </a:lnTo>
                <a:lnTo>
                  <a:pt x="510165" y="40796"/>
                </a:lnTo>
                <a:lnTo>
                  <a:pt x="505527" y="37581"/>
                </a:lnTo>
                <a:lnTo>
                  <a:pt x="500890" y="35772"/>
                </a:lnTo>
                <a:close/>
              </a:path>
              <a:path w="652145" h="133985">
                <a:moveTo>
                  <a:pt x="550875" y="35772"/>
                </a:moveTo>
                <a:lnTo>
                  <a:pt x="516521" y="62049"/>
                </a:lnTo>
                <a:lnTo>
                  <a:pt x="513429" y="84809"/>
                </a:lnTo>
                <a:lnTo>
                  <a:pt x="514076" y="96003"/>
                </a:lnTo>
                <a:lnTo>
                  <a:pt x="535781" y="130680"/>
                </a:lnTo>
                <a:lnTo>
                  <a:pt x="557918" y="133845"/>
                </a:lnTo>
                <a:lnTo>
                  <a:pt x="564446" y="131836"/>
                </a:lnTo>
                <a:lnTo>
                  <a:pt x="570286" y="128017"/>
                </a:lnTo>
                <a:lnTo>
                  <a:pt x="576298" y="124199"/>
                </a:lnTo>
                <a:lnTo>
                  <a:pt x="579275" y="120581"/>
                </a:lnTo>
                <a:lnTo>
                  <a:pt x="544176" y="120581"/>
                </a:lnTo>
                <a:lnTo>
                  <a:pt x="538680" y="117567"/>
                </a:lnTo>
                <a:lnTo>
                  <a:pt x="527343" y="84809"/>
                </a:lnTo>
                <a:lnTo>
                  <a:pt x="527761" y="76333"/>
                </a:lnTo>
                <a:lnTo>
                  <a:pt x="544176" y="49036"/>
                </a:lnTo>
                <a:lnTo>
                  <a:pt x="578416" y="49036"/>
                </a:lnTo>
                <a:lnTo>
                  <a:pt x="578016" y="48433"/>
                </a:lnTo>
                <a:lnTo>
                  <a:pt x="572350" y="42894"/>
                </a:lnTo>
                <a:lnTo>
                  <a:pt x="565927" y="38937"/>
                </a:lnTo>
                <a:lnTo>
                  <a:pt x="558764" y="36563"/>
                </a:lnTo>
                <a:lnTo>
                  <a:pt x="550875" y="35772"/>
                </a:lnTo>
                <a:close/>
              </a:path>
              <a:path w="652145" h="133985">
                <a:moveTo>
                  <a:pt x="578416" y="49036"/>
                </a:moveTo>
                <a:lnTo>
                  <a:pt x="557575" y="49036"/>
                </a:lnTo>
                <a:lnTo>
                  <a:pt x="563243" y="52051"/>
                </a:lnTo>
                <a:lnTo>
                  <a:pt x="567709" y="57879"/>
                </a:lnTo>
                <a:lnTo>
                  <a:pt x="574389" y="84809"/>
                </a:lnTo>
                <a:lnTo>
                  <a:pt x="574043" y="91959"/>
                </a:lnTo>
                <a:lnTo>
                  <a:pt x="557746" y="120581"/>
                </a:lnTo>
                <a:lnTo>
                  <a:pt x="579275" y="120581"/>
                </a:lnTo>
                <a:lnTo>
                  <a:pt x="588494" y="83402"/>
                </a:lnTo>
                <a:lnTo>
                  <a:pt x="587847" y="72851"/>
                </a:lnTo>
                <a:lnTo>
                  <a:pt x="585896" y="63506"/>
                </a:lnTo>
                <a:lnTo>
                  <a:pt x="582624" y="55367"/>
                </a:lnTo>
                <a:lnTo>
                  <a:pt x="578416" y="49036"/>
                </a:lnTo>
                <a:close/>
              </a:path>
              <a:path w="652145" h="133985">
                <a:moveTo>
                  <a:pt x="620787" y="37983"/>
                </a:moveTo>
                <a:lnTo>
                  <a:pt x="608419" y="37983"/>
                </a:lnTo>
                <a:lnTo>
                  <a:pt x="608419" y="131635"/>
                </a:lnTo>
                <a:lnTo>
                  <a:pt x="621989" y="131635"/>
                </a:lnTo>
                <a:lnTo>
                  <a:pt x="621989" y="75966"/>
                </a:lnTo>
                <a:lnTo>
                  <a:pt x="622848" y="69736"/>
                </a:lnTo>
                <a:lnTo>
                  <a:pt x="624394" y="64109"/>
                </a:lnTo>
                <a:lnTo>
                  <a:pt x="625253" y="60290"/>
                </a:lnTo>
                <a:lnTo>
                  <a:pt x="626971" y="57477"/>
                </a:lnTo>
                <a:lnTo>
                  <a:pt x="629376" y="55266"/>
                </a:lnTo>
                <a:lnTo>
                  <a:pt x="631609" y="53056"/>
                </a:lnTo>
                <a:lnTo>
                  <a:pt x="634357" y="52051"/>
                </a:lnTo>
                <a:lnTo>
                  <a:pt x="620787" y="52051"/>
                </a:lnTo>
                <a:lnTo>
                  <a:pt x="620787" y="37983"/>
                </a:lnTo>
                <a:close/>
              </a:path>
              <a:path w="652145" h="133985">
                <a:moveTo>
                  <a:pt x="642602" y="35772"/>
                </a:moveTo>
                <a:lnTo>
                  <a:pt x="620787" y="52051"/>
                </a:lnTo>
                <a:lnTo>
                  <a:pt x="640713" y="52051"/>
                </a:lnTo>
                <a:lnTo>
                  <a:pt x="643976" y="53256"/>
                </a:lnTo>
                <a:lnTo>
                  <a:pt x="647412" y="55668"/>
                </a:lnTo>
                <a:lnTo>
                  <a:pt x="651878" y="40796"/>
                </a:lnTo>
                <a:lnTo>
                  <a:pt x="647240" y="37581"/>
                </a:lnTo>
                <a:lnTo>
                  <a:pt x="642602" y="35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1640" y="2589174"/>
            <a:ext cx="360045" cy="132080"/>
          </a:xfrm>
          <a:custGeom>
            <a:avLst/>
            <a:gdLst/>
            <a:ahLst/>
            <a:cxnLst/>
            <a:rect l="l" t="t" r="r" b="b"/>
            <a:pathLst>
              <a:path w="360045" h="132080">
                <a:moveTo>
                  <a:pt x="22158" y="0"/>
                </a:moveTo>
                <a:lnTo>
                  <a:pt x="0" y="0"/>
                </a:lnTo>
                <a:lnTo>
                  <a:pt x="0" y="129424"/>
                </a:lnTo>
                <a:lnTo>
                  <a:pt x="14085" y="129424"/>
                </a:lnTo>
                <a:lnTo>
                  <a:pt x="14085" y="19293"/>
                </a:lnTo>
                <a:lnTo>
                  <a:pt x="27655" y="19293"/>
                </a:lnTo>
                <a:lnTo>
                  <a:pt x="22158" y="0"/>
                </a:lnTo>
                <a:close/>
              </a:path>
              <a:path w="360045" h="132080">
                <a:moveTo>
                  <a:pt x="27655" y="19293"/>
                </a:moveTo>
                <a:lnTo>
                  <a:pt x="14085" y="19293"/>
                </a:lnTo>
                <a:lnTo>
                  <a:pt x="46035" y="129424"/>
                </a:lnTo>
                <a:lnTo>
                  <a:pt x="59433" y="129424"/>
                </a:lnTo>
                <a:lnTo>
                  <a:pt x="64916" y="110935"/>
                </a:lnTo>
                <a:lnTo>
                  <a:pt x="53593" y="110935"/>
                </a:lnTo>
                <a:lnTo>
                  <a:pt x="52390" y="106714"/>
                </a:lnTo>
                <a:lnTo>
                  <a:pt x="50673" y="100283"/>
                </a:lnTo>
                <a:lnTo>
                  <a:pt x="48268" y="91642"/>
                </a:lnTo>
                <a:lnTo>
                  <a:pt x="27655" y="19293"/>
                </a:lnTo>
                <a:close/>
              </a:path>
              <a:path w="360045" h="132080">
                <a:moveTo>
                  <a:pt x="105640" y="21101"/>
                </a:moveTo>
                <a:lnTo>
                  <a:pt x="91554" y="21101"/>
                </a:lnTo>
                <a:lnTo>
                  <a:pt x="91554" y="129424"/>
                </a:lnTo>
                <a:lnTo>
                  <a:pt x="105640" y="129424"/>
                </a:lnTo>
                <a:lnTo>
                  <a:pt x="105640" y="21101"/>
                </a:lnTo>
                <a:close/>
              </a:path>
              <a:path w="360045" h="132080">
                <a:moveTo>
                  <a:pt x="105640" y="0"/>
                </a:moveTo>
                <a:lnTo>
                  <a:pt x="85886" y="0"/>
                </a:lnTo>
                <a:lnTo>
                  <a:pt x="59433" y="90235"/>
                </a:lnTo>
                <a:lnTo>
                  <a:pt x="56685" y="99279"/>
                </a:lnTo>
                <a:lnTo>
                  <a:pt x="54795" y="106112"/>
                </a:lnTo>
                <a:lnTo>
                  <a:pt x="53593" y="110935"/>
                </a:lnTo>
                <a:lnTo>
                  <a:pt x="64916" y="110935"/>
                </a:lnTo>
                <a:lnTo>
                  <a:pt x="91554" y="21101"/>
                </a:lnTo>
                <a:lnTo>
                  <a:pt x="105640" y="21101"/>
                </a:lnTo>
                <a:lnTo>
                  <a:pt x="105640" y="0"/>
                </a:lnTo>
                <a:close/>
              </a:path>
              <a:path w="360045" h="132080">
                <a:moveTo>
                  <a:pt x="147552" y="33561"/>
                </a:moveTo>
                <a:lnTo>
                  <a:pt x="112704" y="62375"/>
                </a:lnTo>
                <a:lnTo>
                  <a:pt x="110106" y="83402"/>
                </a:lnTo>
                <a:lnTo>
                  <a:pt x="110750" y="94104"/>
                </a:lnTo>
                <a:lnTo>
                  <a:pt x="132587" y="128469"/>
                </a:lnTo>
                <a:lnTo>
                  <a:pt x="157515" y="131635"/>
                </a:lnTo>
                <a:lnTo>
                  <a:pt x="165245" y="129022"/>
                </a:lnTo>
                <a:lnTo>
                  <a:pt x="171257" y="123596"/>
                </a:lnTo>
                <a:lnTo>
                  <a:pt x="175412" y="119149"/>
                </a:lnTo>
                <a:lnTo>
                  <a:pt x="175928" y="118371"/>
                </a:lnTo>
                <a:lnTo>
                  <a:pt x="141540" y="118371"/>
                </a:lnTo>
                <a:lnTo>
                  <a:pt x="136044" y="115758"/>
                </a:lnTo>
                <a:lnTo>
                  <a:pt x="127112" y="104906"/>
                </a:lnTo>
                <a:lnTo>
                  <a:pt x="124707" y="97068"/>
                </a:lnTo>
                <a:lnTo>
                  <a:pt x="124191" y="86617"/>
                </a:lnTo>
                <a:lnTo>
                  <a:pt x="183968" y="86617"/>
                </a:lnTo>
                <a:lnTo>
                  <a:pt x="183968" y="82397"/>
                </a:lnTo>
                <a:lnTo>
                  <a:pt x="183463" y="73755"/>
                </a:lnTo>
                <a:lnTo>
                  <a:pt x="125050" y="73755"/>
                </a:lnTo>
                <a:lnTo>
                  <a:pt x="125394" y="65315"/>
                </a:lnTo>
                <a:lnTo>
                  <a:pt x="127627" y="58683"/>
                </a:lnTo>
                <a:lnTo>
                  <a:pt x="136215" y="49036"/>
                </a:lnTo>
                <a:lnTo>
                  <a:pt x="141369" y="46624"/>
                </a:lnTo>
                <a:lnTo>
                  <a:pt x="173960" y="46624"/>
                </a:lnTo>
                <a:lnTo>
                  <a:pt x="173834" y="46424"/>
                </a:lnTo>
                <a:lnTo>
                  <a:pt x="168326" y="40768"/>
                </a:lnTo>
                <a:lnTo>
                  <a:pt x="162110" y="36752"/>
                </a:lnTo>
                <a:lnTo>
                  <a:pt x="155186" y="34356"/>
                </a:lnTo>
                <a:lnTo>
                  <a:pt x="147552" y="33561"/>
                </a:lnTo>
                <a:close/>
              </a:path>
              <a:path w="360045" h="132080">
                <a:moveTo>
                  <a:pt x="169539" y="99279"/>
                </a:moveTo>
                <a:lnTo>
                  <a:pt x="167478" y="105911"/>
                </a:lnTo>
                <a:lnTo>
                  <a:pt x="164730" y="110734"/>
                </a:lnTo>
                <a:lnTo>
                  <a:pt x="161123" y="113748"/>
                </a:lnTo>
                <a:lnTo>
                  <a:pt x="157515" y="116964"/>
                </a:lnTo>
                <a:lnTo>
                  <a:pt x="153221" y="118371"/>
                </a:lnTo>
                <a:lnTo>
                  <a:pt x="175928" y="118371"/>
                </a:lnTo>
                <a:lnTo>
                  <a:pt x="178858" y="113949"/>
                </a:lnTo>
                <a:lnTo>
                  <a:pt x="181596" y="107996"/>
                </a:lnTo>
                <a:lnTo>
                  <a:pt x="183625" y="101288"/>
                </a:lnTo>
                <a:lnTo>
                  <a:pt x="169539" y="99279"/>
                </a:lnTo>
                <a:close/>
              </a:path>
              <a:path w="360045" h="132080">
                <a:moveTo>
                  <a:pt x="173960" y="46624"/>
                </a:moveTo>
                <a:lnTo>
                  <a:pt x="154595" y="46624"/>
                </a:lnTo>
                <a:lnTo>
                  <a:pt x="160264" y="49639"/>
                </a:lnTo>
                <a:lnTo>
                  <a:pt x="164558" y="55668"/>
                </a:lnTo>
                <a:lnTo>
                  <a:pt x="167478" y="59688"/>
                </a:lnTo>
                <a:lnTo>
                  <a:pt x="169196" y="65717"/>
                </a:lnTo>
                <a:lnTo>
                  <a:pt x="169711" y="73755"/>
                </a:lnTo>
                <a:lnTo>
                  <a:pt x="183463" y="73755"/>
                </a:lnTo>
                <a:lnTo>
                  <a:pt x="183327" y="71435"/>
                </a:lnTo>
                <a:lnTo>
                  <a:pt x="181413" y="61773"/>
                </a:lnTo>
                <a:lnTo>
                  <a:pt x="178243" y="53429"/>
                </a:lnTo>
                <a:lnTo>
                  <a:pt x="173960" y="46624"/>
                </a:lnTo>
                <a:close/>
              </a:path>
              <a:path w="360045" h="132080">
                <a:moveTo>
                  <a:pt x="267087" y="46825"/>
                </a:moveTo>
                <a:lnTo>
                  <a:pt x="243574" y="46825"/>
                </a:lnTo>
                <a:lnTo>
                  <a:pt x="248727" y="48634"/>
                </a:lnTo>
                <a:lnTo>
                  <a:pt x="252162" y="52051"/>
                </a:lnTo>
                <a:lnTo>
                  <a:pt x="254739" y="54663"/>
                </a:lnTo>
                <a:lnTo>
                  <a:pt x="255941" y="59286"/>
                </a:lnTo>
                <a:lnTo>
                  <a:pt x="255941" y="69937"/>
                </a:lnTo>
                <a:lnTo>
                  <a:pt x="250788" y="72148"/>
                </a:lnTo>
                <a:lnTo>
                  <a:pt x="242715" y="73956"/>
                </a:lnTo>
                <a:lnTo>
                  <a:pt x="231893" y="75363"/>
                </a:lnTo>
                <a:lnTo>
                  <a:pt x="226396" y="76167"/>
                </a:lnTo>
                <a:lnTo>
                  <a:pt x="222274" y="76971"/>
                </a:lnTo>
                <a:lnTo>
                  <a:pt x="219697" y="77976"/>
                </a:lnTo>
                <a:lnTo>
                  <a:pt x="216090" y="78981"/>
                </a:lnTo>
                <a:lnTo>
                  <a:pt x="212826" y="80588"/>
                </a:lnTo>
                <a:lnTo>
                  <a:pt x="209906" y="83000"/>
                </a:lnTo>
                <a:lnTo>
                  <a:pt x="206986" y="85211"/>
                </a:lnTo>
                <a:lnTo>
                  <a:pt x="204581" y="88225"/>
                </a:lnTo>
                <a:lnTo>
                  <a:pt x="202863" y="92245"/>
                </a:lnTo>
                <a:lnTo>
                  <a:pt x="201146" y="96063"/>
                </a:lnTo>
                <a:lnTo>
                  <a:pt x="200299" y="100224"/>
                </a:lnTo>
                <a:lnTo>
                  <a:pt x="200287" y="112543"/>
                </a:lnTo>
                <a:lnTo>
                  <a:pt x="202520" y="118974"/>
                </a:lnTo>
                <a:lnTo>
                  <a:pt x="207329" y="123998"/>
                </a:lnTo>
                <a:lnTo>
                  <a:pt x="211967" y="129022"/>
                </a:lnTo>
                <a:lnTo>
                  <a:pt x="218838" y="131635"/>
                </a:lnTo>
                <a:lnTo>
                  <a:pt x="232924" y="131635"/>
                </a:lnTo>
                <a:lnTo>
                  <a:pt x="238077" y="130630"/>
                </a:lnTo>
                <a:lnTo>
                  <a:pt x="242543" y="128620"/>
                </a:lnTo>
                <a:lnTo>
                  <a:pt x="247181" y="126409"/>
                </a:lnTo>
                <a:lnTo>
                  <a:pt x="252162" y="122993"/>
                </a:lnTo>
                <a:lnTo>
                  <a:pt x="255948" y="119175"/>
                </a:lnTo>
                <a:lnTo>
                  <a:pt x="225537" y="119175"/>
                </a:lnTo>
                <a:lnTo>
                  <a:pt x="221587" y="117768"/>
                </a:lnTo>
                <a:lnTo>
                  <a:pt x="216090" y="112141"/>
                </a:lnTo>
                <a:lnTo>
                  <a:pt x="214792" y="108724"/>
                </a:lnTo>
                <a:lnTo>
                  <a:pt x="214716" y="101489"/>
                </a:lnTo>
                <a:lnTo>
                  <a:pt x="215403" y="98877"/>
                </a:lnTo>
                <a:lnTo>
                  <a:pt x="243745" y="86818"/>
                </a:lnTo>
                <a:lnTo>
                  <a:pt x="251132" y="84809"/>
                </a:lnTo>
                <a:lnTo>
                  <a:pt x="255941" y="82397"/>
                </a:lnTo>
                <a:lnTo>
                  <a:pt x="269683" y="82397"/>
                </a:lnTo>
                <a:lnTo>
                  <a:pt x="269590" y="59286"/>
                </a:lnTo>
                <a:lnTo>
                  <a:pt x="269511" y="57075"/>
                </a:lnTo>
                <a:lnTo>
                  <a:pt x="269168" y="54261"/>
                </a:lnTo>
                <a:lnTo>
                  <a:pt x="268309" y="50041"/>
                </a:lnTo>
                <a:lnTo>
                  <a:pt x="267087" y="46825"/>
                </a:lnTo>
                <a:close/>
              </a:path>
              <a:path w="360045" h="132080">
                <a:moveTo>
                  <a:pt x="270524" y="117969"/>
                </a:moveTo>
                <a:lnTo>
                  <a:pt x="257144" y="117969"/>
                </a:lnTo>
                <a:lnTo>
                  <a:pt x="257659" y="122390"/>
                </a:lnTo>
                <a:lnTo>
                  <a:pt x="258518" y="126208"/>
                </a:lnTo>
                <a:lnTo>
                  <a:pt x="259892" y="129424"/>
                </a:lnTo>
                <a:lnTo>
                  <a:pt x="274149" y="129424"/>
                </a:lnTo>
                <a:lnTo>
                  <a:pt x="272431" y="125807"/>
                </a:lnTo>
                <a:lnTo>
                  <a:pt x="271229" y="122189"/>
                </a:lnTo>
                <a:lnTo>
                  <a:pt x="270542" y="118170"/>
                </a:lnTo>
                <a:lnTo>
                  <a:pt x="270524" y="117969"/>
                </a:lnTo>
                <a:close/>
              </a:path>
              <a:path w="360045" h="132080">
                <a:moveTo>
                  <a:pt x="269683" y="82397"/>
                </a:moveTo>
                <a:lnTo>
                  <a:pt x="255941" y="82397"/>
                </a:lnTo>
                <a:lnTo>
                  <a:pt x="255836" y="96063"/>
                </a:lnTo>
                <a:lnTo>
                  <a:pt x="255254" y="100484"/>
                </a:lnTo>
                <a:lnTo>
                  <a:pt x="236016" y="119175"/>
                </a:lnTo>
                <a:lnTo>
                  <a:pt x="255948" y="119175"/>
                </a:lnTo>
                <a:lnTo>
                  <a:pt x="257144" y="117969"/>
                </a:lnTo>
                <a:lnTo>
                  <a:pt x="270524" y="117969"/>
                </a:lnTo>
                <a:lnTo>
                  <a:pt x="270190" y="114172"/>
                </a:lnTo>
                <a:lnTo>
                  <a:pt x="269943" y="108724"/>
                </a:lnTo>
                <a:lnTo>
                  <a:pt x="269830" y="104102"/>
                </a:lnTo>
                <a:lnTo>
                  <a:pt x="269709" y="94455"/>
                </a:lnTo>
                <a:lnTo>
                  <a:pt x="269683" y="82397"/>
                </a:lnTo>
                <a:close/>
              </a:path>
              <a:path w="360045" h="132080">
                <a:moveTo>
                  <a:pt x="245463" y="33561"/>
                </a:moveTo>
                <a:lnTo>
                  <a:pt x="208532" y="46424"/>
                </a:lnTo>
                <a:lnTo>
                  <a:pt x="205612" y="50443"/>
                </a:lnTo>
                <a:lnTo>
                  <a:pt x="203722" y="55668"/>
                </a:lnTo>
                <a:lnTo>
                  <a:pt x="202520" y="62300"/>
                </a:lnTo>
                <a:lnTo>
                  <a:pt x="215746" y="64511"/>
                </a:lnTo>
                <a:lnTo>
                  <a:pt x="217292" y="57879"/>
                </a:lnTo>
                <a:lnTo>
                  <a:pt x="219525" y="53256"/>
                </a:lnTo>
                <a:lnTo>
                  <a:pt x="225709" y="48031"/>
                </a:lnTo>
                <a:lnTo>
                  <a:pt x="230347" y="46825"/>
                </a:lnTo>
                <a:lnTo>
                  <a:pt x="267087" y="46825"/>
                </a:lnTo>
                <a:lnTo>
                  <a:pt x="266935" y="46424"/>
                </a:lnTo>
                <a:lnTo>
                  <a:pt x="264873" y="43610"/>
                </a:lnTo>
                <a:lnTo>
                  <a:pt x="262812" y="40595"/>
                </a:lnTo>
                <a:lnTo>
                  <a:pt x="259720" y="38385"/>
                </a:lnTo>
                <a:lnTo>
                  <a:pt x="255426" y="36375"/>
                </a:lnTo>
                <a:lnTo>
                  <a:pt x="251132" y="34566"/>
                </a:lnTo>
                <a:lnTo>
                  <a:pt x="245463" y="33561"/>
                </a:lnTo>
                <a:close/>
              </a:path>
              <a:path w="360045" h="132080">
                <a:moveTo>
                  <a:pt x="307130" y="35772"/>
                </a:moveTo>
                <a:lnTo>
                  <a:pt x="295105" y="35772"/>
                </a:lnTo>
                <a:lnTo>
                  <a:pt x="295105" y="129424"/>
                </a:lnTo>
                <a:lnTo>
                  <a:pt x="308504" y="129424"/>
                </a:lnTo>
                <a:lnTo>
                  <a:pt x="308560" y="65918"/>
                </a:lnTo>
                <a:lnTo>
                  <a:pt x="310737" y="58080"/>
                </a:lnTo>
                <a:lnTo>
                  <a:pt x="319154" y="49438"/>
                </a:lnTo>
                <a:lnTo>
                  <a:pt x="320512" y="48835"/>
                </a:lnTo>
                <a:lnTo>
                  <a:pt x="307130" y="48835"/>
                </a:lnTo>
                <a:lnTo>
                  <a:pt x="307130" y="35772"/>
                </a:lnTo>
                <a:close/>
              </a:path>
              <a:path w="360045" h="132080">
                <a:moveTo>
                  <a:pt x="356802" y="47227"/>
                </a:moveTo>
                <a:lnTo>
                  <a:pt x="333583" y="47227"/>
                </a:lnTo>
                <a:lnTo>
                  <a:pt x="336675" y="48232"/>
                </a:lnTo>
                <a:lnTo>
                  <a:pt x="339423" y="50242"/>
                </a:lnTo>
                <a:lnTo>
                  <a:pt x="342000" y="52252"/>
                </a:lnTo>
                <a:lnTo>
                  <a:pt x="343889" y="54663"/>
                </a:lnTo>
                <a:lnTo>
                  <a:pt x="344995" y="58080"/>
                </a:lnTo>
                <a:lnTo>
                  <a:pt x="346122" y="61094"/>
                </a:lnTo>
                <a:lnTo>
                  <a:pt x="346637" y="65918"/>
                </a:lnTo>
                <a:lnTo>
                  <a:pt x="346637" y="129424"/>
                </a:lnTo>
                <a:lnTo>
                  <a:pt x="360036" y="129424"/>
                </a:lnTo>
                <a:lnTo>
                  <a:pt x="359926" y="61094"/>
                </a:lnTo>
                <a:lnTo>
                  <a:pt x="357287" y="48031"/>
                </a:lnTo>
                <a:lnTo>
                  <a:pt x="356802" y="47227"/>
                </a:lnTo>
                <a:close/>
              </a:path>
              <a:path w="360045" h="132080">
                <a:moveTo>
                  <a:pt x="337533" y="33561"/>
                </a:moveTo>
                <a:lnTo>
                  <a:pt x="307130" y="48835"/>
                </a:lnTo>
                <a:lnTo>
                  <a:pt x="320512" y="48835"/>
                </a:lnTo>
                <a:lnTo>
                  <a:pt x="324135" y="47227"/>
                </a:lnTo>
                <a:lnTo>
                  <a:pt x="356802" y="47227"/>
                </a:lnTo>
                <a:lnTo>
                  <a:pt x="355226" y="44615"/>
                </a:lnTo>
                <a:lnTo>
                  <a:pt x="353165" y="41399"/>
                </a:lnTo>
                <a:lnTo>
                  <a:pt x="350245" y="38787"/>
                </a:lnTo>
                <a:lnTo>
                  <a:pt x="346122" y="36777"/>
                </a:lnTo>
                <a:lnTo>
                  <a:pt x="342000" y="34566"/>
                </a:lnTo>
                <a:lnTo>
                  <a:pt x="337533" y="33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4324" y="2767836"/>
            <a:ext cx="885146" cy="3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7489" y="2950919"/>
            <a:ext cx="913145" cy="16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9335" y="2950919"/>
            <a:ext cx="913832" cy="131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1683" y="2275259"/>
            <a:ext cx="1691963" cy="13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8052" y="3259609"/>
            <a:ext cx="758190" cy="167640"/>
          </a:xfrm>
          <a:custGeom>
            <a:avLst/>
            <a:gdLst/>
            <a:ahLst/>
            <a:cxnLst/>
            <a:rect l="l" t="t" r="r" b="b"/>
            <a:pathLst>
              <a:path w="758189" h="167639">
                <a:moveTo>
                  <a:pt x="37463" y="33561"/>
                </a:moveTo>
                <a:lnTo>
                  <a:pt x="3068" y="59838"/>
                </a:lnTo>
                <a:lnTo>
                  <a:pt x="0" y="82598"/>
                </a:lnTo>
                <a:lnTo>
                  <a:pt x="647" y="93793"/>
                </a:lnTo>
                <a:lnTo>
                  <a:pt x="22321" y="128469"/>
                </a:lnTo>
                <a:lnTo>
                  <a:pt x="44334" y="131635"/>
                </a:lnTo>
                <a:lnTo>
                  <a:pt x="50861" y="129625"/>
                </a:lnTo>
                <a:lnTo>
                  <a:pt x="62886" y="121988"/>
                </a:lnTo>
                <a:lnTo>
                  <a:pt x="65863" y="118371"/>
                </a:lnTo>
                <a:lnTo>
                  <a:pt x="30764" y="118371"/>
                </a:lnTo>
                <a:lnTo>
                  <a:pt x="25096" y="115356"/>
                </a:lnTo>
                <a:lnTo>
                  <a:pt x="13896" y="82598"/>
                </a:lnTo>
                <a:lnTo>
                  <a:pt x="14318" y="74123"/>
                </a:lnTo>
                <a:lnTo>
                  <a:pt x="30764" y="46825"/>
                </a:lnTo>
                <a:lnTo>
                  <a:pt x="64841" y="46825"/>
                </a:lnTo>
                <a:lnTo>
                  <a:pt x="64432" y="46223"/>
                </a:lnTo>
                <a:lnTo>
                  <a:pt x="58793" y="40683"/>
                </a:lnTo>
                <a:lnTo>
                  <a:pt x="52429" y="36727"/>
                </a:lnTo>
                <a:lnTo>
                  <a:pt x="45324" y="34353"/>
                </a:lnTo>
                <a:lnTo>
                  <a:pt x="37463" y="33561"/>
                </a:lnTo>
                <a:close/>
              </a:path>
              <a:path w="758189" h="167639">
                <a:moveTo>
                  <a:pt x="64841" y="46825"/>
                </a:moveTo>
                <a:lnTo>
                  <a:pt x="44162" y="46825"/>
                </a:lnTo>
                <a:lnTo>
                  <a:pt x="49831" y="49840"/>
                </a:lnTo>
                <a:lnTo>
                  <a:pt x="54297" y="55668"/>
                </a:lnTo>
                <a:lnTo>
                  <a:pt x="60976" y="82598"/>
                </a:lnTo>
                <a:lnTo>
                  <a:pt x="60624" y="89748"/>
                </a:lnTo>
                <a:lnTo>
                  <a:pt x="44334" y="118371"/>
                </a:lnTo>
                <a:lnTo>
                  <a:pt x="65863" y="118371"/>
                </a:lnTo>
                <a:lnTo>
                  <a:pt x="75081" y="81191"/>
                </a:lnTo>
                <a:lnTo>
                  <a:pt x="74432" y="70640"/>
                </a:lnTo>
                <a:lnTo>
                  <a:pt x="72462" y="61295"/>
                </a:lnTo>
                <a:lnTo>
                  <a:pt x="69139" y="53156"/>
                </a:lnTo>
                <a:lnTo>
                  <a:pt x="64841" y="46825"/>
                </a:lnTo>
                <a:close/>
              </a:path>
              <a:path w="758189" h="167639">
                <a:moveTo>
                  <a:pt x="192402" y="33561"/>
                </a:moveTo>
                <a:lnTo>
                  <a:pt x="157618" y="62275"/>
                </a:lnTo>
                <a:lnTo>
                  <a:pt x="154956" y="83201"/>
                </a:lnTo>
                <a:lnTo>
                  <a:pt x="155603" y="94016"/>
                </a:lnTo>
                <a:lnTo>
                  <a:pt x="177544" y="128444"/>
                </a:lnTo>
                <a:lnTo>
                  <a:pt x="202537" y="131635"/>
                </a:lnTo>
                <a:lnTo>
                  <a:pt x="210095" y="128821"/>
                </a:lnTo>
                <a:lnTo>
                  <a:pt x="216107" y="123596"/>
                </a:lnTo>
                <a:lnTo>
                  <a:pt x="220334" y="119146"/>
                </a:lnTo>
                <a:lnTo>
                  <a:pt x="220845" y="118371"/>
                </a:lnTo>
                <a:lnTo>
                  <a:pt x="186562" y="118371"/>
                </a:lnTo>
                <a:lnTo>
                  <a:pt x="180894" y="115557"/>
                </a:lnTo>
                <a:lnTo>
                  <a:pt x="172133" y="104906"/>
                </a:lnTo>
                <a:lnTo>
                  <a:pt x="169557" y="96867"/>
                </a:lnTo>
                <a:lnTo>
                  <a:pt x="169041" y="86617"/>
                </a:lnTo>
                <a:lnTo>
                  <a:pt x="228818" y="86617"/>
                </a:lnTo>
                <a:lnTo>
                  <a:pt x="228818" y="82397"/>
                </a:lnTo>
                <a:lnTo>
                  <a:pt x="228324" y="73554"/>
                </a:lnTo>
                <a:lnTo>
                  <a:pt x="169900" y="73554"/>
                </a:lnTo>
                <a:lnTo>
                  <a:pt x="170244" y="65315"/>
                </a:lnTo>
                <a:lnTo>
                  <a:pt x="172649" y="58683"/>
                </a:lnTo>
                <a:lnTo>
                  <a:pt x="176841" y="53781"/>
                </a:lnTo>
                <a:lnTo>
                  <a:pt x="181065" y="49036"/>
                </a:lnTo>
                <a:lnTo>
                  <a:pt x="186390" y="46624"/>
                </a:lnTo>
                <a:lnTo>
                  <a:pt x="218938" y="46624"/>
                </a:lnTo>
                <a:lnTo>
                  <a:pt x="218684" y="46223"/>
                </a:lnTo>
                <a:lnTo>
                  <a:pt x="213273" y="40683"/>
                </a:lnTo>
                <a:lnTo>
                  <a:pt x="207089" y="36727"/>
                </a:lnTo>
                <a:lnTo>
                  <a:pt x="200132" y="34353"/>
                </a:lnTo>
                <a:lnTo>
                  <a:pt x="192402" y="33561"/>
                </a:lnTo>
                <a:close/>
              </a:path>
              <a:path w="758189" h="167639">
                <a:moveTo>
                  <a:pt x="101191" y="35772"/>
                </a:moveTo>
                <a:lnTo>
                  <a:pt x="86934" y="35772"/>
                </a:lnTo>
                <a:lnTo>
                  <a:pt x="117338" y="129424"/>
                </a:lnTo>
                <a:lnTo>
                  <a:pt x="130049" y="129424"/>
                </a:lnTo>
                <a:lnTo>
                  <a:pt x="136182" y="110533"/>
                </a:lnTo>
                <a:lnTo>
                  <a:pt x="123521" y="110533"/>
                </a:lnTo>
                <a:lnTo>
                  <a:pt x="121975" y="104102"/>
                </a:lnTo>
                <a:lnTo>
                  <a:pt x="120258" y="97872"/>
                </a:lnTo>
                <a:lnTo>
                  <a:pt x="118540" y="91843"/>
                </a:lnTo>
                <a:lnTo>
                  <a:pt x="101191" y="35772"/>
                </a:lnTo>
                <a:close/>
              </a:path>
              <a:path w="758189" h="167639">
                <a:moveTo>
                  <a:pt x="214389" y="99279"/>
                </a:moveTo>
                <a:lnTo>
                  <a:pt x="212328" y="105911"/>
                </a:lnTo>
                <a:lnTo>
                  <a:pt x="209580" y="110734"/>
                </a:lnTo>
                <a:lnTo>
                  <a:pt x="205972" y="113748"/>
                </a:lnTo>
                <a:lnTo>
                  <a:pt x="202537" y="116763"/>
                </a:lnTo>
                <a:lnTo>
                  <a:pt x="198243" y="118371"/>
                </a:lnTo>
                <a:lnTo>
                  <a:pt x="220845" y="118371"/>
                </a:lnTo>
                <a:lnTo>
                  <a:pt x="223772" y="113924"/>
                </a:lnTo>
                <a:lnTo>
                  <a:pt x="226470" y="107911"/>
                </a:lnTo>
                <a:lnTo>
                  <a:pt x="228475" y="101087"/>
                </a:lnTo>
                <a:lnTo>
                  <a:pt x="214389" y="99279"/>
                </a:lnTo>
                <a:close/>
              </a:path>
              <a:path w="758189" h="167639">
                <a:moveTo>
                  <a:pt x="160453" y="35772"/>
                </a:moveTo>
                <a:lnTo>
                  <a:pt x="146539" y="35772"/>
                </a:lnTo>
                <a:lnTo>
                  <a:pt x="128675" y="92848"/>
                </a:lnTo>
                <a:lnTo>
                  <a:pt x="126442" y="99881"/>
                </a:lnTo>
                <a:lnTo>
                  <a:pt x="124674" y="105911"/>
                </a:lnTo>
                <a:lnTo>
                  <a:pt x="123521" y="110533"/>
                </a:lnTo>
                <a:lnTo>
                  <a:pt x="136182" y="110533"/>
                </a:lnTo>
                <a:lnTo>
                  <a:pt x="160453" y="35772"/>
                </a:lnTo>
                <a:close/>
              </a:path>
              <a:path w="758189" h="167639">
                <a:moveTo>
                  <a:pt x="218938" y="46624"/>
                </a:moveTo>
                <a:lnTo>
                  <a:pt x="199445" y="46624"/>
                </a:lnTo>
                <a:lnTo>
                  <a:pt x="205114" y="49639"/>
                </a:lnTo>
                <a:lnTo>
                  <a:pt x="209580" y="55668"/>
                </a:lnTo>
                <a:lnTo>
                  <a:pt x="212328" y="59688"/>
                </a:lnTo>
                <a:lnTo>
                  <a:pt x="214046" y="65516"/>
                </a:lnTo>
                <a:lnTo>
                  <a:pt x="214561" y="73554"/>
                </a:lnTo>
                <a:lnTo>
                  <a:pt x="228324" y="73554"/>
                </a:lnTo>
                <a:lnTo>
                  <a:pt x="228201" y="71347"/>
                </a:lnTo>
                <a:lnTo>
                  <a:pt x="226328" y="61672"/>
                </a:lnTo>
                <a:lnTo>
                  <a:pt x="223166" y="53316"/>
                </a:lnTo>
                <a:lnTo>
                  <a:pt x="218938" y="46624"/>
                </a:lnTo>
                <a:close/>
              </a:path>
              <a:path w="758189" h="167639">
                <a:moveTo>
                  <a:pt x="261970" y="35772"/>
                </a:moveTo>
                <a:lnTo>
                  <a:pt x="249603" y="35772"/>
                </a:lnTo>
                <a:lnTo>
                  <a:pt x="249603" y="129424"/>
                </a:lnTo>
                <a:lnTo>
                  <a:pt x="263173" y="129424"/>
                </a:lnTo>
                <a:lnTo>
                  <a:pt x="263219" y="73152"/>
                </a:lnTo>
                <a:lnTo>
                  <a:pt x="263860" y="67525"/>
                </a:lnTo>
                <a:lnTo>
                  <a:pt x="265578" y="61898"/>
                </a:lnTo>
                <a:lnTo>
                  <a:pt x="266437" y="58080"/>
                </a:lnTo>
                <a:lnTo>
                  <a:pt x="268154" y="55065"/>
                </a:lnTo>
                <a:lnTo>
                  <a:pt x="270387" y="53056"/>
                </a:lnTo>
                <a:lnTo>
                  <a:pt x="272792" y="50845"/>
                </a:lnTo>
                <a:lnTo>
                  <a:pt x="275541" y="49840"/>
                </a:lnTo>
                <a:lnTo>
                  <a:pt x="261970" y="49840"/>
                </a:lnTo>
                <a:lnTo>
                  <a:pt x="261970" y="35772"/>
                </a:lnTo>
                <a:close/>
              </a:path>
              <a:path w="758189" h="167639">
                <a:moveTo>
                  <a:pt x="305601" y="35772"/>
                </a:moveTo>
                <a:lnTo>
                  <a:pt x="291515" y="35772"/>
                </a:lnTo>
                <a:lnTo>
                  <a:pt x="292060" y="37848"/>
                </a:lnTo>
                <a:lnTo>
                  <a:pt x="293061" y="38586"/>
                </a:lnTo>
                <a:lnTo>
                  <a:pt x="292623" y="39993"/>
                </a:lnTo>
                <a:lnTo>
                  <a:pt x="316079" y="129424"/>
                </a:lnTo>
                <a:lnTo>
                  <a:pt x="330336" y="129424"/>
                </a:lnTo>
                <a:lnTo>
                  <a:pt x="334699" y="109930"/>
                </a:lnTo>
                <a:lnTo>
                  <a:pt x="323122" y="109930"/>
                </a:lnTo>
                <a:lnTo>
                  <a:pt x="318312" y="89833"/>
                </a:lnTo>
                <a:lnTo>
                  <a:pt x="305601" y="35772"/>
                </a:lnTo>
                <a:close/>
              </a:path>
              <a:path w="758189" h="167639">
                <a:moveTo>
                  <a:pt x="358634" y="57276"/>
                </a:moveTo>
                <a:lnTo>
                  <a:pt x="346483" y="57276"/>
                </a:lnTo>
                <a:lnTo>
                  <a:pt x="349665" y="73554"/>
                </a:lnTo>
                <a:lnTo>
                  <a:pt x="362286" y="129424"/>
                </a:lnTo>
                <a:lnTo>
                  <a:pt x="376371" y="129424"/>
                </a:lnTo>
                <a:lnTo>
                  <a:pt x="382169" y="107920"/>
                </a:lnTo>
                <a:lnTo>
                  <a:pt x="370016" y="107920"/>
                </a:lnTo>
                <a:lnTo>
                  <a:pt x="365849" y="89833"/>
                </a:lnTo>
                <a:lnTo>
                  <a:pt x="358634" y="57276"/>
                </a:lnTo>
                <a:close/>
              </a:path>
              <a:path w="758189" h="167639">
                <a:moveTo>
                  <a:pt x="353869" y="35772"/>
                </a:moveTo>
                <a:lnTo>
                  <a:pt x="339955" y="35772"/>
                </a:lnTo>
                <a:lnTo>
                  <a:pt x="327244" y="90637"/>
                </a:lnTo>
                <a:lnTo>
                  <a:pt x="324839" y="102494"/>
                </a:lnTo>
                <a:lnTo>
                  <a:pt x="323293" y="108925"/>
                </a:lnTo>
                <a:lnTo>
                  <a:pt x="323122" y="109930"/>
                </a:lnTo>
                <a:lnTo>
                  <a:pt x="334699" y="109930"/>
                </a:lnTo>
                <a:lnTo>
                  <a:pt x="346483" y="57276"/>
                </a:lnTo>
                <a:lnTo>
                  <a:pt x="358634" y="57276"/>
                </a:lnTo>
                <a:lnTo>
                  <a:pt x="353869" y="35772"/>
                </a:lnTo>
                <a:close/>
              </a:path>
              <a:path w="758189" h="167639">
                <a:moveTo>
                  <a:pt x="401622" y="35772"/>
                </a:moveTo>
                <a:lnTo>
                  <a:pt x="388224" y="35772"/>
                </a:lnTo>
                <a:lnTo>
                  <a:pt x="374602" y="90034"/>
                </a:lnTo>
                <a:lnTo>
                  <a:pt x="370016" y="107920"/>
                </a:lnTo>
                <a:lnTo>
                  <a:pt x="382169" y="107920"/>
                </a:lnTo>
                <a:lnTo>
                  <a:pt x="401622" y="35772"/>
                </a:lnTo>
                <a:close/>
              </a:path>
              <a:path w="758189" h="167639">
                <a:moveTo>
                  <a:pt x="283786" y="33561"/>
                </a:moveTo>
                <a:lnTo>
                  <a:pt x="276056" y="33561"/>
                </a:lnTo>
                <a:lnTo>
                  <a:pt x="273136" y="34566"/>
                </a:lnTo>
                <a:lnTo>
                  <a:pt x="270387" y="36777"/>
                </a:lnTo>
                <a:lnTo>
                  <a:pt x="267811" y="38787"/>
                </a:lnTo>
                <a:lnTo>
                  <a:pt x="264891" y="43208"/>
                </a:lnTo>
                <a:lnTo>
                  <a:pt x="261970" y="49840"/>
                </a:lnTo>
                <a:lnTo>
                  <a:pt x="281896" y="49840"/>
                </a:lnTo>
                <a:lnTo>
                  <a:pt x="285160" y="51046"/>
                </a:lnTo>
                <a:lnTo>
                  <a:pt x="288424" y="53457"/>
                </a:lnTo>
                <a:lnTo>
                  <a:pt x="292623" y="39993"/>
                </a:lnTo>
                <a:lnTo>
                  <a:pt x="292060" y="37848"/>
                </a:lnTo>
                <a:lnTo>
                  <a:pt x="288424" y="35169"/>
                </a:lnTo>
                <a:lnTo>
                  <a:pt x="283786" y="33561"/>
                </a:lnTo>
                <a:close/>
              </a:path>
              <a:path w="758189" h="167639">
                <a:moveTo>
                  <a:pt x="292060" y="37848"/>
                </a:moveTo>
                <a:lnTo>
                  <a:pt x="292623" y="39993"/>
                </a:lnTo>
                <a:lnTo>
                  <a:pt x="293061" y="38586"/>
                </a:lnTo>
                <a:lnTo>
                  <a:pt x="292060" y="37848"/>
                </a:lnTo>
                <a:close/>
              </a:path>
              <a:path w="758189" h="167639">
                <a:moveTo>
                  <a:pt x="450062" y="33561"/>
                </a:moveTo>
                <a:lnTo>
                  <a:pt x="415278" y="62275"/>
                </a:lnTo>
                <a:lnTo>
                  <a:pt x="412615" y="83201"/>
                </a:lnTo>
                <a:lnTo>
                  <a:pt x="413262" y="94016"/>
                </a:lnTo>
                <a:lnTo>
                  <a:pt x="435204" y="128444"/>
                </a:lnTo>
                <a:lnTo>
                  <a:pt x="460196" y="131635"/>
                </a:lnTo>
                <a:lnTo>
                  <a:pt x="467755" y="128821"/>
                </a:lnTo>
                <a:lnTo>
                  <a:pt x="473767" y="123596"/>
                </a:lnTo>
                <a:lnTo>
                  <a:pt x="477994" y="119146"/>
                </a:lnTo>
                <a:lnTo>
                  <a:pt x="478504" y="118371"/>
                </a:lnTo>
                <a:lnTo>
                  <a:pt x="444222" y="118371"/>
                </a:lnTo>
                <a:lnTo>
                  <a:pt x="438553" y="115557"/>
                </a:lnTo>
                <a:lnTo>
                  <a:pt x="429793" y="104906"/>
                </a:lnTo>
                <a:lnTo>
                  <a:pt x="427216" y="96867"/>
                </a:lnTo>
                <a:lnTo>
                  <a:pt x="426701" y="86617"/>
                </a:lnTo>
                <a:lnTo>
                  <a:pt x="486478" y="86617"/>
                </a:lnTo>
                <a:lnTo>
                  <a:pt x="486478" y="82397"/>
                </a:lnTo>
                <a:lnTo>
                  <a:pt x="485984" y="73554"/>
                </a:lnTo>
                <a:lnTo>
                  <a:pt x="427560" y="73554"/>
                </a:lnTo>
                <a:lnTo>
                  <a:pt x="427903" y="65315"/>
                </a:lnTo>
                <a:lnTo>
                  <a:pt x="430308" y="58683"/>
                </a:lnTo>
                <a:lnTo>
                  <a:pt x="434500" y="53781"/>
                </a:lnTo>
                <a:lnTo>
                  <a:pt x="438725" y="49036"/>
                </a:lnTo>
                <a:lnTo>
                  <a:pt x="444050" y="46624"/>
                </a:lnTo>
                <a:lnTo>
                  <a:pt x="476597" y="46624"/>
                </a:lnTo>
                <a:lnTo>
                  <a:pt x="476343" y="46223"/>
                </a:lnTo>
                <a:lnTo>
                  <a:pt x="470932" y="40683"/>
                </a:lnTo>
                <a:lnTo>
                  <a:pt x="464748" y="36727"/>
                </a:lnTo>
                <a:lnTo>
                  <a:pt x="457792" y="34353"/>
                </a:lnTo>
                <a:lnTo>
                  <a:pt x="450062" y="33561"/>
                </a:lnTo>
                <a:close/>
              </a:path>
              <a:path w="758189" h="167639">
                <a:moveTo>
                  <a:pt x="472049" y="99279"/>
                </a:moveTo>
                <a:lnTo>
                  <a:pt x="469988" y="105911"/>
                </a:lnTo>
                <a:lnTo>
                  <a:pt x="467239" y="110734"/>
                </a:lnTo>
                <a:lnTo>
                  <a:pt x="463632" y="113748"/>
                </a:lnTo>
                <a:lnTo>
                  <a:pt x="460196" y="116763"/>
                </a:lnTo>
                <a:lnTo>
                  <a:pt x="455902" y="118371"/>
                </a:lnTo>
                <a:lnTo>
                  <a:pt x="478504" y="118371"/>
                </a:lnTo>
                <a:lnTo>
                  <a:pt x="481432" y="113924"/>
                </a:lnTo>
                <a:lnTo>
                  <a:pt x="484129" y="107911"/>
                </a:lnTo>
                <a:lnTo>
                  <a:pt x="486134" y="101087"/>
                </a:lnTo>
                <a:lnTo>
                  <a:pt x="472049" y="99279"/>
                </a:lnTo>
                <a:close/>
              </a:path>
              <a:path w="758189" h="167639">
                <a:moveTo>
                  <a:pt x="476597" y="46624"/>
                </a:moveTo>
                <a:lnTo>
                  <a:pt x="457105" y="46624"/>
                </a:lnTo>
                <a:lnTo>
                  <a:pt x="462773" y="49639"/>
                </a:lnTo>
                <a:lnTo>
                  <a:pt x="467239" y="55668"/>
                </a:lnTo>
                <a:lnTo>
                  <a:pt x="469988" y="59688"/>
                </a:lnTo>
                <a:lnTo>
                  <a:pt x="471705" y="65516"/>
                </a:lnTo>
                <a:lnTo>
                  <a:pt x="472221" y="73554"/>
                </a:lnTo>
                <a:lnTo>
                  <a:pt x="485984" y="73554"/>
                </a:lnTo>
                <a:lnTo>
                  <a:pt x="485860" y="71347"/>
                </a:lnTo>
                <a:lnTo>
                  <a:pt x="483987" y="61672"/>
                </a:lnTo>
                <a:lnTo>
                  <a:pt x="480825" y="53316"/>
                </a:lnTo>
                <a:lnTo>
                  <a:pt x="476597" y="46624"/>
                </a:lnTo>
                <a:close/>
              </a:path>
              <a:path w="758189" h="167639">
                <a:moveTo>
                  <a:pt x="521176" y="0"/>
                </a:moveTo>
                <a:lnTo>
                  <a:pt x="507434" y="0"/>
                </a:lnTo>
                <a:lnTo>
                  <a:pt x="507434" y="18288"/>
                </a:lnTo>
                <a:lnTo>
                  <a:pt x="521176" y="18288"/>
                </a:lnTo>
                <a:lnTo>
                  <a:pt x="521176" y="0"/>
                </a:lnTo>
                <a:close/>
              </a:path>
              <a:path w="758189" h="167639">
                <a:moveTo>
                  <a:pt x="521176" y="35772"/>
                </a:moveTo>
                <a:lnTo>
                  <a:pt x="507434" y="35772"/>
                </a:lnTo>
                <a:lnTo>
                  <a:pt x="507434" y="129424"/>
                </a:lnTo>
                <a:lnTo>
                  <a:pt x="521176" y="129424"/>
                </a:lnTo>
                <a:lnTo>
                  <a:pt x="521176" y="35772"/>
                </a:lnTo>
                <a:close/>
              </a:path>
              <a:path w="758189" h="167639">
                <a:moveTo>
                  <a:pt x="543506" y="137262"/>
                </a:moveTo>
                <a:lnTo>
                  <a:pt x="583358" y="167608"/>
                </a:lnTo>
                <a:lnTo>
                  <a:pt x="590057" y="165800"/>
                </a:lnTo>
                <a:lnTo>
                  <a:pt x="595554" y="162383"/>
                </a:lnTo>
                <a:lnTo>
                  <a:pt x="601222" y="158766"/>
                </a:lnTo>
                <a:lnTo>
                  <a:pt x="604844" y="154344"/>
                </a:lnTo>
                <a:lnTo>
                  <a:pt x="569272" y="154344"/>
                </a:lnTo>
                <a:lnTo>
                  <a:pt x="564806" y="152937"/>
                </a:lnTo>
                <a:lnTo>
                  <a:pt x="561371" y="149923"/>
                </a:lnTo>
                <a:lnTo>
                  <a:pt x="558794" y="147712"/>
                </a:lnTo>
                <a:lnTo>
                  <a:pt x="557248" y="144296"/>
                </a:lnTo>
                <a:lnTo>
                  <a:pt x="556733" y="139472"/>
                </a:lnTo>
                <a:lnTo>
                  <a:pt x="543506" y="137262"/>
                </a:lnTo>
                <a:close/>
              </a:path>
              <a:path w="758189" h="167639">
                <a:moveTo>
                  <a:pt x="611519" y="117165"/>
                </a:moveTo>
                <a:lnTo>
                  <a:pt x="597615" y="117165"/>
                </a:lnTo>
                <a:lnTo>
                  <a:pt x="597696" y="129424"/>
                </a:lnTo>
                <a:lnTo>
                  <a:pt x="597443" y="134448"/>
                </a:lnTo>
                <a:lnTo>
                  <a:pt x="596584" y="137664"/>
                </a:lnTo>
                <a:lnTo>
                  <a:pt x="595382" y="142889"/>
                </a:lnTo>
                <a:lnTo>
                  <a:pt x="593149" y="146908"/>
                </a:lnTo>
                <a:lnTo>
                  <a:pt x="586278" y="152937"/>
                </a:lnTo>
                <a:lnTo>
                  <a:pt x="581468" y="154344"/>
                </a:lnTo>
                <a:lnTo>
                  <a:pt x="604844" y="154344"/>
                </a:lnTo>
                <a:lnTo>
                  <a:pt x="611333" y="125405"/>
                </a:lnTo>
                <a:lnTo>
                  <a:pt x="611519" y="117165"/>
                </a:lnTo>
                <a:close/>
              </a:path>
              <a:path w="758189" h="167639">
                <a:moveTo>
                  <a:pt x="575456" y="33561"/>
                </a:moveTo>
                <a:lnTo>
                  <a:pt x="568413" y="33561"/>
                </a:lnTo>
                <a:lnTo>
                  <a:pt x="562230" y="35571"/>
                </a:lnTo>
                <a:lnTo>
                  <a:pt x="556905" y="39792"/>
                </a:lnTo>
                <a:lnTo>
                  <a:pt x="551751" y="43811"/>
                </a:lnTo>
                <a:lnTo>
                  <a:pt x="547801" y="49639"/>
                </a:lnTo>
                <a:lnTo>
                  <a:pt x="542304" y="64913"/>
                </a:lnTo>
                <a:lnTo>
                  <a:pt x="540962" y="72958"/>
                </a:lnTo>
                <a:lnTo>
                  <a:pt x="540930" y="82196"/>
                </a:lnTo>
                <a:lnTo>
                  <a:pt x="541480" y="91504"/>
                </a:lnTo>
                <a:lnTo>
                  <a:pt x="560855" y="125932"/>
                </a:lnTo>
                <a:lnTo>
                  <a:pt x="584388" y="129424"/>
                </a:lnTo>
                <a:lnTo>
                  <a:pt x="591775" y="125405"/>
                </a:lnTo>
                <a:lnTo>
                  <a:pt x="597615" y="117165"/>
                </a:lnTo>
                <a:lnTo>
                  <a:pt x="611519" y="117165"/>
                </a:lnTo>
                <a:lnTo>
                  <a:pt x="611528" y="116160"/>
                </a:lnTo>
                <a:lnTo>
                  <a:pt x="570475" y="116160"/>
                </a:lnTo>
                <a:lnTo>
                  <a:pt x="565150" y="113346"/>
                </a:lnTo>
                <a:lnTo>
                  <a:pt x="554843" y="80990"/>
                </a:lnTo>
                <a:lnTo>
                  <a:pt x="555233" y="72958"/>
                </a:lnTo>
                <a:lnTo>
                  <a:pt x="570475" y="46825"/>
                </a:lnTo>
                <a:lnTo>
                  <a:pt x="598822" y="46825"/>
                </a:lnTo>
                <a:lnTo>
                  <a:pt x="594056" y="41107"/>
                </a:lnTo>
                <a:lnTo>
                  <a:pt x="588511" y="36903"/>
                </a:lnTo>
                <a:lnTo>
                  <a:pt x="582322" y="34394"/>
                </a:lnTo>
                <a:lnTo>
                  <a:pt x="575456" y="33561"/>
                </a:lnTo>
                <a:close/>
              </a:path>
              <a:path w="758189" h="167639">
                <a:moveTo>
                  <a:pt x="598822" y="46825"/>
                </a:moveTo>
                <a:lnTo>
                  <a:pt x="582671" y="46825"/>
                </a:lnTo>
                <a:lnTo>
                  <a:pt x="587996" y="49639"/>
                </a:lnTo>
                <a:lnTo>
                  <a:pt x="592290" y="55467"/>
                </a:lnTo>
                <a:lnTo>
                  <a:pt x="595194" y="60366"/>
                </a:lnTo>
                <a:lnTo>
                  <a:pt x="597228" y="66320"/>
                </a:lnTo>
                <a:lnTo>
                  <a:pt x="598425" y="73328"/>
                </a:lnTo>
                <a:lnTo>
                  <a:pt x="598798" y="80990"/>
                </a:lnTo>
                <a:lnTo>
                  <a:pt x="598780" y="82196"/>
                </a:lnTo>
                <a:lnTo>
                  <a:pt x="583014" y="116160"/>
                </a:lnTo>
                <a:lnTo>
                  <a:pt x="611528" y="116160"/>
                </a:lnTo>
                <a:lnTo>
                  <a:pt x="611528" y="47026"/>
                </a:lnTo>
                <a:lnTo>
                  <a:pt x="598989" y="47026"/>
                </a:lnTo>
                <a:lnTo>
                  <a:pt x="598822" y="46825"/>
                </a:lnTo>
                <a:close/>
              </a:path>
              <a:path w="758189" h="167639">
                <a:moveTo>
                  <a:pt x="611528" y="35772"/>
                </a:moveTo>
                <a:lnTo>
                  <a:pt x="598989" y="35772"/>
                </a:lnTo>
                <a:lnTo>
                  <a:pt x="598989" y="47026"/>
                </a:lnTo>
                <a:lnTo>
                  <a:pt x="611528" y="47026"/>
                </a:lnTo>
                <a:lnTo>
                  <a:pt x="611528" y="35772"/>
                </a:lnTo>
                <a:close/>
              </a:path>
              <a:path w="758189" h="167639">
                <a:moveTo>
                  <a:pt x="649834" y="0"/>
                </a:moveTo>
                <a:lnTo>
                  <a:pt x="636264" y="0"/>
                </a:lnTo>
                <a:lnTo>
                  <a:pt x="636264" y="129424"/>
                </a:lnTo>
                <a:lnTo>
                  <a:pt x="649834" y="129424"/>
                </a:lnTo>
                <a:lnTo>
                  <a:pt x="649834" y="70741"/>
                </a:lnTo>
                <a:lnTo>
                  <a:pt x="650521" y="64913"/>
                </a:lnTo>
                <a:lnTo>
                  <a:pt x="652067" y="60692"/>
                </a:lnTo>
                <a:lnTo>
                  <a:pt x="653613" y="56673"/>
                </a:lnTo>
                <a:lnTo>
                  <a:pt x="656189" y="53256"/>
                </a:lnTo>
                <a:lnTo>
                  <a:pt x="659797" y="50845"/>
                </a:lnTo>
                <a:lnTo>
                  <a:pt x="663232" y="48433"/>
                </a:lnTo>
                <a:lnTo>
                  <a:pt x="667011" y="47227"/>
                </a:lnTo>
                <a:lnTo>
                  <a:pt x="697973" y="47227"/>
                </a:lnTo>
                <a:lnTo>
                  <a:pt x="697615" y="46223"/>
                </a:lnTo>
                <a:lnTo>
                  <a:pt x="649834" y="46223"/>
                </a:lnTo>
                <a:lnTo>
                  <a:pt x="649834" y="0"/>
                </a:lnTo>
                <a:close/>
              </a:path>
              <a:path w="758189" h="167639">
                <a:moveTo>
                  <a:pt x="697973" y="47227"/>
                </a:moveTo>
                <a:lnTo>
                  <a:pt x="676459" y="47227"/>
                </a:lnTo>
                <a:lnTo>
                  <a:pt x="680581" y="49036"/>
                </a:lnTo>
                <a:lnTo>
                  <a:pt x="683673" y="52654"/>
                </a:lnTo>
                <a:lnTo>
                  <a:pt x="686593" y="56271"/>
                </a:lnTo>
                <a:lnTo>
                  <a:pt x="687967" y="62099"/>
                </a:lnTo>
                <a:lnTo>
                  <a:pt x="687967" y="129424"/>
                </a:lnTo>
                <a:lnTo>
                  <a:pt x="701538" y="129424"/>
                </a:lnTo>
                <a:lnTo>
                  <a:pt x="701508" y="60692"/>
                </a:lnTo>
                <a:lnTo>
                  <a:pt x="700507" y="53859"/>
                </a:lnTo>
                <a:lnTo>
                  <a:pt x="698617" y="49036"/>
                </a:lnTo>
                <a:lnTo>
                  <a:pt x="697973" y="47227"/>
                </a:lnTo>
                <a:close/>
              </a:path>
              <a:path w="758189" h="167639">
                <a:moveTo>
                  <a:pt x="679722" y="33561"/>
                </a:moveTo>
                <a:lnTo>
                  <a:pt x="649834" y="46223"/>
                </a:lnTo>
                <a:lnTo>
                  <a:pt x="697615" y="46223"/>
                </a:lnTo>
                <a:lnTo>
                  <a:pt x="696900" y="44213"/>
                </a:lnTo>
                <a:lnTo>
                  <a:pt x="693636" y="40394"/>
                </a:lnTo>
                <a:lnTo>
                  <a:pt x="689342" y="37782"/>
                </a:lnTo>
                <a:lnTo>
                  <a:pt x="685047" y="34968"/>
                </a:lnTo>
                <a:lnTo>
                  <a:pt x="679722" y="33561"/>
                </a:lnTo>
                <a:close/>
              </a:path>
              <a:path w="758189" h="167639">
                <a:moveTo>
                  <a:pt x="742420" y="48031"/>
                </a:moveTo>
                <a:lnTo>
                  <a:pt x="728849" y="48031"/>
                </a:lnTo>
                <a:lnTo>
                  <a:pt x="728849" y="111538"/>
                </a:lnTo>
                <a:lnTo>
                  <a:pt x="729537" y="117768"/>
                </a:lnTo>
                <a:lnTo>
                  <a:pt x="730567" y="120782"/>
                </a:lnTo>
                <a:lnTo>
                  <a:pt x="731770" y="123797"/>
                </a:lnTo>
                <a:lnTo>
                  <a:pt x="733659" y="126008"/>
                </a:lnTo>
                <a:lnTo>
                  <a:pt x="736407" y="127816"/>
                </a:lnTo>
                <a:lnTo>
                  <a:pt x="738984" y="129625"/>
                </a:lnTo>
                <a:lnTo>
                  <a:pt x="742935" y="130630"/>
                </a:lnTo>
                <a:lnTo>
                  <a:pt x="750836" y="130630"/>
                </a:lnTo>
                <a:lnTo>
                  <a:pt x="754272" y="130228"/>
                </a:lnTo>
                <a:lnTo>
                  <a:pt x="758051" y="129223"/>
                </a:lnTo>
                <a:lnTo>
                  <a:pt x="756049" y="115758"/>
                </a:lnTo>
                <a:lnTo>
                  <a:pt x="748088" y="115758"/>
                </a:lnTo>
                <a:lnTo>
                  <a:pt x="746542" y="115356"/>
                </a:lnTo>
                <a:lnTo>
                  <a:pt x="742420" y="107317"/>
                </a:lnTo>
                <a:lnTo>
                  <a:pt x="742420" y="48031"/>
                </a:lnTo>
                <a:close/>
              </a:path>
              <a:path w="758189" h="167639">
                <a:moveTo>
                  <a:pt x="755990" y="115356"/>
                </a:moveTo>
                <a:lnTo>
                  <a:pt x="753585" y="115557"/>
                </a:lnTo>
                <a:lnTo>
                  <a:pt x="751695" y="115758"/>
                </a:lnTo>
                <a:lnTo>
                  <a:pt x="756049" y="115758"/>
                </a:lnTo>
                <a:lnTo>
                  <a:pt x="755990" y="115356"/>
                </a:lnTo>
                <a:close/>
              </a:path>
              <a:path w="758189" h="167639">
                <a:moveTo>
                  <a:pt x="755990" y="35772"/>
                </a:moveTo>
                <a:lnTo>
                  <a:pt x="719058" y="35772"/>
                </a:lnTo>
                <a:lnTo>
                  <a:pt x="719058" y="48031"/>
                </a:lnTo>
                <a:lnTo>
                  <a:pt x="755990" y="48031"/>
                </a:lnTo>
                <a:lnTo>
                  <a:pt x="755990" y="35772"/>
                </a:lnTo>
                <a:close/>
              </a:path>
              <a:path w="758189" h="167639">
                <a:moveTo>
                  <a:pt x="742420" y="3014"/>
                </a:moveTo>
                <a:lnTo>
                  <a:pt x="728849" y="12460"/>
                </a:lnTo>
                <a:lnTo>
                  <a:pt x="728849" y="35772"/>
                </a:lnTo>
                <a:lnTo>
                  <a:pt x="742420" y="35772"/>
                </a:lnTo>
                <a:lnTo>
                  <a:pt x="742420" y="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8052" y="3581060"/>
            <a:ext cx="434975" cy="132080"/>
          </a:xfrm>
          <a:custGeom>
            <a:avLst/>
            <a:gdLst/>
            <a:ahLst/>
            <a:cxnLst/>
            <a:rect l="l" t="t" r="r" b="b"/>
            <a:pathLst>
              <a:path w="434975" h="132079">
                <a:moveTo>
                  <a:pt x="37463" y="33682"/>
                </a:moveTo>
                <a:lnTo>
                  <a:pt x="3068" y="59941"/>
                </a:lnTo>
                <a:lnTo>
                  <a:pt x="0" y="82658"/>
                </a:lnTo>
                <a:lnTo>
                  <a:pt x="647" y="93862"/>
                </a:lnTo>
                <a:lnTo>
                  <a:pt x="22321" y="128505"/>
                </a:lnTo>
                <a:lnTo>
                  <a:pt x="44334" y="131655"/>
                </a:lnTo>
                <a:lnTo>
                  <a:pt x="50861" y="129725"/>
                </a:lnTo>
                <a:lnTo>
                  <a:pt x="62886" y="122028"/>
                </a:lnTo>
                <a:lnTo>
                  <a:pt x="65846" y="118471"/>
                </a:lnTo>
                <a:lnTo>
                  <a:pt x="30764" y="118471"/>
                </a:lnTo>
                <a:lnTo>
                  <a:pt x="25096" y="115477"/>
                </a:lnTo>
                <a:lnTo>
                  <a:pt x="13896" y="82658"/>
                </a:lnTo>
                <a:lnTo>
                  <a:pt x="14318" y="74180"/>
                </a:lnTo>
                <a:lnTo>
                  <a:pt x="30764" y="46866"/>
                </a:lnTo>
                <a:lnTo>
                  <a:pt x="64829" y="46866"/>
                </a:lnTo>
                <a:lnTo>
                  <a:pt x="64432" y="46283"/>
                </a:lnTo>
                <a:lnTo>
                  <a:pt x="58793" y="40770"/>
                </a:lnTo>
                <a:lnTo>
                  <a:pt x="52429" y="36832"/>
                </a:lnTo>
                <a:lnTo>
                  <a:pt x="45324" y="34470"/>
                </a:lnTo>
                <a:lnTo>
                  <a:pt x="37463" y="33682"/>
                </a:lnTo>
                <a:close/>
              </a:path>
              <a:path w="434975" h="132079">
                <a:moveTo>
                  <a:pt x="64829" y="46866"/>
                </a:moveTo>
                <a:lnTo>
                  <a:pt x="44162" y="46866"/>
                </a:lnTo>
                <a:lnTo>
                  <a:pt x="49831" y="49860"/>
                </a:lnTo>
                <a:lnTo>
                  <a:pt x="54297" y="55829"/>
                </a:lnTo>
                <a:lnTo>
                  <a:pt x="60974" y="82658"/>
                </a:lnTo>
                <a:lnTo>
                  <a:pt x="60624" y="89836"/>
                </a:lnTo>
                <a:lnTo>
                  <a:pt x="44334" y="118471"/>
                </a:lnTo>
                <a:lnTo>
                  <a:pt x="65846" y="118471"/>
                </a:lnTo>
                <a:lnTo>
                  <a:pt x="75081" y="81252"/>
                </a:lnTo>
                <a:lnTo>
                  <a:pt x="74432" y="70678"/>
                </a:lnTo>
                <a:lnTo>
                  <a:pt x="72462" y="61325"/>
                </a:lnTo>
                <a:lnTo>
                  <a:pt x="69139" y="53194"/>
                </a:lnTo>
                <a:lnTo>
                  <a:pt x="64829" y="46866"/>
                </a:lnTo>
                <a:close/>
              </a:path>
              <a:path w="434975" h="132079">
                <a:moveTo>
                  <a:pt x="120625" y="117768"/>
                </a:moveTo>
                <a:lnTo>
                  <a:pt x="107718" y="117768"/>
                </a:lnTo>
                <a:lnTo>
                  <a:pt x="112101" y="123838"/>
                </a:lnTo>
                <a:lnTo>
                  <a:pt x="117273" y="128178"/>
                </a:lnTo>
                <a:lnTo>
                  <a:pt x="123250" y="130785"/>
                </a:lnTo>
                <a:lnTo>
                  <a:pt x="130049" y="131655"/>
                </a:lnTo>
                <a:lnTo>
                  <a:pt x="136879" y="130830"/>
                </a:lnTo>
                <a:lnTo>
                  <a:pt x="143211" y="128356"/>
                </a:lnTo>
                <a:lnTo>
                  <a:pt x="149059" y="124236"/>
                </a:lnTo>
                <a:lnTo>
                  <a:pt x="154441" y="118471"/>
                </a:lnTo>
                <a:lnTo>
                  <a:pt x="121632" y="118471"/>
                </a:lnTo>
                <a:lnTo>
                  <a:pt x="120625" y="117768"/>
                </a:lnTo>
                <a:close/>
              </a:path>
              <a:path w="434975" h="132079">
                <a:moveTo>
                  <a:pt x="108749" y="0"/>
                </a:moveTo>
                <a:lnTo>
                  <a:pt x="95007" y="0"/>
                </a:lnTo>
                <a:lnTo>
                  <a:pt x="95007" y="129524"/>
                </a:lnTo>
                <a:lnTo>
                  <a:pt x="107718" y="129524"/>
                </a:lnTo>
                <a:lnTo>
                  <a:pt x="107718" y="117768"/>
                </a:lnTo>
                <a:lnTo>
                  <a:pt x="120625" y="117768"/>
                </a:lnTo>
                <a:lnTo>
                  <a:pt x="115792" y="114391"/>
                </a:lnTo>
                <a:lnTo>
                  <a:pt x="111497" y="106212"/>
                </a:lnTo>
                <a:lnTo>
                  <a:pt x="108749" y="101188"/>
                </a:lnTo>
                <a:lnTo>
                  <a:pt x="107547" y="93109"/>
                </a:lnTo>
                <a:lnTo>
                  <a:pt x="107581" y="81252"/>
                </a:lnTo>
                <a:lnTo>
                  <a:pt x="107942" y="73849"/>
                </a:lnTo>
                <a:lnTo>
                  <a:pt x="123521" y="46624"/>
                </a:lnTo>
                <a:lnTo>
                  <a:pt x="155305" y="46624"/>
                </a:lnTo>
                <a:lnTo>
                  <a:pt x="154987" y="46162"/>
                </a:lnTo>
                <a:lnTo>
                  <a:pt x="108749" y="46162"/>
                </a:lnTo>
                <a:lnTo>
                  <a:pt x="108749" y="0"/>
                </a:lnTo>
                <a:close/>
              </a:path>
              <a:path w="434975" h="132079">
                <a:moveTo>
                  <a:pt x="155305" y="46624"/>
                </a:moveTo>
                <a:lnTo>
                  <a:pt x="135374" y="46624"/>
                </a:lnTo>
                <a:lnTo>
                  <a:pt x="140355" y="49539"/>
                </a:lnTo>
                <a:lnTo>
                  <a:pt x="144478" y="55347"/>
                </a:lnTo>
                <a:lnTo>
                  <a:pt x="147282" y="60306"/>
                </a:lnTo>
                <a:lnTo>
                  <a:pt x="149266" y="66473"/>
                </a:lnTo>
                <a:lnTo>
                  <a:pt x="150444" y="73849"/>
                </a:lnTo>
                <a:lnTo>
                  <a:pt x="150833" y="82437"/>
                </a:lnTo>
                <a:lnTo>
                  <a:pt x="150417" y="90926"/>
                </a:lnTo>
                <a:lnTo>
                  <a:pt x="134687" y="118471"/>
                </a:lnTo>
                <a:lnTo>
                  <a:pt x="154441" y="118471"/>
                </a:lnTo>
                <a:lnTo>
                  <a:pt x="158923" y="111194"/>
                </a:lnTo>
                <a:lnTo>
                  <a:pt x="162084" y="102567"/>
                </a:lnTo>
                <a:lnTo>
                  <a:pt x="163958" y="92587"/>
                </a:lnTo>
                <a:lnTo>
                  <a:pt x="164511" y="82437"/>
                </a:lnTo>
                <a:lnTo>
                  <a:pt x="164505" y="73849"/>
                </a:lnTo>
                <a:lnTo>
                  <a:pt x="163888" y="68148"/>
                </a:lnTo>
                <a:lnTo>
                  <a:pt x="162170" y="62180"/>
                </a:lnTo>
                <a:lnTo>
                  <a:pt x="160624" y="56211"/>
                </a:lnTo>
                <a:lnTo>
                  <a:pt x="158391" y="51106"/>
                </a:lnTo>
                <a:lnTo>
                  <a:pt x="155305" y="46624"/>
                </a:lnTo>
                <a:close/>
              </a:path>
              <a:path w="434975" h="132079">
                <a:moveTo>
                  <a:pt x="135546" y="33682"/>
                </a:moveTo>
                <a:lnTo>
                  <a:pt x="121804" y="33682"/>
                </a:lnTo>
                <a:lnTo>
                  <a:pt x="114417" y="37842"/>
                </a:lnTo>
                <a:lnTo>
                  <a:pt x="108749" y="46162"/>
                </a:lnTo>
                <a:lnTo>
                  <a:pt x="154987" y="46162"/>
                </a:lnTo>
                <a:lnTo>
                  <a:pt x="152551" y="42625"/>
                </a:lnTo>
                <a:lnTo>
                  <a:pt x="148944" y="39369"/>
                </a:lnTo>
                <a:lnTo>
                  <a:pt x="140355" y="34828"/>
                </a:lnTo>
                <a:lnTo>
                  <a:pt x="135546" y="33682"/>
                </a:lnTo>
                <a:close/>
              </a:path>
              <a:path w="434975" h="132079">
                <a:moveTo>
                  <a:pt x="218168" y="33682"/>
                </a:moveTo>
                <a:lnTo>
                  <a:pt x="183384" y="62441"/>
                </a:lnTo>
                <a:lnTo>
                  <a:pt x="180722" y="83382"/>
                </a:lnTo>
                <a:lnTo>
                  <a:pt x="181369" y="94162"/>
                </a:lnTo>
                <a:lnTo>
                  <a:pt x="203310" y="128474"/>
                </a:lnTo>
                <a:lnTo>
                  <a:pt x="228303" y="131655"/>
                </a:lnTo>
                <a:lnTo>
                  <a:pt x="235861" y="128982"/>
                </a:lnTo>
                <a:lnTo>
                  <a:pt x="241873" y="123656"/>
                </a:lnTo>
                <a:lnTo>
                  <a:pt x="246100" y="119251"/>
                </a:lnTo>
                <a:lnTo>
                  <a:pt x="246616" y="118471"/>
                </a:lnTo>
                <a:lnTo>
                  <a:pt x="212328" y="118471"/>
                </a:lnTo>
                <a:lnTo>
                  <a:pt x="206660" y="115758"/>
                </a:lnTo>
                <a:lnTo>
                  <a:pt x="202365" y="110332"/>
                </a:lnTo>
                <a:lnTo>
                  <a:pt x="197899" y="104926"/>
                </a:lnTo>
                <a:lnTo>
                  <a:pt x="195323" y="97028"/>
                </a:lnTo>
                <a:lnTo>
                  <a:pt x="194807" y="86678"/>
                </a:lnTo>
                <a:lnTo>
                  <a:pt x="254584" y="86678"/>
                </a:lnTo>
                <a:lnTo>
                  <a:pt x="254584" y="82437"/>
                </a:lnTo>
                <a:lnTo>
                  <a:pt x="254095" y="73715"/>
                </a:lnTo>
                <a:lnTo>
                  <a:pt x="195666" y="73715"/>
                </a:lnTo>
                <a:lnTo>
                  <a:pt x="196010" y="65395"/>
                </a:lnTo>
                <a:lnTo>
                  <a:pt x="198414" y="58803"/>
                </a:lnTo>
                <a:lnTo>
                  <a:pt x="202538" y="53939"/>
                </a:lnTo>
                <a:lnTo>
                  <a:pt x="206831" y="49076"/>
                </a:lnTo>
                <a:lnTo>
                  <a:pt x="212156" y="46624"/>
                </a:lnTo>
                <a:lnTo>
                  <a:pt x="244591" y="46624"/>
                </a:lnTo>
                <a:lnTo>
                  <a:pt x="244450" y="46403"/>
                </a:lnTo>
                <a:lnTo>
                  <a:pt x="239039" y="40838"/>
                </a:lnTo>
                <a:lnTo>
                  <a:pt x="232855" y="36862"/>
                </a:lnTo>
                <a:lnTo>
                  <a:pt x="225898" y="34477"/>
                </a:lnTo>
                <a:lnTo>
                  <a:pt x="218168" y="33682"/>
                </a:lnTo>
                <a:close/>
              </a:path>
              <a:path w="434975" h="132079">
                <a:moveTo>
                  <a:pt x="240155" y="99379"/>
                </a:moveTo>
                <a:lnTo>
                  <a:pt x="238094" y="105991"/>
                </a:lnTo>
                <a:lnTo>
                  <a:pt x="235346" y="110814"/>
                </a:lnTo>
                <a:lnTo>
                  <a:pt x="231738" y="113869"/>
                </a:lnTo>
                <a:lnTo>
                  <a:pt x="228303" y="116944"/>
                </a:lnTo>
                <a:lnTo>
                  <a:pt x="224009" y="118471"/>
                </a:lnTo>
                <a:lnTo>
                  <a:pt x="246616" y="118471"/>
                </a:lnTo>
                <a:lnTo>
                  <a:pt x="249538" y="114052"/>
                </a:lnTo>
                <a:lnTo>
                  <a:pt x="252236" y="108059"/>
                </a:lnTo>
                <a:lnTo>
                  <a:pt x="254241" y="101268"/>
                </a:lnTo>
                <a:lnTo>
                  <a:pt x="240155" y="99379"/>
                </a:lnTo>
                <a:close/>
              </a:path>
              <a:path w="434975" h="132079">
                <a:moveTo>
                  <a:pt x="244591" y="46624"/>
                </a:moveTo>
                <a:lnTo>
                  <a:pt x="225211" y="46624"/>
                </a:lnTo>
                <a:lnTo>
                  <a:pt x="230880" y="49699"/>
                </a:lnTo>
                <a:lnTo>
                  <a:pt x="235346" y="55829"/>
                </a:lnTo>
                <a:lnTo>
                  <a:pt x="238094" y="59748"/>
                </a:lnTo>
                <a:lnTo>
                  <a:pt x="239812" y="65717"/>
                </a:lnTo>
                <a:lnTo>
                  <a:pt x="240327" y="73715"/>
                </a:lnTo>
                <a:lnTo>
                  <a:pt x="254095" y="73715"/>
                </a:lnTo>
                <a:lnTo>
                  <a:pt x="253967" y="71437"/>
                </a:lnTo>
                <a:lnTo>
                  <a:pt x="252094" y="61768"/>
                </a:lnTo>
                <a:lnTo>
                  <a:pt x="248932" y="53424"/>
                </a:lnTo>
                <a:lnTo>
                  <a:pt x="244591" y="46624"/>
                </a:lnTo>
                <a:close/>
              </a:path>
              <a:path w="434975" h="132079">
                <a:moveTo>
                  <a:pt x="283442" y="99158"/>
                </a:moveTo>
                <a:lnTo>
                  <a:pt x="270216" y="101509"/>
                </a:lnTo>
                <a:lnTo>
                  <a:pt x="271590" y="111397"/>
                </a:lnTo>
                <a:lnTo>
                  <a:pt x="275025" y="118893"/>
                </a:lnTo>
                <a:lnTo>
                  <a:pt x="286019" y="129102"/>
                </a:lnTo>
                <a:lnTo>
                  <a:pt x="293920" y="131655"/>
                </a:lnTo>
                <a:lnTo>
                  <a:pt x="310582" y="131655"/>
                </a:lnTo>
                <a:lnTo>
                  <a:pt x="316251" y="130348"/>
                </a:lnTo>
                <a:lnTo>
                  <a:pt x="326214" y="125184"/>
                </a:lnTo>
                <a:lnTo>
                  <a:pt x="329993" y="121566"/>
                </a:lnTo>
                <a:lnTo>
                  <a:pt x="331718" y="118471"/>
                </a:lnTo>
                <a:lnTo>
                  <a:pt x="298043" y="118471"/>
                </a:lnTo>
                <a:lnTo>
                  <a:pt x="293233" y="116823"/>
                </a:lnTo>
                <a:lnTo>
                  <a:pt x="286362" y="110231"/>
                </a:lnTo>
                <a:lnTo>
                  <a:pt x="284301" y="105428"/>
                </a:lnTo>
                <a:lnTo>
                  <a:pt x="283442" y="99158"/>
                </a:lnTo>
                <a:close/>
              </a:path>
              <a:path w="434975" h="132079">
                <a:moveTo>
                  <a:pt x="308177" y="33682"/>
                </a:moveTo>
                <a:lnTo>
                  <a:pt x="297699" y="33682"/>
                </a:lnTo>
                <a:lnTo>
                  <a:pt x="293748" y="34305"/>
                </a:lnTo>
                <a:lnTo>
                  <a:pt x="290141" y="35571"/>
                </a:lnTo>
                <a:lnTo>
                  <a:pt x="286362" y="36817"/>
                </a:lnTo>
                <a:lnTo>
                  <a:pt x="274815" y="49076"/>
                </a:lnTo>
                <a:lnTo>
                  <a:pt x="273136" y="52593"/>
                </a:lnTo>
                <a:lnTo>
                  <a:pt x="272277" y="56452"/>
                </a:lnTo>
                <a:lnTo>
                  <a:pt x="272277" y="65234"/>
                </a:lnTo>
                <a:lnTo>
                  <a:pt x="273307" y="69475"/>
                </a:lnTo>
                <a:lnTo>
                  <a:pt x="312128" y="91923"/>
                </a:lnTo>
                <a:lnTo>
                  <a:pt x="316766" y="93732"/>
                </a:lnTo>
                <a:lnTo>
                  <a:pt x="318656" y="95159"/>
                </a:lnTo>
                <a:lnTo>
                  <a:pt x="321404" y="97188"/>
                </a:lnTo>
                <a:lnTo>
                  <a:pt x="322606" y="100022"/>
                </a:lnTo>
                <a:lnTo>
                  <a:pt x="322606" y="107719"/>
                </a:lnTo>
                <a:lnTo>
                  <a:pt x="321232" y="111196"/>
                </a:lnTo>
                <a:lnTo>
                  <a:pt x="315048" y="117004"/>
                </a:lnTo>
                <a:lnTo>
                  <a:pt x="310582" y="118471"/>
                </a:lnTo>
                <a:lnTo>
                  <a:pt x="331718" y="118471"/>
                </a:lnTo>
                <a:lnTo>
                  <a:pt x="332641" y="116823"/>
                </a:lnTo>
                <a:lnTo>
                  <a:pt x="335318" y="112301"/>
                </a:lnTo>
                <a:lnTo>
                  <a:pt x="336423" y="107719"/>
                </a:lnTo>
                <a:lnTo>
                  <a:pt x="314018" y="75685"/>
                </a:lnTo>
                <a:lnTo>
                  <a:pt x="297699" y="70500"/>
                </a:lnTo>
                <a:lnTo>
                  <a:pt x="293577" y="69173"/>
                </a:lnTo>
                <a:lnTo>
                  <a:pt x="285503" y="55588"/>
                </a:lnTo>
                <a:lnTo>
                  <a:pt x="286706" y="52714"/>
                </a:lnTo>
                <a:lnTo>
                  <a:pt x="292203" y="47850"/>
                </a:lnTo>
                <a:lnTo>
                  <a:pt x="296497" y="46624"/>
                </a:lnTo>
                <a:lnTo>
                  <a:pt x="329681" y="46624"/>
                </a:lnTo>
                <a:lnTo>
                  <a:pt x="328908" y="45378"/>
                </a:lnTo>
                <a:lnTo>
                  <a:pt x="326557" y="41841"/>
                </a:lnTo>
                <a:lnTo>
                  <a:pt x="323122" y="38988"/>
                </a:lnTo>
                <a:lnTo>
                  <a:pt x="313502" y="34747"/>
                </a:lnTo>
                <a:lnTo>
                  <a:pt x="308177" y="33682"/>
                </a:lnTo>
                <a:close/>
              </a:path>
              <a:path w="434975" h="132079">
                <a:moveTo>
                  <a:pt x="329681" y="46624"/>
                </a:moveTo>
                <a:lnTo>
                  <a:pt x="308177" y="46624"/>
                </a:lnTo>
                <a:lnTo>
                  <a:pt x="312300" y="48011"/>
                </a:lnTo>
                <a:lnTo>
                  <a:pt x="315048" y="50764"/>
                </a:lnTo>
                <a:lnTo>
                  <a:pt x="317968" y="53498"/>
                </a:lnTo>
                <a:lnTo>
                  <a:pt x="319686" y="57236"/>
                </a:lnTo>
                <a:lnTo>
                  <a:pt x="320202" y="61938"/>
                </a:lnTo>
                <a:lnTo>
                  <a:pt x="333600" y="59828"/>
                </a:lnTo>
                <a:lnTo>
                  <a:pt x="332741" y="53859"/>
                </a:lnTo>
                <a:lnTo>
                  <a:pt x="331195" y="49076"/>
                </a:lnTo>
                <a:lnTo>
                  <a:pt x="329681" y="46624"/>
                </a:lnTo>
                <a:close/>
              </a:path>
              <a:path w="434975" h="132079">
                <a:moveTo>
                  <a:pt x="398530" y="33682"/>
                </a:moveTo>
                <a:lnTo>
                  <a:pt x="363746" y="62441"/>
                </a:lnTo>
                <a:lnTo>
                  <a:pt x="361083" y="83382"/>
                </a:lnTo>
                <a:lnTo>
                  <a:pt x="361730" y="94162"/>
                </a:lnTo>
                <a:lnTo>
                  <a:pt x="383672" y="128474"/>
                </a:lnTo>
                <a:lnTo>
                  <a:pt x="408665" y="131655"/>
                </a:lnTo>
                <a:lnTo>
                  <a:pt x="416223" y="128982"/>
                </a:lnTo>
                <a:lnTo>
                  <a:pt x="422235" y="123656"/>
                </a:lnTo>
                <a:lnTo>
                  <a:pt x="426462" y="119251"/>
                </a:lnTo>
                <a:lnTo>
                  <a:pt x="426978" y="118471"/>
                </a:lnTo>
                <a:lnTo>
                  <a:pt x="392690" y="118471"/>
                </a:lnTo>
                <a:lnTo>
                  <a:pt x="387021" y="115758"/>
                </a:lnTo>
                <a:lnTo>
                  <a:pt x="382727" y="110332"/>
                </a:lnTo>
                <a:lnTo>
                  <a:pt x="378261" y="104926"/>
                </a:lnTo>
                <a:lnTo>
                  <a:pt x="375684" y="97028"/>
                </a:lnTo>
                <a:lnTo>
                  <a:pt x="375169" y="86678"/>
                </a:lnTo>
                <a:lnTo>
                  <a:pt x="434946" y="86678"/>
                </a:lnTo>
                <a:lnTo>
                  <a:pt x="434946" y="82437"/>
                </a:lnTo>
                <a:lnTo>
                  <a:pt x="434456" y="73715"/>
                </a:lnTo>
                <a:lnTo>
                  <a:pt x="376028" y="73715"/>
                </a:lnTo>
                <a:lnTo>
                  <a:pt x="376371" y="65395"/>
                </a:lnTo>
                <a:lnTo>
                  <a:pt x="378776" y="58803"/>
                </a:lnTo>
                <a:lnTo>
                  <a:pt x="382899" y="53939"/>
                </a:lnTo>
                <a:lnTo>
                  <a:pt x="387193" y="49076"/>
                </a:lnTo>
                <a:lnTo>
                  <a:pt x="392518" y="46624"/>
                </a:lnTo>
                <a:lnTo>
                  <a:pt x="424952" y="46624"/>
                </a:lnTo>
                <a:lnTo>
                  <a:pt x="424811" y="46403"/>
                </a:lnTo>
                <a:lnTo>
                  <a:pt x="419400" y="40838"/>
                </a:lnTo>
                <a:lnTo>
                  <a:pt x="413217" y="36862"/>
                </a:lnTo>
                <a:lnTo>
                  <a:pt x="406260" y="34477"/>
                </a:lnTo>
                <a:lnTo>
                  <a:pt x="398530" y="33682"/>
                </a:lnTo>
                <a:close/>
              </a:path>
              <a:path w="434975" h="132079">
                <a:moveTo>
                  <a:pt x="420517" y="99379"/>
                </a:moveTo>
                <a:lnTo>
                  <a:pt x="418456" y="105991"/>
                </a:lnTo>
                <a:lnTo>
                  <a:pt x="415707" y="110814"/>
                </a:lnTo>
                <a:lnTo>
                  <a:pt x="412100" y="113869"/>
                </a:lnTo>
                <a:lnTo>
                  <a:pt x="408665" y="116944"/>
                </a:lnTo>
                <a:lnTo>
                  <a:pt x="404370" y="118471"/>
                </a:lnTo>
                <a:lnTo>
                  <a:pt x="426978" y="118471"/>
                </a:lnTo>
                <a:lnTo>
                  <a:pt x="429900" y="114052"/>
                </a:lnTo>
                <a:lnTo>
                  <a:pt x="432597" y="108059"/>
                </a:lnTo>
                <a:lnTo>
                  <a:pt x="434602" y="101268"/>
                </a:lnTo>
                <a:lnTo>
                  <a:pt x="420517" y="99379"/>
                </a:lnTo>
                <a:close/>
              </a:path>
              <a:path w="434975" h="132079">
                <a:moveTo>
                  <a:pt x="424952" y="46624"/>
                </a:moveTo>
                <a:lnTo>
                  <a:pt x="405573" y="46624"/>
                </a:lnTo>
                <a:lnTo>
                  <a:pt x="411241" y="49699"/>
                </a:lnTo>
                <a:lnTo>
                  <a:pt x="415707" y="55829"/>
                </a:lnTo>
                <a:lnTo>
                  <a:pt x="418456" y="59748"/>
                </a:lnTo>
                <a:lnTo>
                  <a:pt x="420173" y="65717"/>
                </a:lnTo>
                <a:lnTo>
                  <a:pt x="420689" y="73715"/>
                </a:lnTo>
                <a:lnTo>
                  <a:pt x="434456" y="73715"/>
                </a:lnTo>
                <a:lnTo>
                  <a:pt x="434329" y="71437"/>
                </a:lnTo>
                <a:lnTo>
                  <a:pt x="432455" y="61768"/>
                </a:lnTo>
                <a:lnTo>
                  <a:pt x="429293" y="53424"/>
                </a:lnTo>
                <a:lnTo>
                  <a:pt x="424952" y="4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3085" y="3902611"/>
            <a:ext cx="779145" cy="132080"/>
          </a:xfrm>
          <a:custGeom>
            <a:avLst/>
            <a:gdLst/>
            <a:ahLst/>
            <a:cxnLst/>
            <a:rect l="l" t="t" r="r" b="b"/>
            <a:pathLst>
              <a:path w="779144" h="132079">
                <a:moveTo>
                  <a:pt x="12075" y="35792"/>
                </a:moveTo>
                <a:lnTo>
                  <a:pt x="0" y="35792"/>
                </a:lnTo>
                <a:lnTo>
                  <a:pt x="0" y="129524"/>
                </a:lnTo>
                <a:lnTo>
                  <a:pt x="13484" y="129524"/>
                </a:lnTo>
                <a:lnTo>
                  <a:pt x="13567" y="65938"/>
                </a:lnTo>
                <a:lnTo>
                  <a:pt x="15596" y="58140"/>
                </a:lnTo>
                <a:lnTo>
                  <a:pt x="19891" y="53819"/>
                </a:lnTo>
                <a:lnTo>
                  <a:pt x="24013" y="49498"/>
                </a:lnTo>
                <a:lnTo>
                  <a:pt x="25177" y="48996"/>
                </a:lnTo>
                <a:lnTo>
                  <a:pt x="12075" y="48996"/>
                </a:lnTo>
                <a:lnTo>
                  <a:pt x="12075" y="35792"/>
                </a:lnTo>
                <a:close/>
              </a:path>
              <a:path w="779144" h="132079">
                <a:moveTo>
                  <a:pt x="61744" y="47348"/>
                </a:moveTo>
                <a:lnTo>
                  <a:pt x="38442" y="47348"/>
                </a:lnTo>
                <a:lnTo>
                  <a:pt x="41534" y="48313"/>
                </a:lnTo>
                <a:lnTo>
                  <a:pt x="47031" y="52252"/>
                </a:lnTo>
                <a:lnTo>
                  <a:pt x="48920" y="54804"/>
                </a:lnTo>
                <a:lnTo>
                  <a:pt x="50982" y="61074"/>
                </a:lnTo>
                <a:lnTo>
                  <a:pt x="51497" y="65938"/>
                </a:lnTo>
                <a:lnTo>
                  <a:pt x="51497" y="129524"/>
                </a:lnTo>
                <a:lnTo>
                  <a:pt x="65067" y="129524"/>
                </a:lnTo>
                <a:lnTo>
                  <a:pt x="64955" y="61074"/>
                </a:lnTo>
                <a:lnTo>
                  <a:pt x="64895" y="59265"/>
                </a:lnTo>
                <a:lnTo>
                  <a:pt x="64380" y="56291"/>
                </a:lnTo>
                <a:lnTo>
                  <a:pt x="63693" y="51890"/>
                </a:lnTo>
                <a:lnTo>
                  <a:pt x="62147" y="48051"/>
                </a:lnTo>
                <a:lnTo>
                  <a:pt x="61744" y="47348"/>
                </a:lnTo>
                <a:close/>
              </a:path>
              <a:path w="779144" h="132079">
                <a:moveTo>
                  <a:pt x="42393" y="33682"/>
                </a:moveTo>
                <a:lnTo>
                  <a:pt x="12075" y="48996"/>
                </a:lnTo>
                <a:lnTo>
                  <a:pt x="25177" y="48996"/>
                </a:lnTo>
                <a:lnTo>
                  <a:pt x="28995" y="47348"/>
                </a:lnTo>
                <a:lnTo>
                  <a:pt x="61744" y="47348"/>
                </a:lnTo>
                <a:lnTo>
                  <a:pt x="60257" y="44755"/>
                </a:lnTo>
                <a:lnTo>
                  <a:pt x="58196" y="41460"/>
                </a:lnTo>
                <a:lnTo>
                  <a:pt x="55104" y="38787"/>
                </a:lnTo>
                <a:lnTo>
                  <a:pt x="46859" y="34707"/>
                </a:lnTo>
                <a:lnTo>
                  <a:pt x="42393" y="33682"/>
                </a:lnTo>
                <a:close/>
              </a:path>
              <a:path w="779144" h="132079">
                <a:moveTo>
                  <a:pt x="122611" y="33682"/>
                </a:moveTo>
                <a:lnTo>
                  <a:pt x="88235" y="59941"/>
                </a:lnTo>
                <a:lnTo>
                  <a:pt x="85165" y="82658"/>
                </a:lnTo>
                <a:lnTo>
                  <a:pt x="85809" y="93862"/>
                </a:lnTo>
                <a:lnTo>
                  <a:pt x="107431" y="128505"/>
                </a:lnTo>
                <a:lnTo>
                  <a:pt x="129482" y="131655"/>
                </a:lnTo>
                <a:lnTo>
                  <a:pt x="136009" y="129725"/>
                </a:lnTo>
                <a:lnTo>
                  <a:pt x="148033" y="122028"/>
                </a:lnTo>
                <a:lnTo>
                  <a:pt x="150994" y="118471"/>
                </a:lnTo>
                <a:lnTo>
                  <a:pt x="115912" y="118471"/>
                </a:lnTo>
                <a:lnTo>
                  <a:pt x="110243" y="115477"/>
                </a:lnTo>
                <a:lnTo>
                  <a:pt x="99078" y="82658"/>
                </a:lnTo>
                <a:lnTo>
                  <a:pt x="99497" y="74180"/>
                </a:lnTo>
                <a:lnTo>
                  <a:pt x="115912" y="46866"/>
                </a:lnTo>
                <a:lnTo>
                  <a:pt x="149976" y="46866"/>
                </a:lnTo>
                <a:lnTo>
                  <a:pt x="149579" y="46283"/>
                </a:lnTo>
                <a:lnTo>
                  <a:pt x="143940" y="40770"/>
                </a:lnTo>
                <a:lnTo>
                  <a:pt x="137577" y="36832"/>
                </a:lnTo>
                <a:lnTo>
                  <a:pt x="130472" y="34470"/>
                </a:lnTo>
                <a:lnTo>
                  <a:pt x="122611" y="33682"/>
                </a:lnTo>
                <a:close/>
              </a:path>
              <a:path w="779144" h="132079">
                <a:moveTo>
                  <a:pt x="149976" y="46866"/>
                </a:moveTo>
                <a:lnTo>
                  <a:pt x="129310" y="46866"/>
                </a:lnTo>
                <a:lnTo>
                  <a:pt x="134979" y="49860"/>
                </a:lnTo>
                <a:lnTo>
                  <a:pt x="139445" y="55829"/>
                </a:lnTo>
                <a:lnTo>
                  <a:pt x="146121" y="82658"/>
                </a:lnTo>
                <a:lnTo>
                  <a:pt x="145772" y="89836"/>
                </a:lnTo>
                <a:lnTo>
                  <a:pt x="129482" y="118471"/>
                </a:lnTo>
                <a:lnTo>
                  <a:pt x="150994" y="118471"/>
                </a:lnTo>
                <a:lnTo>
                  <a:pt x="160229" y="81252"/>
                </a:lnTo>
                <a:lnTo>
                  <a:pt x="159580" y="70678"/>
                </a:lnTo>
                <a:lnTo>
                  <a:pt x="157610" y="61325"/>
                </a:lnTo>
                <a:lnTo>
                  <a:pt x="154287" y="53194"/>
                </a:lnTo>
                <a:lnTo>
                  <a:pt x="149976" y="46866"/>
                </a:lnTo>
                <a:close/>
              </a:path>
              <a:path w="779144" h="132079">
                <a:moveTo>
                  <a:pt x="192523" y="35792"/>
                </a:moveTo>
                <a:lnTo>
                  <a:pt x="180155" y="35792"/>
                </a:lnTo>
                <a:lnTo>
                  <a:pt x="180155" y="129524"/>
                </a:lnTo>
                <a:lnTo>
                  <a:pt x="193725" y="129524"/>
                </a:lnTo>
                <a:lnTo>
                  <a:pt x="193725" y="73715"/>
                </a:lnTo>
                <a:lnTo>
                  <a:pt x="194412" y="67586"/>
                </a:lnTo>
                <a:lnTo>
                  <a:pt x="196130" y="61938"/>
                </a:lnTo>
                <a:lnTo>
                  <a:pt x="196989" y="58180"/>
                </a:lnTo>
                <a:lnTo>
                  <a:pt x="198706" y="55226"/>
                </a:lnTo>
                <a:lnTo>
                  <a:pt x="200940" y="53116"/>
                </a:lnTo>
                <a:lnTo>
                  <a:pt x="203344" y="50986"/>
                </a:lnTo>
                <a:lnTo>
                  <a:pt x="206093" y="49940"/>
                </a:lnTo>
                <a:lnTo>
                  <a:pt x="192523" y="49940"/>
                </a:lnTo>
                <a:lnTo>
                  <a:pt x="192523" y="35792"/>
                </a:lnTo>
                <a:close/>
              </a:path>
              <a:path w="779144" h="132079">
                <a:moveTo>
                  <a:pt x="214338" y="33682"/>
                </a:moveTo>
                <a:lnTo>
                  <a:pt x="192523" y="49940"/>
                </a:lnTo>
                <a:lnTo>
                  <a:pt x="212448" y="49940"/>
                </a:lnTo>
                <a:lnTo>
                  <a:pt x="215712" y="51106"/>
                </a:lnTo>
                <a:lnTo>
                  <a:pt x="218976" y="53457"/>
                </a:lnTo>
                <a:lnTo>
                  <a:pt x="223614" y="38626"/>
                </a:lnTo>
                <a:lnTo>
                  <a:pt x="218976" y="35330"/>
                </a:lnTo>
                <a:lnTo>
                  <a:pt x="214338" y="33682"/>
                </a:lnTo>
                <a:close/>
              </a:path>
              <a:path w="779144" h="132079">
                <a:moveTo>
                  <a:pt x="244055" y="35792"/>
                </a:moveTo>
                <a:lnTo>
                  <a:pt x="231859" y="35792"/>
                </a:lnTo>
                <a:lnTo>
                  <a:pt x="231859" y="129524"/>
                </a:lnTo>
                <a:lnTo>
                  <a:pt x="245429" y="129524"/>
                </a:lnTo>
                <a:lnTo>
                  <a:pt x="245429" y="72308"/>
                </a:lnTo>
                <a:lnTo>
                  <a:pt x="246116" y="65797"/>
                </a:lnTo>
                <a:lnTo>
                  <a:pt x="247662" y="61235"/>
                </a:lnTo>
                <a:lnTo>
                  <a:pt x="249036" y="56673"/>
                </a:lnTo>
                <a:lnTo>
                  <a:pt x="251441" y="53236"/>
                </a:lnTo>
                <a:lnTo>
                  <a:pt x="254704" y="50865"/>
                </a:lnTo>
                <a:lnTo>
                  <a:pt x="257162" y="48996"/>
                </a:lnTo>
                <a:lnTo>
                  <a:pt x="244055" y="48996"/>
                </a:lnTo>
                <a:lnTo>
                  <a:pt x="244055" y="35792"/>
                </a:lnTo>
                <a:close/>
              </a:path>
              <a:path w="779144" h="132079">
                <a:moveTo>
                  <a:pt x="290176" y="47348"/>
                </a:moveTo>
                <a:lnTo>
                  <a:pt x="270336" y="47348"/>
                </a:lnTo>
                <a:lnTo>
                  <a:pt x="273943" y="49116"/>
                </a:lnTo>
                <a:lnTo>
                  <a:pt x="276004" y="52633"/>
                </a:lnTo>
                <a:lnTo>
                  <a:pt x="278237" y="56171"/>
                </a:lnTo>
                <a:lnTo>
                  <a:pt x="279385" y="61235"/>
                </a:lnTo>
                <a:lnTo>
                  <a:pt x="279440" y="129524"/>
                </a:lnTo>
                <a:lnTo>
                  <a:pt x="293010" y="129524"/>
                </a:lnTo>
                <a:lnTo>
                  <a:pt x="293010" y="65395"/>
                </a:lnTo>
                <a:lnTo>
                  <a:pt x="294899" y="58341"/>
                </a:lnTo>
                <a:lnTo>
                  <a:pt x="298678" y="53940"/>
                </a:lnTo>
                <a:lnTo>
                  <a:pt x="301956" y="49940"/>
                </a:lnTo>
                <a:lnTo>
                  <a:pt x="290949" y="49940"/>
                </a:lnTo>
                <a:lnTo>
                  <a:pt x="290176" y="47348"/>
                </a:lnTo>
                <a:close/>
              </a:path>
              <a:path w="779144" h="132079">
                <a:moveTo>
                  <a:pt x="338592" y="47348"/>
                </a:moveTo>
                <a:lnTo>
                  <a:pt x="315856" y="47348"/>
                </a:lnTo>
                <a:lnTo>
                  <a:pt x="318604" y="48212"/>
                </a:lnTo>
                <a:lnTo>
                  <a:pt x="323070" y="51649"/>
                </a:lnTo>
                <a:lnTo>
                  <a:pt x="324788" y="53940"/>
                </a:lnTo>
                <a:lnTo>
                  <a:pt x="326506" y="59587"/>
                </a:lnTo>
                <a:lnTo>
                  <a:pt x="326849" y="64149"/>
                </a:lnTo>
                <a:lnTo>
                  <a:pt x="326849" y="129524"/>
                </a:lnTo>
                <a:lnTo>
                  <a:pt x="340419" y="129524"/>
                </a:lnTo>
                <a:lnTo>
                  <a:pt x="340299" y="53940"/>
                </a:lnTo>
                <a:lnTo>
                  <a:pt x="338592" y="47348"/>
                </a:lnTo>
                <a:close/>
              </a:path>
              <a:path w="779144" h="132079">
                <a:moveTo>
                  <a:pt x="323757" y="33682"/>
                </a:moveTo>
                <a:lnTo>
                  <a:pt x="290949" y="49940"/>
                </a:lnTo>
                <a:lnTo>
                  <a:pt x="301956" y="49940"/>
                </a:lnTo>
                <a:lnTo>
                  <a:pt x="302286" y="49539"/>
                </a:lnTo>
                <a:lnTo>
                  <a:pt x="306923" y="47348"/>
                </a:lnTo>
                <a:lnTo>
                  <a:pt x="338592" y="47348"/>
                </a:lnTo>
                <a:lnTo>
                  <a:pt x="338358" y="46444"/>
                </a:lnTo>
                <a:lnTo>
                  <a:pt x="329769" y="36234"/>
                </a:lnTo>
                <a:lnTo>
                  <a:pt x="323757" y="33682"/>
                </a:lnTo>
                <a:close/>
              </a:path>
              <a:path w="779144" h="132079">
                <a:moveTo>
                  <a:pt x="274287" y="33682"/>
                </a:moveTo>
                <a:lnTo>
                  <a:pt x="244055" y="48996"/>
                </a:lnTo>
                <a:lnTo>
                  <a:pt x="257162" y="48996"/>
                </a:lnTo>
                <a:lnTo>
                  <a:pt x="257796" y="48514"/>
                </a:lnTo>
                <a:lnTo>
                  <a:pt x="261404" y="47348"/>
                </a:lnTo>
                <a:lnTo>
                  <a:pt x="290176" y="47348"/>
                </a:lnTo>
                <a:lnTo>
                  <a:pt x="289403" y="44755"/>
                </a:lnTo>
                <a:lnTo>
                  <a:pt x="286826" y="40756"/>
                </a:lnTo>
                <a:lnTo>
                  <a:pt x="282875" y="37922"/>
                </a:lnTo>
                <a:lnTo>
                  <a:pt x="279096" y="35089"/>
                </a:lnTo>
                <a:lnTo>
                  <a:pt x="274287" y="33682"/>
                </a:lnTo>
                <a:close/>
              </a:path>
              <a:path w="779144" h="132079">
                <a:moveTo>
                  <a:pt x="435758" y="46866"/>
                </a:moveTo>
                <a:lnTo>
                  <a:pt x="412220" y="46866"/>
                </a:lnTo>
                <a:lnTo>
                  <a:pt x="417373" y="48594"/>
                </a:lnTo>
                <a:lnTo>
                  <a:pt x="420981" y="52051"/>
                </a:lnTo>
                <a:lnTo>
                  <a:pt x="423386" y="54724"/>
                </a:lnTo>
                <a:lnTo>
                  <a:pt x="424760" y="59346"/>
                </a:lnTo>
                <a:lnTo>
                  <a:pt x="424760" y="69957"/>
                </a:lnTo>
                <a:lnTo>
                  <a:pt x="419435" y="72148"/>
                </a:lnTo>
                <a:lnTo>
                  <a:pt x="411533" y="73956"/>
                </a:lnTo>
                <a:lnTo>
                  <a:pt x="400540" y="75363"/>
                </a:lnTo>
                <a:lnTo>
                  <a:pt x="395043" y="76147"/>
                </a:lnTo>
                <a:lnTo>
                  <a:pt x="391092" y="77011"/>
                </a:lnTo>
                <a:lnTo>
                  <a:pt x="388516" y="77956"/>
                </a:lnTo>
                <a:lnTo>
                  <a:pt x="384908" y="79061"/>
                </a:lnTo>
                <a:lnTo>
                  <a:pt x="368934" y="100243"/>
                </a:lnTo>
                <a:lnTo>
                  <a:pt x="368934" y="112663"/>
                </a:lnTo>
                <a:lnTo>
                  <a:pt x="401742" y="131655"/>
                </a:lnTo>
                <a:lnTo>
                  <a:pt x="406724" y="130630"/>
                </a:lnTo>
                <a:lnTo>
                  <a:pt x="415999" y="126550"/>
                </a:lnTo>
                <a:lnTo>
                  <a:pt x="420809" y="123013"/>
                </a:lnTo>
                <a:lnTo>
                  <a:pt x="424746" y="119175"/>
                </a:lnTo>
                <a:lnTo>
                  <a:pt x="394356" y="119175"/>
                </a:lnTo>
                <a:lnTo>
                  <a:pt x="390405" y="117768"/>
                </a:lnTo>
                <a:lnTo>
                  <a:pt x="384908" y="112100"/>
                </a:lnTo>
                <a:lnTo>
                  <a:pt x="383621" y="108804"/>
                </a:lnTo>
                <a:lnTo>
                  <a:pt x="383534" y="101509"/>
                </a:lnTo>
                <a:lnTo>
                  <a:pt x="384050" y="98997"/>
                </a:lnTo>
                <a:lnTo>
                  <a:pt x="385424" y="96807"/>
                </a:lnTo>
                <a:lnTo>
                  <a:pt x="386626" y="94596"/>
                </a:lnTo>
                <a:lnTo>
                  <a:pt x="388516" y="92908"/>
                </a:lnTo>
                <a:lnTo>
                  <a:pt x="392982" y="90556"/>
                </a:lnTo>
                <a:lnTo>
                  <a:pt x="396933" y="89491"/>
                </a:lnTo>
                <a:lnTo>
                  <a:pt x="412392" y="86818"/>
                </a:lnTo>
                <a:lnTo>
                  <a:pt x="419778" y="84789"/>
                </a:lnTo>
                <a:lnTo>
                  <a:pt x="424760" y="82437"/>
                </a:lnTo>
                <a:lnTo>
                  <a:pt x="438502" y="82437"/>
                </a:lnTo>
                <a:lnTo>
                  <a:pt x="438502" y="61938"/>
                </a:lnTo>
                <a:lnTo>
                  <a:pt x="438158" y="57075"/>
                </a:lnTo>
                <a:lnTo>
                  <a:pt x="437814" y="54402"/>
                </a:lnTo>
                <a:lnTo>
                  <a:pt x="436956" y="50001"/>
                </a:lnTo>
                <a:lnTo>
                  <a:pt x="435758" y="46866"/>
                </a:lnTo>
                <a:close/>
              </a:path>
              <a:path w="779144" h="132079">
                <a:moveTo>
                  <a:pt x="439335" y="117989"/>
                </a:moveTo>
                <a:lnTo>
                  <a:pt x="425962" y="117989"/>
                </a:lnTo>
                <a:lnTo>
                  <a:pt x="426306" y="122390"/>
                </a:lnTo>
                <a:lnTo>
                  <a:pt x="427165" y="126229"/>
                </a:lnTo>
                <a:lnTo>
                  <a:pt x="428539" y="129524"/>
                </a:lnTo>
                <a:lnTo>
                  <a:pt x="442796" y="129524"/>
                </a:lnTo>
                <a:lnTo>
                  <a:pt x="441078" y="125927"/>
                </a:lnTo>
                <a:lnTo>
                  <a:pt x="439876" y="122149"/>
                </a:lnTo>
                <a:lnTo>
                  <a:pt x="439335" y="117989"/>
                </a:lnTo>
                <a:close/>
              </a:path>
              <a:path w="779144" h="132079">
                <a:moveTo>
                  <a:pt x="438502" y="82437"/>
                </a:moveTo>
                <a:lnTo>
                  <a:pt x="424760" y="82437"/>
                </a:lnTo>
                <a:lnTo>
                  <a:pt x="424652" y="96043"/>
                </a:lnTo>
                <a:lnTo>
                  <a:pt x="424073" y="100484"/>
                </a:lnTo>
                <a:lnTo>
                  <a:pt x="422527" y="104102"/>
                </a:lnTo>
                <a:lnTo>
                  <a:pt x="420637" y="108804"/>
                </a:lnTo>
                <a:lnTo>
                  <a:pt x="417717" y="112502"/>
                </a:lnTo>
                <a:lnTo>
                  <a:pt x="409472" y="117828"/>
                </a:lnTo>
                <a:lnTo>
                  <a:pt x="404834" y="119175"/>
                </a:lnTo>
                <a:lnTo>
                  <a:pt x="424746" y="119175"/>
                </a:lnTo>
                <a:lnTo>
                  <a:pt x="425962" y="117989"/>
                </a:lnTo>
                <a:lnTo>
                  <a:pt x="439335" y="117989"/>
                </a:lnTo>
                <a:lnTo>
                  <a:pt x="438936" y="114273"/>
                </a:lnTo>
                <a:lnTo>
                  <a:pt x="438696" y="108804"/>
                </a:lnTo>
                <a:lnTo>
                  <a:pt x="438603" y="104102"/>
                </a:lnTo>
                <a:lnTo>
                  <a:pt x="438502" y="82437"/>
                </a:lnTo>
                <a:close/>
              </a:path>
              <a:path w="779144" h="132079">
                <a:moveTo>
                  <a:pt x="414282" y="33682"/>
                </a:moveTo>
                <a:lnTo>
                  <a:pt x="400540" y="33682"/>
                </a:lnTo>
                <a:lnTo>
                  <a:pt x="394528" y="34787"/>
                </a:lnTo>
                <a:lnTo>
                  <a:pt x="389374" y="36978"/>
                </a:lnTo>
                <a:lnTo>
                  <a:pt x="384050" y="39168"/>
                </a:lnTo>
                <a:lnTo>
                  <a:pt x="371167" y="62421"/>
                </a:lnTo>
                <a:lnTo>
                  <a:pt x="384393" y="64531"/>
                </a:lnTo>
                <a:lnTo>
                  <a:pt x="385939" y="57939"/>
                </a:lnTo>
                <a:lnTo>
                  <a:pt x="388172" y="53337"/>
                </a:lnTo>
                <a:lnTo>
                  <a:pt x="394356" y="48172"/>
                </a:lnTo>
                <a:lnTo>
                  <a:pt x="399166" y="46866"/>
                </a:lnTo>
                <a:lnTo>
                  <a:pt x="435758" y="46866"/>
                </a:lnTo>
                <a:lnTo>
                  <a:pt x="435581" y="46403"/>
                </a:lnTo>
                <a:lnTo>
                  <a:pt x="433520" y="43570"/>
                </a:lnTo>
                <a:lnTo>
                  <a:pt x="431631" y="40756"/>
                </a:lnTo>
                <a:lnTo>
                  <a:pt x="428367" y="38385"/>
                </a:lnTo>
                <a:lnTo>
                  <a:pt x="419778" y="34627"/>
                </a:lnTo>
                <a:lnTo>
                  <a:pt x="414282" y="33682"/>
                </a:lnTo>
                <a:close/>
              </a:path>
              <a:path w="779144" h="132079">
                <a:moveTo>
                  <a:pt x="477150" y="0"/>
                </a:moveTo>
                <a:lnTo>
                  <a:pt x="463409" y="0"/>
                </a:lnTo>
                <a:lnTo>
                  <a:pt x="463409" y="129524"/>
                </a:lnTo>
                <a:lnTo>
                  <a:pt x="477150" y="129524"/>
                </a:lnTo>
                <a:lnTo>
                  <a:pt x="477150" y="0"/>
                </a:lnTo>
                <a:close/>
              </a:path>
              <a:path w="779144" h="132079">
                <a:moveTo>
                  <a:pt x="592238" y="0"/>
                </a:moveTo>
                <a:lnTo>
                  <a:pt x="542081" y="0"/>
                </a:lnTo>
                <a:lnTo>
                  <a:pt x="542081" y="129524"/>
                </a:lnTo>
                <a:lnTo>
                  <a:pt x="591380" y="129524"/>
                </a:lnTo>
                <a:lnTo>
                  <a:pt x="620212" y="114231"/>
                </a:lnTo>
                <a:lnTo>
                  <a:pt x="556853" y="114231"/>
                </a:lnTo>
                <a:lnTo>
                  <a:pt x="556853" y="69716"/>
                </a:lnTo>
                <a:lnTo>
                  <a:pt x="618569" y="69716"/>
                </a:lnTo>
                <a:lnTo>
                  <a:pt x="616802" y="66842"/>
                </a:lnTo>
                <a:lnTo>
                  <a:pt x="611649" y="62883"/>
                </a:lnTo>
                <a:lnTo>
                  <a:pt x="604950" y="60532"/>
                </a:lnTo>
                <a:lnTo>
                  <a:pt x="610103" y="57537"/>
                </a:lnTo>
                <a:lnTo>
                  <a:pt x="613263" y="54402"/>
                </a:lnTo>
                <a:lnTo>
                  <a:pt x="556853" y="54402"/>
                </a:lnTo>
                <a:lnTo>
                  <a:pt x="556853" y="15313"/>
                </a:lnTo>
                <a:lnTo>
                  <a:pt x="615676" y="15313"/>
                </a:lnTo>
                <a:lnTo>
                  <a:pt x="613195" y="10711"/>
                </a:lnTo>
                <a:lnTo>
                  <a:pt x="609244" y="6672"/>
                </a:lnTo>
                <a:lnTo>
                  <a:pt x="598938" y="1346"/>
                </a:lnTo>
                <a:lnTo>
                  <a:pt x="592238" y="0"/>
                </a:lnTo>
                <a:close/>
              </a:path>
              <a:path w="779144" h="132079">
                <a:moveTo>
                  <a:pt x="618569" y="69716"/>
                </a:moveTo>
                <a:lnTo>
                  <a:pt x="589490" y="69716"/>
                </a:lnTo>
                <a:lnTo>
                  <a:pt x="594815" y="70419"/>
                </a:lnTo>
                <a:lnTo>
                  <a:pt x="602373" y="73253"/>
                </a:lnTo>
                <a:lnTo>
                  <a:pt x="605293" y="75765"/>
                </a:lnTo>
                <a:lnTo>
                  <a:pt x="609416" y="82980"/>
                </a:lnTo>
                <a:lnTo>
                  <a:pt x="610446" y="87220"/>
                </a:lnTo>
                <a:lnTo>
                  <a:pt x="610446" y="96164"/>
                </a:lnTo>
                <a:lnTo>
                  <a:pt x="609759" y="99781"/>
                </a:lnTo>
                <a:lnTo>
                  <a:pt x="594300" y="113527"/>
                </a:lnTo>
                <a:lnTo>
                  <a:pt x="592410" y="113990"/>
                </a:lnTo>
                <a:lnTo>
                  <a:pt x="588975" y="114231"/>
                </a:lnTo>
                <a:lnTo>
                  <a:pt x="620212" y="114231"/>
                </a:lnTo>
                <a:lnTo>
                  <a:pt x="622470" y="108925"/>
                </a:lnTo>
                <a:lnTo>
                  <a:pt x="624532" y="103660"/>
                </a:lnTo>
                <a:lnTo>
                  <a:pt x="625562" y="98053"/>
                </a:lnTo>
                <a:lnTo>
                  <a:pt x="625562" y="84547"/>
                </a:lnTo>
                <a:lnTo>
                  <a:pt x="623845" y="77996"/>
                </a:lnTo>
                <a:lnTo>
                  <a:pt x="620237" y="72429"/>
                </a:lnTo>
                <a:lnTo>
                  <a:pt x="618569" y="69716"/>
                </a:lnTo>
                <a:close/>
              </a:path>
              <a:path w="779144" h="132079">
                <a:moveTo>
                  <a:pt x="615676" y="15313"/>
                </a:moveTo>
                <a:lnTo>
                  <a:pt x="586913" y="15313"/>
                </a:lnTo>
                <a:lnTo>
                  <a:pt x="592410" y="15896"/>
                </a:lnTo>
                <a:lnTo>
                  <a:pt x="595674" y="17082"/>
                </a:lnTo>
                <a:lnTo>
                  <a:pt x="605980" y="39651"/>
                </a:lnTo>
                <a:lnTo>
                  <a:pt x="604950" y="43449"/>
                </a:lnTo>
                <a:lnTo>
                  <a:pt x="601171" y="49579"/>
                </a:lnTo>
                <a:lnTo>
                  <a:pt x="598422" y="51729"/>
                </a:lnTo>
                <a:lnTo>
                  <a:pt x="591895" y="53940"/>
                </a:lnTo>
                <a:lnTo>
                  <a:pt x="587257" y="54402"/>
                </a:lnTo>
                <a:lnTo>
                  <a:pt x="613263" y="54402"/>
                </a:lnTo>
                <a:lnTo>
                  <a:pt x="614054" y="53618"/>
                </a:lnTo>
                <a:lnTo>
                  <a:pt x="619207" y="43891"/>
                </a:lnTo>
                <a:lnTo>
                  <a:pt x="620409" y="38706"/>
                </a:lnTo>
                <a:lnTo>
                  <a:pt x="620370" y="27090"/>
                </a:lnTo>
                <a:lnTo>
                  <a:pt x="619035" y="21543"/>
                </a:lnTo>
                <a:lnTo>
                  <a:pt x="615676" y="15313"/>
                </a:lnTo>
                <a:close/>
              </a:path>
              <a:path w="779144" h="132079">
                <a:moveTo>
                  <a:pt x="667475" y="0"/>
                </a:moveTo>
                <a:lnTo>
                  <a:pt x="645316" y="0"/>
                </a:lnTo>
                <a:lnTo>
                  <a:pt x="645316" y="129524"/>
                </a:lnTo>
                <a:lnTo>
                  <a:pt x="659402" y="129524"/>
                </a:lnTo>
                <a:lnTo>
                  <a:pt x="659402" y="19313"/>
                </a:lnTo>
                <a:lnTo>
                  <a:pt x="672979" y="19313"/>
                </a:lnTo>
                <a:lnTo>
                  <a:pt x="667475" y="0"/>
                </a:lnTo>
                <a:close/>
              </a:path>
              <a:path w="779144" h="132079">
                <a:moveTo>
                  <a:pt x="672979" y="19313"/>
                </a:moveTo>
                <a:lnTo>
                  <a:pt x="659402" y="19313"/>
                </a:lnTo>
                <a:lnTo>
                  <a:pt x="691523" y="129524"/>
                </a:lnTo>
                <a:lnTo>
                  <a:pt x="704750" y="129524"/>
                </a:lnTo>
                <a:lnTo>
                  <a:pt x="710262" y="110935"/>
                </a:lnTo>
                <a:lnTo>
                  <a:pt x="698909" y="110935"/>
                </a:lnTo>
                <a:lnTo>
                  <a:pt x="697879" y="106694"/>
                </a:lnTo>
                <a:lnTo>
                  <a:pt x="696161" y="100243"/>
                </a:lnTo>
                <a:lnTo>
                  <a:pt x="693584" y="91622"/>
                </a:lnTo>
                <a:lnTo>
                  <a:pt x="672979" y="19313"/>
                </a:lnTo>
                <a:close/>
              </a:path>
              <a:path w="779144" h="132079">
                <a:moveTo>
                  <a:pt x="750957" y="21202"/>
                </a:moveTo>
                <a:lnTo>
                  <a:pt x="736871" y="21202"/>
                </a:lnTo>
                <a:lnTo>
                  <a:pt x="736871" y="129524"/>
                </a:lnTo>
                <a:lnTo>
                  <a:pt x="750957" y="129524"/>
                </a:lnTo>
                <a:lnTo>
                  <a:pt x="750957" y="21202"/>
                </a:lnTo>
                <a:close/>
              </a:path>
              <a:path w="779144" h="132079">
                <a:moveTo>
                  <a:pt x="750957" y="0"/>
                </a:moveTo>
                <a:lnTo>
                  <a:pt x="731375" y="0"/>
                </a:lnTo>
                <a:lnTo>
                  <a:pt x="704750" y="90195"/>
                </a:lnTo>
                <a:lnTo>
                  <a:pt x="702001" y="99319"/>
                </a:lnTo>
                <a:lnTo>
                  <a:pt x="699989" y="106694"/>
                </a:lnTo>
                <a:lnTo>
                  <a:pt x="698909" y="110935"/>
                </a:lnTo>
                <a:lnTo>
                  <a:pt x="710262" y="110935"/>
                </a:lnTo>
                <a:lnTo>
                  <a:pt x="736871" y="21202"/>
                </a:lnTo>
                <a:lnTo>
                  <a:pt x="750957" y="21202"/>
                </a:lnTo>
                <a:lnTo>
                  <a:pt x="750957" y="0"/>
                </a:lnTo>
                <a:close/>
              </a:path>
              <a:path w="779144" h="132079">
                <a:moveTo>
                  <a:pt x="778784" y="0"/>
                </a:moveTo>
                <a:lnTo>
                  <a:pt x="764355" y="0"/>
                </a:lnTo>
                <a:lnTo>
                  <a:pt x="764355" y="129524"/>
                </a:lnTo>
                <a:lnTo>
                  <a:pt x="778784" y="129524"/>
                </a:lnTo>
                <a:lnTo>
                  <a:pt x="778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8052" y="4224163"/>
            <a:ext cx="434975" cy="132080"/>
          </a:xfrm>
          <a:custGeom>
            <a:avLst/>
            <a:gdLst/>
            <a:ahLst/>
            <a:cxnLst/>
            <a:rect l="l" t="t" r="r" b="b"/>
            <a:pathLst>
              <a:path w="434975" h="132079">
                <a:moveTo>
                  <a:pt x="37463" y="33682"/>
                </a:moveTo>
                <a:lnTo>
                  <a:pt x="3068" y="59941"/>
                </a:lnTo>
                <a:lnTo>
                  <a:pt x="0" y="82658"/>
                </a:lnTo>
                <a:lnTo>
                  <a:pt x="647" y="93862"/>
                </a:lnTo>
                <a:lnTo>
                  <a:pt x="22321" y="128505"/>
                </a:lnTo>
                <a:lnTo>
                  <a:pt x="44334" y="131655"/>
                </a:lnTo>
                <a:lnTo>
                  <a:pt x="50861" y="129725"/>
                </a:lnTo>
                <a:lnTo>
                  <a:pt x="62886" y="122028"/>
                </a:lnTo>
                <a:lnTo>
                  <a:pt x="65846" y="118471"/>
                </a:lnTo>
                <a:lnTo>
                  <a:pt x="30764" y="118471"/>
                </a:lnTo>
                <a:lnTo>
                  <a:pt x="25096" y="115477"/>
                </a:lnTo>
                <a:lnTo>
                  <a:pt x="13896" y="82658"/>
                </a:lnTo>
                <a:lnTo>
                  <a:pt x="14318" y="74180"/>
                </a:lnTo>
                <a:lnTo>
                  <a:pt x="30764" y="46866"/>
                </a:lnTo>
                <a:lnTo>
                  <a:pt x="64829" y="46866"/>
                </a:lnTo>
                <a:lnTo>
                  <a:pt x="64432" y="46283"/>
                </a:lnTo>
                <a:lnTo>
                  <a:pt x="58793" y="40770"/>
                </a:lnTo>
                <a:lnTo>
                  <a:pt x="52429" y="36832"/>
                </a:lnTo>
                <a:lnTo>
                  <a:pt x="45324" y="34470"/>
                </a:lnTo>
                <a:lnTo>
                  <a:pt x="37463" y="33682"/>
                </a:lnTo>
                <a:close/>
              </a:path>
              <a:path w="434975" h="132079">
                <a:moveTo>
                  <a:pt x="64829" y="46866"/>
                </a:moveTo>
                <a:lnTo>
                  <a:pt x="44162" y="46866"/>
                </a:lnTo>
                <a:lnTo>
                  <a:pt x="49831" y="49860"/>
                </a:lnTo>
                <a:lnTo>
                  <a:pt x="54297" y="55829"/>
                </a:lnTo>
                <a:lnTo>
                  <a:pt x="60974" y="82658"/>
                </a:lnTo>
                <a:lnTo>
                  <a:pt x="60624" y="89836"/>
                </a:lnTo>
                <a:lnTo>
                  <a:pt x="44334" y="118471"/>
                </a:lnTo>
                <a:lnTo>
                  <a:pt x="65846" y="118471"/>
                </a:lnTo>
                <a:lnTo>
                  <a:pt x="75081" y="81252"/>
                </a:lnTo>
                <a:lnTo>
                  <a:pt x="74432" y="70678"/>
                </a:lnTo>
                <a:lnTo>
                  <a:pt x="72462" y="61325"/>
                </a:lnTo>
                <a:lnTo>
                  <a:pt x="69139" y="53194"/>
                </a:lnTo>
                <a:lnTo>
                  <a:pt x="64829" y="46866"/>
                </a:lnTo>
                <a:close/>
              </a:path>
              <a:path w="434975" h="132079">
                <a:moveTo>
                  <a:pt x="120625" y="117768"/>
                </a:moveTo>
                <a:lnTo>
                  <a:pt x="107718" y="117768"/>
                </a:lnTo>
                <a:lnTo>
                  <a:pt x="112101" y="123838"/>
                </a:lnTo>
                <a:lnTo>
                  <a:pt x="117273" y="128178"/>
                </a:lnTo>
                <a:lnTo>
                  <a:pt x="123250" y="130785"/>
                </a:lnTo>
                <a:lnTo>
                  <a:pt x="130049" y="131655"/>
                </a:lnTo>
                <a:lnTo>
                  <a:pt x="136879" y="130830"/>
                </a:lnTo>
                <a:lnTo>
                  <a:pt x="143211" y="128356"/>
                </a:lnTo>
                <a:lnTo>
                  <a:pt x="149059" y="124236"/>
                </a:lnTo>
                <a:lnTo>
                  <a:pt x="154441" y="118471"/>
                </a:lnTo>
                <a:lnTo>
                  <a:pt x="121632" y="118471"/>
                </a:lnTo>
                <a:lnTo>
                  <a:pt x="120625" y="117768"/>
                </a:lnTo>
                <a:close/>
              </a:path>
              <a:path w="434975" h="132079">
                <a:moveTo>
                  <a:pt x="108749" y="0"/>
                </a:moveTo>
                <a:lnTo>
                  <a:pt x="95007" y="0"/>
                </a:lnTo>
                <a:lnTo>
                  <a:pt x="95007" y="129524"/>
                </a:lnTo>
                <a:lnTo>
                  <a:pt x="107718" y="129524"/>
                </a:lnTo>
                <a:lnTo>
                  <a:pt x="107718" y="117768"/>
                </a:lnTo>
                <a:lnTo>
                  <a:pt x="120625" y="117768"/>
                </a:lnTo>
                <a:lnTo>
                  <a:pt x="115792" y="114391"/>
                </a:lnTo>
                <a:lnTo>
                  <a:pt x="111497" y="106212"/>
                </a:lnTo>
                <a:lnTo>
                  <a:pt x="108749" y="101188"/>
                </a:lnTo>
                <a:lnTo>
                  <a:pt x="107547" y="93109"/>
                </a:lnTo>
                <a:lnTo>
                  <a:pt x="107581" y="81252"/>
                </a:lnTo>
                <a:lnTo>
                  <a:pt x="107942" y="73849"/>
                </a:lnTo>
                <a:lnTo>
                  <a:pt x="123521" y="46624"/>
                </a:lnTo>
                <a:lnTo>
                  <a:pt x="155305" y="46624"/>
                </a:lnTo>
                <a:lnTo>
                  <a:pt x="154987" y="46162"/>
                </a:lnTo>
                <a:lnTo>
                  <a:pt x="108749" y="46162"/>
                </a:lnTo>
                <a:lnTo>
                  <a:pt x="108749" y="0"/>
                </a:lnTo>
                <a:close/>
              </a:path>
              <a:path w="434975" h="132079">
                <a:moveTo>
                  <a:pt x="155305" y="46624"/>
                </a:moveTo>
                <a:lnTo>
                  <a:pt x="135374" y="46624"/>
                </a:lnTo>
                <a:lnTo>
                  <a:pt x="140355" y="49539"/>
                </a:lnTo>
                <a:lnTo>
                  <a:pt x="144478" y="55347"/>
                </a:lnTo>
                <a:lnTo>
                  <a:pt x="147282" y="60306"/>
                </a:lnTo>
                <a:lnTo>
                  <a:pt x="149266" y="66473"/>
                </a:lnTo>
                <a:lnTo>
                  <a:pt x="150444" y="73849"/>
                </a:lnTo>
                <a:lnTo>
                  <a:pt x="150833" y="82437"/>
                </a:lnTo>
                <a:lnTo>
                  <a:pt x="150417" y="90926"/>
                </a:lnTo>
                <a:lnTo>
                  <a:pt x="134687" y="118471"/>
                </a:lnTo>
                <a:lnTo>
                  <a:pt x="154441" y="118471"/>
                </a:lnTo>
                <a:lnTo>
                  <a:pt x="158923" y="111194"/>
                </a:lnTo>
                <a:lnTo>
                  <a:pt x="162084" y="102567"/>
                </a:lnTo>
                <a:lnTo>
                  <a:pt x="163958" y="92587"/>
                </a:lnTo>
                <a:lnTo>
                  <a:pt x="164511" y="82437"/>
                </a:lnTo>
                <a:lnTo>
                  <a:pt x="164505" y="73849"/>
                </a:lnTo>
                <a:lnTo>
                  <a:pt x="163888" y="68148"/>
                </a:lnTo>
                <a:lnTo>
                  <a:pt x="162170" y="62180"/>
                </a:lnTo>
                <a:lnTo>
                  <a:pt x="160624" y="56211"/>
                </a:lnTo>
                <a:lnTo>
                  <a:pt x="158391" y="51106"/>
                </a:lnTo>
                <a:lnTo>
                  <a:pt x="155305" y="46624"/>
                </a:lnTo>
                <a:close/>
              </a:path>
              <a:path w="434975" h="132079">
                <a:moveTo>
                  <a:pt x="135546" y="33682"/>
                </a:moveTo>
                <a:lnTo>
                  <a:pt x="121804" y="33682"/>
                </a:lnTo>
                <a:lnTo>
                  <a:pt x="114417" y="37842"/>
                </a:lnTo>
                <a:lnTo>
                  <a:pt x="108749" y="46162"/>
                </a:lnTo>
                <a:lnTo>
                  <a:pt x="154987" y="46162"/>
                </a:lnTo>
                <a:lnTo>
                  <a:pt x="152551" y="42625"/>
                </a:lnTo>
                <a:lnTo>
                  <a:pt x="148944" y="39369"/>
                </a:lnTo>
                <a:lnTo>
                  <a:pt x="140355" y="34828"/>
                </a:lnTo>
                <a:lnTo>
                  <a:pt x="135546" y="33682"/>
                </a:lnTo>
                <a:close/>
              </a:path>
              <a:path w="434975" h="132079">
                <a:moveTo>
                  <a:pt x="218168" y="33682"/>
                </a:moveTo>
                <a:lnTo>
                  <a:pt x="183384" y="62441"/>
                </a:lnTo>
                <a:lnTo>
                  <a:pt x="180722" y="83382"/>
                </a:lnTo>
                <a:lnTo>
                  <a:pt x="181369" y="94162"/>
                </a:lnTo>
                <a:lnTo>
                  <a:pt x="203310" y="128474"/>
                </a:lnTo>
                <a:lnTo>
                  <a:pt x="228303" y="131655"/>
                </a:lnTo>
                <a:lnTo>
                  <a:pt x="235861" y="128982"/>
                </a:lnTo>
                <a:lnTo>
                  <a:pt x="241873" y="123656"/>
                </a:lnTo>
                <a:lnTo>
                  <a:pt x="246100" y="119251"/>
                </a:lnTo>
                <a:lnTo>
                  <a:pt x="246616" y="118471"/>
                </a:lnTo>
                <a:lnTo>
                  <a:pt x="212328" y="118471"/>
                </a:lnTo>
                <a:lnTo>
                  <a:pt x="206660" y="115758"/>
                </a:lnTo>
                <a:lnTo>
                  <a:pt x="202365" y="110332"/>
                </a:lnTo>
                <a:lnTo>
                  <a:pt x="197899" y="104926"/>
                </a:lnTo>
                <a:lnTo>
                  <a:pt x="195323" y="97028"/>
                </a:lnTo>
                <a:lnTo>
                  <a:pt x="194807" y="86678"/>
                </a:lnTo>
                <a:lnTo>
                  <a:pt x="254584" y="86678"/>
                </a:lnTo>
                <a:lnTo>
                  <a:pt x="254584" y="82437"/>
                </a:lnTo>
                <a:lnTo>
                  <a:pt x="254095" y="73715"/>
                </a:lnTo>
                <a:lnTo>
                  <a:pt x="195666" y="73715"/>
                </a:lnTo>
                <a:lnTo>
                  <a:pt x="196010" y="65395"/>
                </a:lnTo>
                <a:lnTo>
                  <a:pt x="198414" y="58803"/>
                </a:lnTo>
                <a:lnTo>
                  <a:pt x="202538" y="53939"/>
                </a:lnTo>
                <a:lnTo>
                  <a:pt x="206831" y="49076"/>
                </a:lnTo>
                <a:lnTo>
                  <a:pt x="212156" y="46624"/>
                </a:lnTo>
                <a:lnTo>
                  <a:pt x="244591" y="46624"/>
                </a:lnTo>
                <a:lnTo>
                  <a:pt x="244450" y="46403"/>
                </a:lnTo>
                <a:lnTo>
                  <a:pt x="239039" y="40838"/>
                </a:lnTo>
                <a:lnTo>
                  <a:pt x="232855" y="36862"/>
                </a:lnTo>
                <a:lnTo>
                  <a:pt x="225898" y="34477"/>
                </a:lnTo>
                <a:lnTo>
                  <a:pt x="218168" y="33682"/>
                </a:lnTo>
                <a:close/>
              </a:path>
              <a:path w="434975" h="132079">
                <a:moveTo>
                  <a:pt x="240155" y="99379"/>
                </a:moveTo>
                <a:lnTo>
                  <a:pt x="238094" y="105991"/>
                </a:lnTo>
                <a:lnTo>
                  <a:pt x="235346" y="110814"/>
                </a:lnTo>
                <a:lnTo>
                  <a:pt x="231738" y="113869"/>
                </a:lnTo>
                <a:lnTo>
                  <a:pt x="228303" y="116944"/>
                </a:lnTo>
                <a:lnTo>
                  <a:pt x="224009" y="118471"/>
                </a:lnTo>
                <a:lnTo>
                  <a:pt x="246616" y="118471"/>
                </a:lnTo>
                <a:lnTo>
                  <a:pt x="249538" y="114052"/>
                </a:lnTo>
                <a:lnTo>
                  <a:pt x="252236" y="108059"/>
                </a:lnTo>
                <a:lnTo>
                  <a:pt x="254241" y="101268"/>
                </a:lnTo>
                <a:lnTo>
                  <a:pt x="240155" y="99379"/>
                </a:lnTo>
                <a:close/>
              </a:path>
              <a:path w="434975" h="132079">
                <a:moveTo>
                  <a:pt x="244591" y="46624"/>
                </a:moveTo>
                <a:lnTo>
                  <a:pt x="225211" y="46624"/>
                </a:lnTo>
                <a:lnTo>
                  <a:pt x="230880" y="49699"/>
                </a:lnTo>
                <a:lnTo>
                  <a:pt x="235346" y="55829"/>
                </a:lnTo>
                <a:lnTo>
                  <a:pt x="238094" y="59748"/>
                </a:lnTo>
                <a:lnTo>
                  <a:pt x="239812" y="65717"/>
                </a:lnTo>
                <a:lnTo>
                  <a:pt x="240327" y="73715"/>
                </a:lnTo>
                <a:lnTo>
                  <a:pt x="254095" y="73715"/>
                </a:lnTo>
                <a:lnTo>
                  <a:pt x="253967" y="71437"/>
                </a:lnTo>
                <a:lnTo>
                  <a:pt x="252094" y="61768"/>
                </a:lnTo>
                <a:lnTo>
                  <a:pt x="248932" y="53424"/>
                </a:lnTo>
                <a:lnTo>
                  <a:pt x="244591" y="46624"/>
                </a:lnTo>
                <a:close/>
              </a:path>
              <a:path w="434975" h="132079">
                <a:moveTo>
                  <a:pt x="283442" y="99158"/>
                </a:moveTo>
                <a:lnTo>
                  <a:pt x="270216" y="101509"/>
                </a:lnTo>
                <a:lnTo>
                  <a:pt x="271590" y="111397"/>
                </a:lnTo>
                <a:lnTo>
                  <a:pt x="275025" y="118893"/>
                </a:lnTo>
                <a:lnTo>
                  <a:pt x="286019" y="129102"/>
                </a:lnTo>
                <a:lnTo>
                  <a:pt x="293920" y="131655"/>
                </a:lnTo>
                <a:lnTo>
                  <a:pt x="310582" y="131655"/>
                </a:lnTo>
                <a:lnTo>
                  <a:pt x="316251" y="130369"/>
                </a:lnTo>
                <a:lnTo>
                  <a:pt x="326214" y="125184"/>
                </a:lnTo>
                <a:lnTo>
                  <a:pt x="329993" y="121566"/>
                </a:lnTo>
                <a:lnTo>
                  <a:pt x="331718" y="118471"/>
                </a:lnTo>
                <a:lnTo>
                  <a:pt x="298043" y="118471"/>
                </a:lnTo>
                <a:lnTo>
                  <a:pt x="293233" y="116823"/>
                </a:lnTo>
                <a:lnTo>
                  <a:pt x="286362" y="110231"/>
                </a:lnTo>
                <a:lnTo>
                  <a:pt x="284301" y="105428"/>
                </a:lnTo>
                <a:lnTo>
                  <a:pt x="283442" y="99158"/>
                </a:lnTo>
                <a:close/>
              </a:path>
              <a:path w="434975" h="132079">
                <a:moveTo>
                  <a:pt x="308177" y="33682"/>
                </a:moveTo>
                <a:lnTo>
                  <a:pt x="297699" y="33682"/>
                </a:lnTo>
                <a:lnTo>
                  <a:pt x="293748" y="34305"/>
                </a:lnTo>
                <a:lnTo>
                  <a:pt x="290141" y="35571"/>
                </a:lnTo>
                <a:lnTo>
                  <a:pt x="286362" y="36817"/>
                </a:lnTo>
                <a:lnTo>
                  <a:pt x="274815" y="49076"/>
                </a:lnTo>
                <a:lnTo>
                  <a:pt x="273136" y="52593"/>
                </a:lnTo>
                <a:lnTo>
                  <a:pt x="272277" y="56452"/>
                </a:lnTo>
                <a:lnTo>
                  <a:pt x="272277" y="65234"/>
                </a:lnTo>
                <a:lnTo>
                  <a:pt x="273307" y="69475"/>
                </a:lnTo>
                <a:lnTo>
                  <a:pt x="312128" y="91923"/>
                </a:lnTo>
                <a:lnTo>
                  <a:pt x="316766" y="93732"/>
                </a:lnTo>
                <a:lnTo>
                  <a:pt x="318656" y="95159"/>
                </a:lnTo>
                <a:lnTo>
                  <a:pt x="321404" y="97188"/>
                </a:lnTo>
                <a:lnTo>
                  <a:pt x="322606" y="100022"/>
                </a:lnTo>
                <a:lnTo>
                  <a:pt x="322606" y="107719"/>
                </a:lnTo>
                <a:lnTo>
                  <a:pt x="321232" y="111196"/>
                </a:lnTo>
                <a:lnTo>
                  <a:pt x="315048" y="117004"/>
                </a:lnTo>
                <a:lnTo>
                  <a:pt x="310582" y="118471"/>
                </a:lnTo>
                <a:lnTo>
                  <a:pt x="331718" y="118471"/>
                </a:lnTo>
                <a:lnTo>
                  <a:pt x="332641" y="116823"/>
                </a:lnTo>
                <a:lnTo>
                  <a:pt x="335318" y="112301"/>
                </a:lnTo>
                <a:lnTo>
                  <a:pt x="336423" y="107719"/>
                </a:lnTo>
                <a:lnTo>
                  <a:pt x="314018" y="75685"/>
                </a:lnTo>
                <a:lnTo>
                  <a:pt x="297699" y="70500"/>
                </a:lnTo>
                <a:lnTo>
                  <a:pt x="293577" y="69173"/>
                </a:lnTo>
                <a:lnTo>
                  <a:pt x="285503" y="55588"/>
                </a:lnTo>
                <a:lnTo>
                  <a:pt x="286706" y="52714"/>
                </a:lnTo>
                <a:lnTo>
                  <a:pt x="292203" y="47850"/>
                </a:lnTo>
                <a:lnTo>
                  <a:pt x="296497" y="46624"/>
                </a:lnTo>
                <a:lnTo>
                  <a:pt x="329681" y="46624"/>
                </a:lnTo>
                <a:lnTo>
                  <a:pt x="328908" y="45378"/>
                </a:lnTo>
                <a:lnTo>
                  <a:pt x="326557" y="41841"/>
                </a:lnTo>
                <a:lnTo>
                  <a:pt x="323122" y="38988"/>
                </a:lnTo>
                <a:lnTo>
                  <a:pt x="313502" y="34747"/>
                </a:lnTo>
                <a:lnTo>
                  <a:pt x="308177" y="33682"/>
                </a:lnTo>
                <a:close/>
              </a:path>
              <a:path w="434975" h="132079">
                <a:moveTo>
                  <a:pt x="329681" y="46624"/>
                </a:moveTo>
                <a:lnTo>
                  <a:pt x="308177" y="46624"/>
                </a:lnTo>
                <a:lnTo>
                  <a:pt x="312300" y="48011"/>
                </a:lnTo>
                <a:lnTo>
                  <a:pt x="315048" y="50764"/>
                </a:lnTo>
                <a:lnTo>
                  <a:pt x="317968" y="53498"/>
                </a:lnTo>
                <a:lnTo>
                  <a:pt x="319686" y="57236"/>
                </a:lnTo>
                <a:lnTo>
                  <a:pt x="320202" y="61938"/>
                </a:lnTo>
                <a:lnTo>
                  <a:pt x="333600" y="59828"/>
                </a:lnTo>
                <a:lnTo>
                  <a:pt x="332741" y="53859"/>
                </a:lnTo>
                <a:lnTo>
                  <a:pt x="331195" y="49076"/>
                </a:lnTo>
                <a:lnTo>
                  <a:pt x="329681" y="46624"/>
                </a:lnTo>
                <a:close/>
              </a:path>
              <a:path w="434975" h="132079">
                <a:moveTo>
                  <a:pt x="398530" y="33682"/>
                </a:moveTo>
                <a:lnTo>
                  <a:pt x="363746" y="62441"/>
                </a:lnTo>
                <a:lnTo>
                  <a:pt x="361083" y="83382"/>
                </a:lnTo>
                <a:lnTo>
                  <a:pt x="361730" y="94162"/>
                </a:lnTo>
                <a:lnTo>
                  <a:pt x="383672" y="128474"/>
                </a:lnTo>
                <a:lnTo>
                  <a:pt x="408665" y="131655"/>
                </a:lnTo>
                <a:lnTo>
                  <a:pt x="416223" y="128982"/>
                </a:lnTo>
                <a:lnTo>
                  <a:pt x="422235" y="123656"/>
                </a:lnTo>
                <a:lnTo>
                  <a:pt x="426462" y="119251"/>
                </a:lnTo>
                <a:lnTo>
                  <a:pt x="426978" y="118471"/>
                </a:lnTo>
                <a:lnTo>
                  <a:pt x="392690" y="118471"/>
                </a:lnTo>
                <a:lnTo>
                  <a:pt x="387021" y="115758"/>
                </a:lnTo>
                <a:lnTo>
                  <a:pt x="382727" y="110332"/>
                </a:lnTo>
                <a:lnTo>
                  <a:pt x="378261" y="104926"/>
                </a:lnTo>
                <a:lnTo>
                  <a:pt x="375684" y="97028"/>
                </a:lnTo>
                <a:lnTo>
                  <a:pt x="375169" y="86678"/>
                </a:lnTo>
                <a:lnTo>
                  <a:pt x="434946" y="86678"/>
                </a:lnTo>
                <a:lnTo>
                  <a:pt x="434946" y="82437"/>
                </a:lnTo>
                <a:lnTo>
                  <a:pt x="434456" y="73715"/>
                </a:lnTo>
                <a:lnTo>
                  <a:pt x="376028" y="73715"/>
                </a:lnTo>
                <a:lnTo>
                  <a:pt x="376371" y="65395"/>
                </a:lnTo>
                <a:lnTo>
                  <a:pt x="378776" y="58803"/>
                </a:lnTo>
                <a:lnTo>
                  <a:pt x="382899" y="53939"/>
                </a:lnTo>
                <a:lnTo>
                  <a:pt x="387193" y="49076"/>
                </a:lnTo>
                <a:lnTo>
                  <a:pt x="392518" y="46624"/>
                </a:lnTo>
                <a:lnTo>
                  <a:pt x="424952" y="46624"/>
                </a:lnTo>
                <a:lnTo>
                  <a:pt x="424811" y="46403"/>
                </a:lnTo>
                <a:lnTo>
                  <a:pt x="419400" y="40838"/>
                </a:lnTo>
                <a:lnTo>
                  <a:pt x="413217" y="36862"/>
                </a:lnTo>
                <a:lnTo>
                  <a:pt x="406260" y="34477"/>
                </a:lnTo>
                <a:lnTo>
                  <a:pt x="398530" y="33682"/>
                </a:lnTo>
                <a:close/>
              </a:path>
              <a:path w="434975" h="132079">
                <a:moveTo>
                  <a:pt x="420517" y="99379"/>
                </a:moveTo>
                <a:lnTo>
                  <a:pt x="418456" y="105991"/>
                </a:lnTo>
                <a:lnTo>
                  <a:pt x="415707" y="110814"/>
                </a:lnTo>
                <a:lnTo>
                  <a:pt x="412100" y="113869"/>
                </a:lnTo>
                <a:lnTo>
                  <a:pt x="408665" y="116944"/>
                </a:lnTo>
                <a:lnTo>
                  <a:pt x="404370" y="118471"/>
                </a:lnTo>
                <a:lnTo>
                  <a:pt x="426978" y="118471"/>
                </a:lnTo>
                <a:lnTo>
                  <a:pt x="429900" y="114052"/>
                </a:lnTo>
                <a:lnTo>
                  <a:pt x="432597" y="108059"/>
                </a:lnTo>
                <a:lnTo>
                  <a:pt x="434602" y="101268"/>
                </a:lnTo>
                <a:lnTo>
                  <a:pt x="420517" y="99379"/>
                </a:lnTo>
                <a:close/>
              </a:path>
              <a:path w="434975" h="132079">
                <a:moveTo>
                  <a:pt x="424952" y="46624"/>
                </a:moveTo>
                <a:lnTo>
                  <a:pt x="405573" y="46624"/>
                </a:lnTo>
                <a:lnTo>
                  <a:pt x="411241" y="49699"/>
                </a:lnTo>
                <a:lnTo>
                  <a:pt x="415707" y="55829"/>
                </a:lnTo>
                <a:lnTo>
                  <a:pt x="418456" y="59748"/>
                </a:lnTo>
                <a:lnTo>
                  <a:pt x="420173" y="65717"/>
                </a:lnTo>
                <a:lnTo>
                  <a:pt x="420689" y="73715"/>
                </a:lnTo>
                <a:lnTo>
                  <a:pt x="434456" y="73715"/>
                </a:lnTo>
                <a:lnTo>
                  <a:pt x="434329" y="71437"/>
                </a:lnTo>
                <a:lnTo>
                  <a:pt x="432455" y="61768"/>
                </a:lnTo>
                <a:lnTo>
                  <a:pt x="429293" y="53424"/>
                </a:lnTo>
                <a:lnTo>
                  <a:pt x="424952" y="4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3085" y="4545714"/>
            <a:ext cx="779145" cy="132080"/>
          </a:xfrm>
          <a:custGeom>
            <a:avLst/>
            <a:gdLst/>
            <a:ahLst/>
            <a:cxnLst/>
            <a:rect l="l" t="t" r="r" b="b"/>
            <a:pathLst>
              <a:path w="779144" h="132079">
                <a:moveTo>
                  <a:pt x="12075" y="35792"/>
                </a:moveTo>
                <a:lnTo>
                  <a:pt x="0" y="35792"/>
                </a:lnTo>
                <a:lnTo>
                  <a:pt x="0" y="129524"/>
                </a:lnTo>
                <a:lnTo>
                  <a:pt x="13484" y="129524"/>
                </a:lnTo>
                <a:lnTo>
                  <a:pt x="13567" y="65938"/>
                </a:lnTo>
                <a:lnTo>
                  <a:pt x="15596" y="58140"/>
                </a:lnTo>
                <a:lnTo>
                  <a:pt x="19891" y="53819"/>
                </a:lnTo>
                <a:lnTo>
                  <a:pt x="24013" y="49498"/>
                </a:lnTo>
                <a:lnTo>
                  <a:pt x="25177" y="48996"/>
                </a:lnTo>
                <a:lnTo>
                  <a:pt x="12075" y="48996"/>
                </a:lnTo>
                <a:lnTo>
                  <a:pt x="12075" y="35792"/>
                </a:lnTo>
                <a:close/>
              </a:path>
              <a:path w="779144" h="132079">
                <a:moveTo>
                  <a:pt x="61744" y="47348"/>
                </a:moveTo>
                <a:lnTo>
                  <a:pt x="38442" y="47348"/>
                </a:lnTo>
                <a:lnTo>
                  <a:pt x="41534" y="48313"/>
                </a:lnTo>
                <a:lnTo>
                  <a:pt x="47031" y="52252"/>
                </a:lnTo>
                <a:lnTo>
                  <a:pt x="48920" y="54804"/>
                </a:lnTo>
                <a:lnTo>
                  <a:pt x="50982" y="61074"/>
                </a:lnTo>
                <a:lnTo>
                  <a:pt x="51497" y="65938"/>
                </a:lnTo>
                <a:lnTo>
                  <a:pt x="51497" y="129524"/>
                </a:lnTo>
                <a:lnTo>
                  <a:pt x="65067" y="129524"/>
                </a:lnTo>
                <a:lnTo>
                  <a:pt x="64955" y="61074"/>
                </a:lnTo>
                <a:lnTo>
                  <a:pt x="64895" y="59265"/>
                </a:lnTo>
                <a:lnTo>
                  <a:pt x="64380" y="56291"/>
                </a:lnTo>
                <a:lnTo>
                  <a:pt x="63693" y="51890"/>
                </a:lnTo>
                <a:lnTo>
                  <a:pt x="62147" y="48051"/>
                </a:lnTo>
                <a:lnTo>
                  <a:pt x="61744" y="47348"/>
                </a:lnTo>
                <a:close/>
              </a:path>
              <a:path w="779144" h="132079">
                <a:moveTo>
                  <a:pt x="42393" y="33682"/>
                </a:moveTo>
                <a:lnTo>
                  <a:pt x="12075" y="48996"/>
                </a:lnTo>
                <a:lnTo>
                  <a:pt x="25177" y="48996"/>
                </a:lnTo>
                <a:lnTo>
                  <a:pt x="28995" y="47348"/>
                </a:lnTo>
                <a:lnTo>
                  <a:pt x="61744" y="47348"/>
                </a:lnTo>
                <a:lnTo>
                  <a:pt x="60257" y="44755"/>
                </a:lnTo>
                <a:lnTo>
                  <a:pt x="58196" y="41460"/>
                </a:lnTo>
                <a:lnTo>
                  <a:pt x="55104" y="38787"/>
                </a:lnTo>
                <a:lnTo>
                  <a:pt x="46859" y="34707"/>
                </a:lnTo>
                <a:lnTo>
                  <a:pt x="42393" y="33682"/>
                </a:lnTo>
                <a:close/>
              </a:path>
              <a:path w="779144" h="132079">
                <a:moveTo>
                  <a:pt x="122611" y="33682"/>
                </a:moveTo>
                <a:lnTo>
                  <a:pt x="88235" y="59941"/>
                </a:lnTo>
                <a:lnTo>
                  <a:pt x="85165" y="82658"/>
                </a:lnTo>
                <a:lnTo>
                  <a:pt x="85809" y="93862"/>
                </a:lnTo>
                <a:lnTo>
                  <a:pt x="107431" y="128505"/>
                </a:lnTo>
                <a:lnTo>
                  <a:pt x="129482" y="131655"/>
                </a:lnTo>
                <a:lnTo>
                  <a:pt x="136009" y="129725"/>
                </a:lnTo>
                <a:lnTo>
                  <a:pt x="148033" y="122028"/>
                </a:lnTo>
                <a:lnTo>
                  <a:pt x="150994" y="118471"/>
                </a:lnTo>
                <a:lnTo>
                  <a:pt x="115912" y="118471"/>
                </a:lnTo>
                <a:lnTo>
                  <a:pt x="110243" y="115477"/>
                </a:lnTo>
                <a:lnTo>
                  <a:pt x="99078" y="82658"/>
                </a:lnTo>
                <a:lnTo>
                  <a:pt x="99497" y="74180"/>
                </a:lnTo>
                <a:lnTo>
                  <a:pt x="115912" y="46866"/>
                </a:lnTo>
                <a:lnTo>
                  <a:pt x="149976" y="46866"/>
                </a:lnTo>
                <a:lnTo>
                  <a:pt x="149579" y="46283"/>
                </a:lnTo>
                <a:lnTo>
                  <a:pt x="143940" y="40770"/>
                </a:lnTo>
                <a:lnTo>
                  <a:pt x="137577" y="36832"/>
                </a:lnTo>
                <a:lnTo>
                  <a:pt x="130472" y="34470"/>
                </a:lnTo>
                <a:lnTo>
                  <a:pt x="122611" y="33682"/>
                </a:lnTo>
                <a:close/>
              </a:path>
              <a:path w="779144" h="132079">
                <a:moveTo>
                  <a:pt x="149976" y="46866"/>
                </a:moveTo>
                <a:lnTo>
                  <a:pt x="129310" y="46866"/>
                </a:lnTo>
                <a:lnTo>
                  <a:pt x="134979" y="49860"/>
                </a:lnTo>
                <a:lnTo>
                  <a:pt x="139445" y="55829"/>
                </a:lnTo>
                <a:lnTo>
                  <a:pt x="146121" y="82658"/>
                </a:lnTo>
                <a:lnTo>
                  <a:pt x="145772" y="89836"/>
                </a:lnTo>
                <a:lnTo>
                  <a:pt x="129482" y="118471"/>
                </a:lnTo>
                <a:lnTo>
                  <a:pt x="150994" y="118471"/>
                </a:lnTo>
                <a:lnTo>
                  <a:pt x="160229" y="81252"/>
                </a:lnTo>
                <a:lnTo>
                  <a:pt x="159580" y="70678"/>
                </a:lnTo>
                <a:lnTo>
                  <a:pt x="157610" y="61325"/>
                </a:lnTo>
                <a:lnTo>
                  <a:pt x="154287" y="53194"/>
                </a:lnTo>
                <a:lnTo>
                  <a:pt x="149976" y="46866"/>
                </a:lnTo>
                <a:close/>
              </a:path>
              <a:path w="779144" h="132079">
                <a:moveTo>
                  <a:pt x="192523" y="35792"/>
                </a:moveTo>
                <a:lnTo>
                  <a:pt x="180155" y="35792"/>
                </a:lnTo>
                <a:lnTo>
                  <a:pt x="180155" y="129524"/>
                </a:lnTo>
                <a:lnTo>
                  <a:pt x="193725" y="129524"/>
                </a:lnTo>
                <a:lnTo>
                  <a:pt x="193725" y="73715"/>
                </a:lnTo>
                <a:lnTo>
                  <a:pt x="194412" y="67586"/>
                </a:lnTo>
                <a:lnTo>
                  <a:pt x="196130" y="61938"/>
                </a:lnTo>
                <a:lnTo>
                  <a:pt x="196989" y="58180"/>
                </a:lnTo>
                <a:lnTo>
                  <a:pt x="198706" y="55226"/>
                </a:lnTo>
                <a:lnTo>
                  <a:pt x="200940" y="53116"/>
                </a:lnTo>
                <a:lnTo>
                  <a:pt x="203344" y="50986"/>
                </a:lnTo>
                <a:lnTo>
                  <a:pt x="206093" y="49940"/>
                </a:lnTo>
                <a:lnTo>
                  <a:pt x="192523" y="49940"/>
                </a:lnTo>
                <a:lnTo>
                  <a:pt x="192523" y="35792"/>
                </a:lnTo>
                <a:close/>
              </a:path>
              <a:path w="779144" h="132079">
                <a:moveTo>
                  <a:pt x="214338" y="33682"/>
                </a:moveTo>
                <a:lnTo>
                  <a:pt x="192523" y="49940"/>
                </a:lnTo>
                <a:lnTo>
                  <a:pt x="212448" y="49940"/>
                </a:lnTo>
                <a:lnTo>
                  <a:pt x="215712" y="51106"/>
                </a:lnTo>
                <a:lnTo>
                  <a:pt x="218976" y="53457"/>
                </a:lnTo>
                <a:lnTo>
                  <a:pt x="223614" y="38626"/>
                </a:lnTo>
                <a:lnTo>
                  <a:pt x="218976" y="35330"/>
                </a:lnTo>
                <a:lnTo>
                  <a:pt x="214338" y="33682"/>
                </a:lnTo>
                <a:close/>
              </a:path>
              <a:path w="779144" h="132079">
                <a:moveTo>
                  <a:pt x="244055" y="35792"/>
                </a:moveTo>
                <a:lnTo>
                  <a:pt x="231859" y="35792"/>
                </a:lnTo>
                <a:lnTo>
                  <a:pt x="231859" y="129524"/>
                </a:lnTo>
                <a:lnTo>
                  <a:pt x="245429" y="129524"/>
                </a:lnTo>
                <a:lnTo>
                  <a:pt x="245429" y="72308"/>
                </a:lnTo>
                <a:lnTo>
                  <a:pt x="246116" y="65797"/>
                </a:lnTo>
                <a:lnTo>
                  <a:pt x="247662" y="61235"/>
                </a:lnTo>
                <a:lnTo>
                  <a:pt x="249036" y="56673"/>
                </a:lnTo>
                <a:lnTo>
                  <a:pt x="251441" y="53236"/>
                </a:lnTo>
                <a:lnTo>
                  <a:pt x="254704" y="50865"/>
                </a:lnTo>
                <a:lnTo>
                  <a:pt x="257162" y="48996"/>
                </a:lnTo>
                <a:lnTo>
                  <a:pt x="244055" y="48996"/>
                </a:lnTo>
                <a:lnTo>
                  <a:pt x="244055" y="35792"/>
                </a:lnTo>
                <a:close/>
              </a:path>
              <a:path w="779144" h="132079">
                <a:moveTo>
                  <a:pt x="290176" y="47348"/>
                </a:moveTo>
                <a:lnTo>
                  <a:pt x="270336" y="47348"/>
                </a:lnTo>
                <a:lnTo>
                  <a:pt x="273943" y="49116"/>
                </a:lnTo>
                <a:lnTo>
                  <a:pt x="276004" y="52633"/>
                </a:lnTo>
                <a:lnTo>
                  <a:pt x="278237" y="56171"/>
                </a:lnTo>
                <a:lnTo>
                  <a:pt x="279385" y="61235"/>
                </a:lnTo>
                <a:lnTo>
                  <a:pt x="279440" y="129524"/>
                </a:lnTo>
                <a:lnTo>
                  <a:pt x="293010" y="129524"/>
                </a:lnTo>
                <a:lnTo>
                  <a:pt x="293010" y="65395"/>
                </a:lnTo>
                <a:lnTo>
                  <a:pt x="294899" y="58341"/>
                </a:lnTo>
                <a:lnTo>
                  <a:pt x="298678" y="53940"/>
                </a:lnTo>
                <a:lnTo>
                  <a:pt x="301956" y="49940"/>
                </a:lnTo>
                <a:lnTo>
                  <a:pt x="290949" y="49940"/>
                </a:lnTo>
                <a:lnTo>
                  <a:pt x="290176" y="47348"/>
                </a:lnTo>
                <a:close/>
              </a:path>
              <a:path w="779144" h="132079">
                <a:moveTo>
                  <a:pt x="338592" y="47348"/>
                </a:moveTo>
                <a:lnTo>
                  <a:pt x="315856" y="47348"/>
                </a:lnTo>
                <a:lnTo>
                  <a:pt x="318604" y="48212"/>
                </a:lnTo>
                <a:lnTo>
                  <a:pt x="323070" y="51649"/>
                </a:lnTo>
                <a:lnTo>
                  <a:pt x="324788" y="53940"/>
                </a:lnTo>
                <a:lnTo>
                  <a:pt x="326506" y="59587"/>
                </a:lnTo>
                <a:lnTo>
                  <a:pt x="326849" y="64149"/>
                </a:lnTo>
                <a:lnTo>
                  <a:pt x="326849" y="129524"/>
                </a:lnTo>
                <a:lnTo>
                  <a:pt x="340419" y="129524"/>
                </a:lnTo>
                <a:lnTo>
                  <a:pt x="340299" y="53940"/>
                </a:lnTo>
                <a:lnTo>
                  <a:pt x="338592" y="47348"/>
                </a:lnTo>
                <a:close/>
              </a:path>
              <a:path w="779144" h="132079">
                <a:moveTo>
                  <a:pt x="323757" y="33682"/>
                </a:moveTo>
                <a:lnTo>
                  <a:pt x="290949" y="49940"/>
                </a:lnTo>
                <a:lnTo>
                  <a:pt x="301956" y="49940"/>
                </a:lnTo>
                <a:lnTo>
                  <a:pt x="302286" y="49539"/>
                </a:lnTo>
                <a:lnTo>
                  <a:pt x="306923" y="47348"/>
                </a:lnTo>
                <a:lnTo>
                  <a:pt x="338592" y="47348"/>
                </a:lnTo>
                <a:lnTo>
                  <a:pt x="338358" y="46444"/>
                </a:lnTo>
                <a:lnTo>
                  <a:pt x="329769" y="36234"/>
                </a:lnTo>
                <a:lnTo>
                  <a:pt x="323757" y="33682"/>
                </a:lnTo>
                <a:close/>
              </a:path>
              <a:path w="779144" h="132079">
                <a:moveTo>
                  <a:pt x="274287" y="33682"/>
                </a:moveTo>
                <a:lnTo>
                  <a:pt x="244055" y="48996"/>
                </a:lnTo>
                <a:lnTo>
                  <a:pt x="257162" y="48996"/>
                </a:lnTo>
                <a:lnTo>
                  <a:pt x="257796" y="48514"/>
                </a:lnTo>
                <a:lnTo>
                  <a:pt x="261404" y="47348"/>
                </a:lnTo>
                <a:lnTo>
                  <a:pt x="290176" y="47348"/>
                </a:lnTo>
                <a:lnTo>
                  <a:pt x="289403" y="44755"/>
                </a:lnTo>
                <a:lnTo>
                  <a:pt x="286826" y="40756"/>
                </a:lnTo>
                <a:lnTo>
                  <a:pt x="282875" y="37922"/>
                </a:lnTo>
                <a:lnTo>
                  <a:pt x="279096" y="35089"/>
                </a:lnTo>
                <a:lnTo>
                  <a:pt x="274287" y="33682"/>
                </a:lnTo>
                <a:close/>
              </a:path>
              <a:path w="779144" h="132079">
                <a:moveTo>
                  <a:pt x="435758" y="46866"/>
                </a:moveTo>
                <a:lnTo>
                  <a:pt x="412220" y="46866"/>
                </a:lnTo>
                <a:lnTo>
                  <a:pt x="417373" y="48594"/>
                </a:lnTo>
                <a:lnTo>
                  <a:pt x="420981" y="52051"/>
                </a:lnTo>
                <a:lnTo>
                  <a:pt x="423386" y="54724"/>
                </a:lnTo>
                <a:lnTo>
                  <a:pt x="424760" y="59346"/>
                </a:lnTo>
                <a:lnTo>
                  <a:pt x="424760" y="69957"/>
                </a:lnTo>
                <a:lnTo>
                  <a:pt x="419435" y="72148"/>
                </a:lnTo>
                <a:lnTo>
                  <a:pt x="411533" y="73956"/>
                </a:lnTo>
                <a:lnTo>
                  <a:pt x="400540" y="75363"/>
                </a:lnTo>
                <a:lnTo>
                  <a:pt x="395043" y="76147"/>
                </a:lnTo>
                <a:lnTo>
                  <a:pt x="391092" y="77011"/>
                </a:lnTo>
                <a:lnTo>
                  <a:pt x="388516" y="77956"/>
                </a:lnTo>
                <a:lnTo>
                  <a:pt x="384908" y="79061"/>
                </a:lnTo>
                <a:lnTo>
                  <a:pt x="368934" y="100243"/>
                </a:lnTo>
                <a:lnTo>
                  <a:pt x="368934" y="112663"/>
                </a:lnTo>
                <a:lnTo>
                  <a:pt x="401742" y="131655"/>
                </a:lnTo>
                <a:lnTo>
                  <a:pt x="406724" y="130630"/>
                </a:lnTo>
                <a:lnTo>
                  <a:pt x="415999" y="126550"/>
                </a:lnTo>
                <a:lnTo>
                  <a:pt x="420809" y="123013"/>
                </a:lnTo>
                <a:lnTo>
                  <a:pt x="424746" y="119175"/>
                </a:lnTo>
                <a:lnTo>
                  <a:pt x="394356" y="119175"/>
                </a:lnTo>
                <a:lnTo>
                  <a:pt x="390405" y="117768"/>
                </a:lnTo>
                <a:lnTo>
                  <a:pt x="384908" y="112100"/>
                </a:lnTo>
                <a:lnTo>
                  <a:pt x="383621" y="108804"/>
                </a:lnTo>
                <a:lnTo>
                  <a:pt x="383534" y="101509"/>
                </a:lnTo>
                <a:lnTo>
                  <a:pt x="384050" y="98997"/>
                </a:lnTo>
                <a:lnTo>
                  <a:pt x="385424" y="96807"/>
                </a:lnTo>
                <a:lnTo>
                  <a:pt x="386626" y="94596"/>
                </a:lnTo>
                <a:lnTo>
                  <a:pt x="388516" y="92908"/>
                </a:lnTo>
                <a:lnTo>
                  <a:pt x="392982" y="90556"/>
                </a:lnTo>
                <a:lnTo>
                  <a:pt x="396933" y="89491"/>
                </a:lnTo>
                <a:lnTo>
                  <a:pt x="412392" y="86818"/>
                </a:lnTo>
                <a:lnTo>
                  <a:pt x="419778" y="84789"/>
                </a:lnTo>
                <a:lnTo>
                  <a:pt x="424760" y="82437"/>
                </a:lnTo>
                <a:lnTo>
                  <a:pt x="438502" y="82437"/>
                </a:lnTo>
                <a:lnTo>
                  <a:pt x="438502" y="61938"/>
                </a:lnTo>
                <a:lnTo>
                  <a:pt x="438158" y="57075"/>
                </a:lnTo>
                <a:lnTo>
                  <a:pt x="437814" y="54402"/>
                </a:lnTo>
                <a:lnTo>
                  <a:pt x="436956" y="50001"/>
                </a:lnTo>
                <a:lnTo>
                  <a:pt x="435758" y="46866"/>
                </a:lnTo>
                <a:close/>
              </a:path>
              <a:path w="779144" h="132079">
                <a:moveTo>
                  <a:pt x="439335" y="117989"/>
                </a:moveTo>
                <a:lnTo>
                  <a:pt x="425962" y="117989"/>
                </a:lnTo>
                <a:lnTo>
                  <a:pt x="426306" y="122390"/>
                </a:lnTo>
                <a:lnTo>
                  <a:pt x="427165" y="126229"/>
                </a:lnTo>
                <a:lnTo>
                  <a:pt x="428539" y="129524"/>
                </a:lnTo>
                <a:lnTo>
                  <a:pt x="442796" y="129524"/>
                </a:lnTo>
                <a:lnTo>
                  <a:pt x="441078" y="125927"/>
                </a:lnTo>
                <a:lnTo>
                  <a:pt x="439876" y="122149"/>
                </a:lnTo>
                <a:lnTo>
                  <a:pt x="439335" y="117989"/>
                </a:lnTo>
                <a:close/>
              </a:path>
              <a:path w="779144" h="132079">
                <a:moveTo>
                  <a:pt x="438502" y="82437"/>
                </a:moveTo>
                <a:lnTo>
                  <a:pt x="424760" y="82437"/>
                </a:lnTo>
                <a:lnTo>
                  <a:pt x="424652" y="96043"/>
                </a:lnTo>
                <a:lnTo>
                  <a:pt x="424073" y="100484"/>
                </a:lnTo>
                <a:lnTo>
                  <a:pt x="422527" y="104102"/>
                </a:lnTo>
                <a:lnTo>
                  <a:pt x="420637" y="108804"/>
                </a:lnTo>
                <a:lnTo>
                  <a:pt x="417717" y="112502"/>
                </a:lnTo>
                <a:lnTo>
                  <a:pt x="409472" y="117828"/>
                </a:lnTo>
                <a:lnTo>
                  <a:pt x="404834" y="119175"/>
                </a:lnTo>
                <a:lnTo>
                  <a:pt x="424746" y="119175"/>
                </a:lnTo>
                <a:lnTo>
                  <a:pt x="425962" y="117989"/>
                </a:lnTo>
                <a:lnTo>
                  <a:pt x="439335" y="117989"/>
                </a:lnTo>
                <a:lnTo>
                  <a:pt x="438936" y="114273"/>
                </a:lnTo>
                <a:lnTo>
                  <a:pt x="438696" y="108804"/>
                </a:lnTo>
                <a:lnTo>
                  <a:pt x="438603" y="104102"/>
                </a:lnTo>
                <a:lnTo>
                  <a:pt x="438502" y="82437"/>
                </a:lnTo>
                <a:close/>
              </a:path>
              <a:path w="779144" h="132079">
                <a:moveTo>
                  <a:pt x="414282" y="33682"/>
                </a:moveTo>
                <a:lnTo>
                  <a:pt x="400540" y="33682"/>
                </a:lnTo>
                <a:lnTo>
                  <a:pt x="394528" y="34787"/>
                </a:lnTo>
                <a:lnTo>
                  <a:pt x="389374" y="36978"/>
                </a:lnTo>
                <a:lnTo>
                  <a:pt x="384050" y="39168"/>
                </a:lnTo>
                <a:lnTo>
                  <a:pt x="371167" y="62421"/>
                </a:lnTo>
                <a:lnTo>
                  <a:pt x="384393" y="64531"/>
                </a:lnTo>
                <a:lnTo>
                  <a:pt x="385939" y="57939"/>
                </a:lnTo>
                <a:lnTo>
                  <a:pt x="388172" y="53337"/>
                </a:lnTo>
                <a:lnTo>
                  <a:pt x="394356" y="48172"/>
                </a:lnTo>
                <a:lnTo>
                  <a:pt x="399166" y="46866"/>
                </a:lnTo>
                <a:lnTo>
                  <a:pt x="435758" y="46866"/>
                </a:lnTo>
                <a:lnTo>
                  <a:pt x="435581" y="46403"/>
                </a:lnTo>
                <a:lnTo>
                  <a:pt x="433520" y="43570"/>
                </a:lnTo>
                <a:lnTo>
                  <a:pt x="431631" y="40756"/>
                </a:lnTo>
                <a:lnTo>
                  <a:pt x="428367" y="38385"/>
                </a:lnTo>
                <a:lnTo>
                  <a:pt x="419778" y="34627"/>
                </a:lnTo>
                <a:lnTo>
                  <a:pt x="414282" y="33682"/>
                </a:lnTo>
                <a:close/>
              </a:path>
              <a:path w="779144" h="132079">
                <a:moveTo>
                  <a:pt x="477150" y="0"/>
                </a:moveTo>
                <a:lnTo>
                  <a:pt x="463409" y="0"/>
                </a:lnTo>
                <a:lnTo>
                  <a:pt x="463409" y="129524"/>
                </a:lnTo>
                <a:lnTo>
                  <a:pt x="477150" y="129524"/>
                </a:lnTo>
                <a:lnTo>
                  <a:pt x="477150" y="0"/>
                </a:lnTo>
                <a:close/>
              </a:path>
              <a:path w="779144" h="132079">
                <a:moveTo>
                  <a:pt x="592238" y="0"/>
                </a:moveTo>
                <a:lnTo>
                  <a:pt x="542081" y="0"/>
                </a:lnTo>
                <a:lnTo>
                  <a:pt x="542081" y="129524"/>
                </a:lnTo>
                <a:lnTo>
                  <a:pt x="591380" y="129524"/>
                </a:lnTo>
                <a:lnTo>
                  <a:pt x="620212" y="114231"/>
                </a:lnTo>
                <a:lnTo>
                  <a:pt x="556853" y="114231"/>
                </a:lnTo>
                <a:lnTo>
                  <a:pt x="556853" y="69716"/>
                </a:lnTo>
                <a:lnTo>
                  <a:pt x="618569" y="69716"/>
                </a:lnTo>
                <a:lnTo>
                  <a:pt x="616802" y="66842"/>
                </a:lnTo>
                <a:lnTo>
                  <a:pt x="611649" y="62883"/>
                </a:lnTo>
                <a:lnTo>
                  <a:pt x="604950" y="60532"/>
                </a:lnTo>
                <a:lnTo>
                  <a:pt x="610103" y="57537"/>
                </a:lnTo>
                <a:lnTo>
                  <a:pt x="613263" y="54402"/>
                </a:lnTo>
                <a:lnTo>
                  <a:pt x="556853" y="54402"/>
                </a:lnTo>
                <a:lnTo>
                  <a:pt x="556853" y="15313"/>
                </a:lnTo>
                <a:lnTo>
                  <a:pt x="615676" y="15313"/>
                </a:lnTo>
                <a:lnTo>
                  <a:pt x="613195" y="10711"/>
                </a:lnTo>
                <a:lnTo>
                  <a:pt x="609244" y="6672"/>
                </a:lnTo>
                <a:lnTo>
                  <a:pt x="598938" y="1346"/>
                </a:lnTo>
                <a:lnTo>
                  <a:pt x="592238" y="0"/>
                </a:lnTo>
                <a:close/>
              </a:path>
              <a:path w="779144" h="132079">
                <a:moveTo>
                  <a:pt x="618569" y="69716"/>
                </a:moveTo>
                <a:lnTo>
                  <a:pt x="589490" y="69716"/>
                </a:lnTo>
                <a:lnTo>
                  <a:pt x="594815" y="70419"/>
                </a:lnTo>
                <a:lnTo>
                  <a:pt x="602373" y="73253"/>
                </a:lnTo>
                <a:lnTo>
                  <a:pt x="605293" y="75765"/>
                </a:lnTo>
                <a:lnTo>
                  <a:pt x="609416" y="82980"/>
                </a:lnTo>
                <a:lnTo>
                  <a:pt x="610446" y="87220"/>
                </a:lnTo>
                <a:lnTo>
                  <a:pt x="610446" y="96164"/>
                </a:lnTo>
                <a:lnTo>
                  <a:pt x="609759" y="99781"/>
                </a:lnTo>
                <a:lnTo>
                  <a:pt x="594300" y="113527"/>
                </a:lnTo>
                <a:lnTo>
                  <a:pt x="592410" y="113990"/>
                </a:lnTo>
                <a:lnTo>
                  <a:pt x="588975" y="114231"/>
                </a:lnTo>
                <a:lnTo>
                  <a:pt x="620212" y="114231"/>
                </a:lnTo>
                <a:lnTo>
                  <a:pt x="622470" y="108925"/>
                </a:lnTo>
                <a:lnTo>
                  <a:pt x="624532" y="103660"/>
                </a:lnTo>
                <a:lnTo>
                  <a:pt x="625562" y="98053"/>
                </a:lnTo>
                <a:lnTo>
                  <a:pt x="625562" y="84547"/>
                </a:lnTo>
                <a:lnTo>
                  <a:pt x="623845" y="77996"/>
                </a:lnTo>
                <a:lnTo>
                  <a:pt x="620237" y="72429"/>
                </a:lnTo>
                <a:lnTo>
                  <a:pt x="618569" y="69716"/>
                </a:lnTo>
                <a:close/>
              </a:path>
              <a:path w="779144" h="132079">
                <a:moveTo>
                  <a:pt x="615676" y="15313"/>
                </a:moveTo>
                <a:lnTo>
                  <a:pt x="586913" y="15313"/>
                </a:lnTo>
                <a:lnTo>
                  <a:pt x="592410" y="15896"/>
                </a:lnTo>
                <a:lnTo>
                  <a:pt x="595674" y="17082"/>
                </a:lnTo>
                <a:lnTo>
                  <a:pt x="605980" y="39651"/>
                </a:lnTo>
                <a:lnTo>
                  <a:pt x="604950" y="43449"/>
                </a:lnTo>
                <a:lnTo>
                  <a:pt x="601171" y="49579"/>
                </a:lnTo>
                <a:lnTo>
                  <a:pt x="598422" y="51729"/>
                </a:lnTo>
                <a:lnTo>
                  <a:pt x="591895" y="53940"/>
                </a:lnTo>
                <a:lnTo>
                  <a:pt x="587257" y="54402"/>
                </a:lnTo>
                <a:lnTo>
                  <a:pt x="613263" y="54402"/>
                </a:lnTo>
                <a:lnTo>
                  <a:pt x="614054" y="53618"/>
                </a:lnTo>
                <a:lnTo>
                  <a:pt x="619207" y="43891"/>
                </a:lnTo>
                <a:lnTo>
                  <a:pt x="620409" y="38706"/>
                </a:lnTo>
                <a:lnTo>
                  <a:pt x="620370" y="27090"/>
                </a:lnTo>
                <a:lnTo>
                  <a:pt x="619035" y="21543"/>
                </a:lnTo>
                <a:lnTo>
                  <a:pt x="615676" y="15313"/>
                </a:lnTo>
                <a:close/>
              </a:path>
              <a:path w="779144" h="132079">
                <a:moveTo>
                  <a:pt x="667475" y="0"/>
                </a:moveTo>
                <a:lnTo>
                  <a:pt x="645316" y="0"/>
                </a:lnTo>
                <a:lnTo>
                  <a:pt x="645316" y="129524"/>
                </a:lnTo>
                <a:lnTo>
                  <a:pt x="659402" y="129524"/>
                </a:lnTo>
                <a:lnTo>
                  <a:pt x="659402" y="19313"/>
                </a:lnTo>
                <a:lnTo>
                  <a:pt x="672979" y="19313"/>
                </a:lnTo>
                <a:lnTo>
                  <a:pt x="667475" y="0"/>
                </a:lnTo>
                <a:close/>
              </a:path>
              <a:path w="779144" h="132079">
                <a:moveTo>
                  <a:pt x="672979" y="19313"/>
                </a:moveTo>
                <a:lnTo>
                  <a:pt x="659402" y="19313"/>
                </a:lnTo>
                <a:lnTo>
                  <a:pt x="691523" y="129524"/>
                </a:lnTo>
                <a:lnTo>
                  <a:pt x="704750" y="129524"/>
                </a:lnTo>
                <a:lnTo>
                  <a:pt x="710262" y="110935"/>
                </a:lnTo>
                <a:lnTo>
                  <a:pt x="698909" y="110935"/>
                </a:lnTo>
                <a:lnTo>
                  <a:pt x="697879" y="106694"/>
                </a:lnTo>
                <a:lnTo>
                  <a:pt x="696161" y="100243"/>
                </a:lnTo>
                <a:lnTo>
                  <a:pt x="693584" y="91622"/>
                </a:lnTo>
                <a:lnTo>
                  <a:pt x="672979" y="19313"/>
                </a:lnTo>
                <a:close/>
              </a:path>
              <a:path w="779144" h="132079">
                <a:moveTo>
                  <a:pt x="750957" y="21202"/>
                </a:moveTo>
                <a:lnTo>
                  <a:pt x="736871" y="21202"/>
                </a:lnTo>
                <a:lnTo>
                  <a:pt x="736871" y="129524"/>
                </a:lnTo>
                <a:lnTo>
                  <a:pt x="750957" y="129524"/>
                </a:lnTo>
                <a:lnTo>
                  <a:pt x="750957" y="21202"/>
                </a:lnTo>
                <a:close/>
              </a:path>
              <a:path w="779144" h="132079">
                <a:moveTo>
                  <a:pt x="750957" y="0"/>
                </a:moveTo>
                <a:lnTo>
                  <a:pt x="731375" y="0"/>
                </a:lnTo>
                <a:lnTo>
                  <a:pt x="704750" y="90195"/>
                </a:lnTo>
                <a:lnTo>
                  <a:pt x="702001" y="99319"/>
                </a:lnTo>
                <a:lnTo>
                  <a:pt x="699989" y="106694"/>
                </a:lnTo>
                <a:lnTo>
                  <a:pt x="698909" y="110935"/>
                </a:lnTo>
                <a:lnTo>
                  <a:pt x="710262" y="110935"/>
                </a:lnTo>
                <a:lnTo>
                  <a:pt x="736871" y="21202"/>
                </a:lnTo>
                <a:lnTo>
                  <a:pt x="750957" y="21202"/>
                </a:lnTo>
                <a:lnTo>
                  <a:pt x="750957" y="0"/>
                </a:lnTo>
                <a:close/>
              </a:path>
              <a:path w="779144" h="132079">
                <a:moveTo>
                  <a:pt x="778784" y="0"/>
                </a:moveTo>
                <a:lnTo>
                  <a:pt x="764355" y="0"/>
                </a:lnTo>
                <a:lnTo>
                  <a:pt x="764355" y="129524"/>
                </a:lnTo>
                <a:lnTo>
                  <a:pt x="778784" y="129524"/>
                </a:lnTo>
                <a:lnTo>
                  <a:pt x="778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8052" y="4867266"/>
            <a:ext cx="758190" cy="168275"/>
          </a:xfrm>
          <a:custGeom>
            <a:avLst/>
            <a:gdLst/>
            <a:ahLst/>
            <a:cxnLst/>
            <a:rect l="l" t="t" r="r" b="b"/>
            <a:pathLst>
              <a:path w="758189" h="168275">
                <a:moveTo>
                  <a:pt x="37463" y="33682"/>
                </a:moveTo>
                <a:lnTo>
                  <a:pt x="3068" y="59941"/>
                </a:lnTo>
                <a:lnTo>
                  <a:pt x="0" y="82658"/>
                </a:lnTo>
                <a:lnTo>
                  <a:pt x="647" y="93862"/>
                </a:lnTo>
                <a:lnTo>
                  <a:pt x="22321" y="128505"/>
                </a:lnTo>
                <a:lnTo>
                  <a:pt x="44334" y="131655"/>
                </a:lnTo>
                <a:lnTo>
                  <a:pt x="50861" y="129725"/>
                </a:lnTo>
                <a:lnTo>
                  <a:pt x="62886" y="122028"/>
                </a:lnTo>
                <a:lnTo>
                  <a:pt x="65846" y="118471"/>
                </a:lnTo>
                <a:lnTo>
                  <a:pt x="30764" y="118471"/>
                </a:lnTo>
                <a:lnTo>
                  <a:pt x="25096" y="115477"/>
                </a:lnTo>
                <a:lnTo>
                  <a:pt x="13896" y="82658"/>
                </a:lnTo>
                <a:lnTo>
                  <a:pt x="14318" y="74180"/>
                </a:lnTo>
                <a:lnTo>
                  <a:pt x="30764" y="46866"/>
                </a:lnTo>
                <a:lnTo>
                  <a:pt x="64829" y="46866"/>
                </a:lnTo>
                <a:lnTo>
                  <a:pt x="64432" y="46283"/>
                </a:lnTo>
                <a:lnTo>
                  <a:pt x="58793" y="40770"/>
                </a:lnTo>
                <a:lnTo>
                  <a:pt x="52429" y="36832"/>
                </a:lnTo>
                <a:lnTo>
                  <a:pt x="45324" y="34470"/>
                </a:lnTo>
                <a:lnTo>
                  <a:pt x="37463" y="33682"/>
                </a:lnTo>
                <a:close/>
              </a:path>
              <a:path w="758189" h="168275">
                <a:moveTo>
                  <a:pt x="64829" y="46866"/>
                </a:moveTo>
                <a:lnTo>
                  <a:pt x="44162" y="46866"/>
                </a:lnTo>
                <a:lnTo>
                  <a:pt x="49831" y="49860"/>
                </a:lnTo>
                <a:lnTo>
                  <a:pt x="54297" y="55829"/>
                </a:lnTo>
                <a:lnTo>
                  <a:pt x="60974" y="82658"/>
                </a:lnTo>
                <a:lnTo>
                  <a:pt x="60624" y="89836"/>
                </a:lnTo>
                <a:lnTo>
                  <a:pt x="44334" y="118471"/>
                </a:lnTo>
                <a:lnTo>
                  <a:pt x="65846" y="118471"/>
                </a:lnTo>
                <a:lnTo>
                  <a:pt x="75081" y="81252"/>
                </a:lnTo>
                <a:lnTo>
                  <a:pt x="74432" y="70678"/>
                </a:lnTo>
                <a:lnTo>
                  <a:pt x="72462" y="61325"/>
                </a:lnTo>
                <a:lnTo>
                  <a:pt x="69139" y="53194"/>
                </a:lnTo>
                <a:lnTo>
                  <a:pt x="64829" y="46866"/>
                </a:lnTo>
                <a:close/>
              </a:path>
              <a:path w="758189" h="168275">
                <a:moveTo>
                  <a:pt x="192402" y="33682"/>
                </a:moveTo>
                <a:lnTo>
                  <a:pt x="157618" y="62441"/>
                </a:lnTo>
                <a:lnTo>
                  <a:pt x="154956" y="83382"/>
                </a:lnTo>
                <a:lnTo>
                  <a:pt x="155603" y="94162"/>
                </a:lnTo>
                <a:lnTo>
                  <a:pt x="177544" y="128474"/>
                </a:lnTo>
                <a:lnTo>
                  <a:pt x="202537" y="131655"/>
                </a:lnTo>
                <a:lnTo>
                  <a:pt x="210095" y="128982"/>
                </a:lnTo>
                <a:lnTo>
                  <a:pt x="216107" y="123656"/>
                </a:lnTo>
                <a:lnTo>
                  <a:pt x="220334" y="119251"/>
                </a:lnTo>
                <a:lnTo>
                  <a:pt x="220850" y="118471"/>
                </a:lnTo>
                <a:lnTo>
                  <a:pt x="186562" y="118471"/>
                </a:lnTo>
                <a:lnTo>
                  <a:pt x="180894" y="115758"/>
                </a:lnTo>
                <a:lnTo>
                  <a:pt x="176599" y="110332"/>
                </a:lnTo>
                <a:lnTo>
                  <a:pt x="172133" y="104926"/>
                </a:lnTo>
                <a:lnTo>
                  <a:pt x="169557" y="97028"/>
                </a:lnTo>
                <a:lnTo>
                  <a:pt x="169041" y="86678"/>
                </a:lnTo>
                <a:lnTo>
                  <a:pt x="228818" y="86678"/>
                </a:lnTo>
                <a:lnTo>
                  <a:pt x="228818" y="82437"/>
                </a:lnTo>
                <a:lnTo>
                  <a:pt x="228329" y="73715"/>
                </a:lnTo>
                <a:lnTo>
                  <a:pt x="169900" y="73715"/>
                </a:lnTo>
                <a:lnTo>
                  <a:pt x="170244" y="65395"/>
                </a:lnTo>
                <a:lnTo>
                  <a:pt x="172649" y="58803"/>
                </a:lnTo>
                <a:lnTo>
                  <a:pt x="176772" y="53939"/>
                </a:lnTo>
                <a:lnTo>
                  <a:pt x="181065" y="49076"/>
                </a:lnTo>
                <a:lnTo>
                  <a:pt x="186390" y="46624"/>
                </a:lnTo>
                <a:lnTo>
                  <a:pt x="218825" y="46624"/>
                </a:lnTo>
                <a:lnTo>
                  <a:pt x="218684" y="46403"/>
                </a:lnTo>
                <a:lnTo>
                  <a:pt x="213273" y="40838"/>
                </a:lnTo>
                <a:lnTo>
                  <a:pt x="207089" y="36862"/>
                </a:lnTo>
                <a:lnTo>
                  <a:pt x="200132" y="34477"/>
                </a:lnTo>
                <a:lnTo>
                  <a:pt x="192402" y="33682"/>
                </a:lnTo>
                <a:close/>
              </a:path>
              <a:path w="758189" h="168275">
                <a:moveTo>
                  <a:pt x="101191" y="35792"/>
                </a:moveTo>
                <a:lnTo>
                  <a:pt x="86934" y="35792"/>
                </a:lnTo>
                <a:lnTo>
                  <a:pt x="117338" y="129524"/>
                </a:lnTo>
                <a:lnTo>
                  <a:pt x="130049" y="129524"/>
                </a:lnTo>
                <a:lnTo>
                  <a:pt x="136157" y="110694"/>
                </a:lnTo>
                <a:lnTo>
                  <a:pt x="123521" y="110694"/>
                </a:lnTo>
                <a:lnTo>
                  <a:pt x="121975" y="104263"/>
                </a:lnTo>
                <a:lnTo>
                  <a:pt x="120258" y="97972"/>
                </a:lnTo>
                <a:lnTo>
                  <a:pt x="118540" y="91843"/>
                </a:lnTo>
                <a:lnTo>
                  <a:pt x="101191" y="35792"/>
                </a:lnTo>
                <a:close/>
              </a:path>
              <a:path w="758189" h="168275">
                <a:moveTo>
                  <a:pt x="214389" y="99379"/>
                </a:moveTo>
                <a:lnTo>
                  <a:pt x="212328" y="105991"/>
                </a:lnTo>
                <a:lnTo>
                  <a:pt x="209580" y="110814"/>
                </a:lnTo>
                <a:lnTo>
                  <a:pt x="205972" y="113869"/>
                </a:lnTo>
                <a:lnTo>
                  <a:pt x="202537" y="116944"/>
                </a:lnTo>
                <a:lnTo>
                  <a:pt x="198243" y="118471"/>
                </a:lnTo>
                <a:lnTo>
                  <a:pt x="220850" y="118471"/>
                </a:lnTo>
                <a:lnTo>
                  <a:pt x="223772" y="114052"/>
                </a:lnTo>
                <a:lnTo>
                  <a:pt x="226470" y="108059"/>
                </a:lnTo>
                <a:lnTo>
                  <a:pt x="228475" y="101268"/>
                </a:lnTo>
                <a:lnTo>
                  <a:pt x="214389" y="99379"/>
                </a:lnTo>
                <a:close/>
              </a:path>
              <a:path w="758189" h="168275">
                <a:moveTo>
                  <a:pt x="160453" y="35792"/>
                </a:moveTo>
                <a:lnTo>
                  <a:pt x="146539" y="35792"/>
                </a:lnTo>
                <a:lnTo>
                  <a:pt x="128675" y="93028"/>
                </a:lnTo>
                <a:lnTo>
                  <a:pt x="126442" y="99942"/>
                </a:lnTo>
                <a:lnTo>
                  <a:pt x="124684" y="105991"/>
                </a:lnTo>
                <a:lnTo>
                  <a:pt x="123521" y="110694"/>
                </a:lnTo>
                <a:lnTo>
                  <a:pt x="136157" y="110694"/>
                </a:lnTo>
                <a:lnTo>
                  <a:pt x="160453" y="35792"/>
                </a:lnTo>
                <a:close/>
              </a:path>
              <a:path w="758189" h="168275">
                <a:moveTo>
                  <a:pt x="218825" y="46624"/>
                </a:moveTo>
                <a:lnTo>
                  <a:pt x="199445" y="46624"/>
                </a:lnTo>
                <a:lnTo>
                  <a:pt x="205114" y="49699"/>
                </a:lnTo>
                <a:lnTo>
                  <a:pt x="209580" y="55829"/>
                </a:lnTo>
                <a:lnTo>
                  <a:pt x="212328" y="59748"/>
                </a:lnTo>
                <a:lnTo>
                  <a:pt x="214046" y="65717"/>
                </a:lnTo>
                <a:lnTo>
                  <a:pt x="214561" y="73715"/>
                </a:lnTo>
                <a:lnTo>
                  <a:pt x="228329" y="73715"/>
                </a:lnTo>
                <a:lnTo>
                  <a:pt x="228201" y="71437"/>
                </a:lnTo>
                <a:lnTo>
                  <a:pt x="226328" y="61768"/>
                </a:lnTo>
                <a:lnTo>
                  <a:pt x="223166" y="53424"/>
                </a:lnTo>
                <a:lnTo>
                  <a:pt x="218825" y="46624"/>
                </a:lnTo>
                <a:close/>
              </a:path>
              <a:path w="758189" h="168275">
                <a:moveTo>
                  <a:pt x="261970" y="35792"/>
                </a:moveTo>
                <a:lnTo>
                  <a:pt x="249603" y="35792"/>
                </a:lnTo>
                <a:lnTo>
                  <a:pt x="249603" y="129524"/>
                </a:lnTo>
                <a:lnTo>
                  <a:pt x="263173" y="129524"/>
                </a:lnTo>
                <a:lnTo>
                  <a:pt x="263225" y="73253"/>
                </a:lnTo>
                <a:lnTo>
                  <a:pt x="263860" y="67586"/>
                </a:lnTo>
                <a:lnTo>
                  <a:pt x="265578" y="61938"/>
                </a:lnTo>
                <a:lnTo>
                  <a:pt x="266437" y="58180"/>
                </a:lnTo>
                <a:lnTo>
                  <a:pt x="268154" y="55226"/>
                </a:lnTo>
                <a:lnTo>
                  <a:pt x="270387" y="53116"/>
                </a:lnTo>
                <a:lnTo>
                  <a:pt x="272792" y="50986"/>
                </a:lnTo>
                <a:lnTo>
                  <a:pt x="275541" y="49940"/>
                </a:lnTo>
                <a:lnTo>
                  <a:pt x="261970" y="49940"/>
                </a:lnTo>
                <a:lnTo>
                  <a:pt x="261970" y="35792"/>
                </a:lnTo>
                <a:close/>
              </a:path>
              <a:path w="758189" h="168275">
                <a:moveTo>
                  <a:pt x="305601" y="35792"/>
                </a:moveTo>
                <a:lnTo>
                  <a:pt x="291515" y="35792"/>
                </a:lnTo>
                <a:lnTo>
                  <a:pt x="292074" y="37924"/>
                </a:lnTo>
                <a:lnTo>
                  <a:pt x="293061" y="38626"/>
                </a:lnTo>
                <a:lnTo>
                  <a:pt x="292624" y="40024"/>
                </a:lnTo>
                <a:lnTo>
                  <a:pt x="316079" y="129524"/>
                </a:lnTo>
                <a:lnTo>
                  <a:pt x="330336" y="129524"/>
                </a:lnTo>
                <a:lnTo>
                  <a:pt x="334714" y="109990"/>
                </a:lnTo>
                <a:lnTo>
                  <a:pt x="323122" y="109990"/>
                </a:lnTo>
                <a:lnTo>
                  <a:pt x="318312" y="89974"/>
                </a:lnTo>
                <a:lnTo>
                  <a:pt x="305601" y="35792"/>
                </a:lnTo>
                <a:close/>
              </a:path>
              <a:path w="758189" h="168275">
                <a:moveTo>
                  <a:pt x="358662" y="57477"/>
                </a:moveTo>
                <a:lnTo>
                  <a:pt x="346483" y="57477"/>
                </a:lnTo>
                <a:lnTo>
                  <a:pt x="349575" y="73253"/>
                </a:lnTo>
                <a:lnTo>
                  <a:pt x="362286" y="129524"/>
                </a:lnTo>
                <a:lnTo>
                  <a:pt x="376371" y="129524"/>
                </a:lnTo>
                <a:lnTo>
                  <a:pt x="382143" y="108101"/>
                </a:lnTo>
                <a:lnTo>
                  <a:pt x="370016" y="108101"/>
                </a:lnTo>
                <a:lnTo>
                  <a:pt x="365844" y="89974"/>
                </a:lnTo>
                <a:lnTo>
                  <a:pt x="358662" y="57477"/>
                </a:lnTo>
                <a:close/>
              </a:path>
              <a:path w="758189" h="168275">
                <a:moveTo>
                  <a:pt x="353869" y="35792"/>
                </a:moveTo>
                <a:lnTo>
                  <a:pt x="339955" y="35792"/>
                </a:lnTo>
                <a:lnTo>
                  <a:pt x="327244" y="90677"/>
                </a:lnTo>
                <a:lnTo>
                  <a:pt x="324839" y="102615"/>
                </a:lnTo>
                <a:lnTo>
                  <a:pt x="323293" y="109046"/>
                </a:lnTo>
                <a:lnTo>
                  <a:pt x="323122" y="109990"/>
                </a:lnTo>
                <a:lnTo>
                  <a:pt x="334714" y="109990"/>
                </a:lnTo>
                <a:lnTo>
                  <a:pt x="346483" y="57477"/>
                </a:lnTo>
                <a:lnTo>
                  <a:pt x="358662" y="57477"/>
                </a:lnTo>
                <a:lnTo>
                  <a:pt x="353869" y="35792"/>
                </a:lnTo>
                <a:close/>
              </a:path>
              <a:path w="758189" h="168275">
                <a:moveTo>
                  <a:pt x="401622" y="35792"/>
                </a:moveTo>
                <a:lnTo>
                  <a:pt x="388224" y="35792"/>
                </a:lnTo>
                <a:lnTo>
                  <a:pt x="374474" y="90677"/>
                </a:lnTo>
                <a:lnTo>
                  <a:pt x="370016" y="108101"/>
                </a:lnTo>
                <a:lnTo>
                  <a:pt x="382143" y="108101"/>
                </a:lnTo>
                <a:lnTo>
                  <a:pt x="401622" y="35792"/>
                </a:lnTo>
                <a:close/>
              </a:path>
              <a:path w="758189" h="168275">
                <a:moveTo>
                  <a:pt x="283786" y="33682"/>
                </a:moveTo>
                <a:lnTo>
                  <a:pt x="261970" y="49940"/>
                </a:lnTo>
                <a:lnTo>
                  <a:pt x="281896" y="49940"/>
                </a:lnTo>
                <a:lnTo>
                  <a:pt x="285160" y="51106"/>
                </a:lnTo>
                <a:lnTo>
                  <a:pt x="288424" y="53457"/>
                </a:lnTo>
                <a:lnTo>
                  <a:pt x="292624" y="40024"/>
                </a:lnTo>
                <a:lnTo>
                  <a:pt x="292074" y="37924"/>
                </a:lnTo>
                <a:lnTo>
                  <a:pt x="288424" y="35330"/>
                </a:lnTo>
                <a:lnTo>
                  <a:pt x="283786" y="33682"/>
                </a:lnTo>
                <a:close/>
              </a:path>
              <a:path w="758189" h="168275">
                <a:moveTo>
                  <a:pt x="292074" y="37924"/>
                </a:moveTo>
                <a:lnTo>
                  <a:pt x="292624" y="40024"/>
                </a:lnTo>
                <a:lnTo>
                  <a:pt x="293061" y="38626"/>
                </a:lnTo>
                <a:lnTo>
                  <a:pt x="292074" y="37924"/>
                </a:lnTo>
                <a:close/>
              </a:path>
              <a:path w="758189" h="168275">
                <a:moveTo>
                  <a:pt x="450062" y="33682"/>
                </a:moveTo>
                <a:lnTo>
                  <a:pt x="415278" y="62441"/>
                </a:lnTo>
                <a:lnTo>
                  <a:pt x="412615" y="83382"/>
                </a:lnTo>
                <a:lnTo>
                  <a:pt x="413262" y="94162"/>
                </a:lnTo>
                <a:lnTo>
                  <a:pt x="435204" y="128474"/>
                </a:lnTo>
                <a:lnTo>
                  <a:pt x="460196" y="131655"/>
                </a:lnTo>
                <a:lnTo>
                  <a:pt x="467755" y="128982"/>
                </a:lnTo>
                <a:lnTo>
                  <a:pt x="473767" y="123656"/>
                </a:lnTo>
                <a:lnTo>
                  <a:pt x="477994" y="119251"/>
                </a:lnTo>
                <a:lnTo>
                  <a:pt x="478509" y="118471"/>
                </a:lnTo>
                <a:lnTo>
                  <a:pt x="444222" y="118471"/>
                </a:lnTo>
                <a:lnTo>
                  <a:pt x="438553" y="115758"/>
                </a:lnTo>
                <a:lnTo>
                  <a:pt x="434259" y="110332"/>
                </a:lnTo>
                <a:lnTo>
                  <a:pt x="429793" y="104926"/>
                </a:lnTo>
                <a:lnTo>
                  <a:pt x="427216" y="97028"/>
                </a:lnTo>
                <a:lnTo>
                  <a:pt x="426701" y="86678"/>
                </a:lnTo>
                <a:lnTo>
                  <a:pt x="486478" y="86678"/>
                </a:lnTo>
                <a:lnTo>
                  <a:pt x="486478" y="82437"/>
                </a:lnTo>
                <a:lnTo>
                  <a:pt x="485988" y="73715"/>
                </a:lnTo>
                <a:lnTo>
                  <a:pt x="427560" y="73715"/>
                </a:lnTo>
                <a:lnTo>
                  <a:pt x="427903" y="65395"/>
                </a:lnTo>
                <a:lnTo>
                  <a:pt x="430308" y="58803"/>
                </a:lnTo>
                <a:lnTo>
                  <a:pt x="434431" y="53939"/>
                </a:lnTo>
                <a:lnTo>
                  <a:pt x="438725" y="49076"/>
                </a:lnTo>
                <a:lnTo>
                  <a:pt x="444050" y="46624"/>
                </a:lnTo>
                <a:lnTo>
                  <a:pt x="476484" y="46624"/>
                </a:lnTo>
                <a:lnTo>
                  <a:pt x="476343" y="46403"/>
                </a:lnTo>
                <a:lnTo>
                  <a:pt x="470932" y="40838"/>
                </a:lnTo>
                <a:lnTo>
                  <a:pt x="464748" y="36862"/>
                </a:lnTo>
                <a:lnTo>
                  <a:pt x="457792" y="34477"/>
                </a:lnTo>
                <a:lnTo>
                  <a:pt x="450062" y="33682"/>
                </a:lnTo>
                <a:close/>
              </a:path>
              <a:path w="758189" h="168275">
                <a:moveTo>
                  <a:pt x="472049" y="99379"/>
                </a:moveTo>
                <a:lnTo>
                  <a:pt x="469988" y="105991"/>
                </a:lnTo>
                <a:lnTo>
                  <a:pt x="467239" y="110814"/>
                </a:lnTo>
                <a:lnTo>
                  <a:pt x="463632" y="113869"/>
                </a:lnTo>
                <a:lnTo>
                  <a:pt x="460196" y="116944"/>
                </a:lnTo>
                <a:lnTo>
                  <a:pt x="455902" y="118471"/>
                </a:lnTo>
                <a:lnTo>
                  <a:pt x="478509" y="118471"/>
                </a:lnTo>
                <a:lnTo>
                  <a:pt x="481432" y="114052"/>
                </a:lnTo>
                <a:lnTo>
                  <a:pt x="484129" y="108059"/>
                </a:lnTo>
                <a:lnTo>
                  <a:pt x="486134" y="101268"/>
                </a:lnTo>
                <a:lnTo>
                  <a:pt x="472049" y="99379"/>
                </a:lnTo>
                <a:close/>
              </a:path>
              <a:path w="758189" h="168275">
                <a:moveTo>
                  <a:pt x="476484" y="46624"/>
                </a:moveTo>
                <a:lnTo>
                  <a:pt x="457105" y="46624"/>
                </a:lnTo>
                <a:lnTo>
                  <a:pt x="462773" y="49699"/>
                </a:lnTo>
                <a:lnTo>
                  <a:pt x="467239" y="55829"/>
                </a:lnTo>
                <a:lnTo>
                  <a:pt x="469988" y="59748"/>
                </a:lnTo>
                <a:lnTo>
                  <a:pt x="471705" y="65717"/>
                </a:lnTo>
                <a:lnTo>
                  <a:pt x="472221" y="73715"/>
                </a:lnTo>
                <a:lnTo>
                  <a:pt x="485988" y="73715"/>
                </a:lnTo>
                <a:lnTo>
                  <a:pt x="485860" y="71437"/>
                </a:lnTo>
                <a:lnTo>
                  <a:pt x="483987" y="61768"/>
                </a:lnTo>
                <a:lnTo>
                  <a:pt x="480825" y="53424"/>
                </a:lnTo>
                <a:lnTo>
                  <a:pt x="476484" y="46624"/>
                </a:lnTo>
                <a:close/>
              </a:path>
              <a:path w="758189" h="168275">
                <a:moveTo>
                  <a:pt x="521176" y="0"/>
                </a:moveTo>
                <a:lnTo>
                  <a:pt x="507434" y="0"/>
                </a:lnTo>
                <a:lnTo>
                  <a:pt x="507434" y="18368"/>
                </a:lnTo>
                <a:lnTo>
                  <a:pt x="521176" y="18368"/>
                </a:lnTo>
                <a:lnTo>
                  <a:pt x="521176" y="0"/>
                </a:lnTo>
                <a:close/>
              </a:path>
              <a:path w="758189" h="168275">
                <a:moveTo>
                  <a:pt x="521176" y="35792"/>
                </a:moveTo>
                <a:lnTo>
                  <a:pt x="507434" y="35792"/>
                </a:lnTo>
                <a:lnTo>
                  <a:pt x="507434" y="129524"/>
                </a:lnTo>
                <a:lnTo>
                  <a:pt x="521176" y="129524"/>
                </a:lnTo>
                <a:lnTo>
                  <a:pt x="521176" y="35792"/>
                </a:lnTo>
                <a:close/>
              </a:path>
              <a:path w="758189" h="168275">
                <a:moveTo>
                  <a:pt x="543506" y="137302"/>
                </a:moveTo>
                <a:lnTo>
                  <a:pt x="583358" y="167689"/>
                </a:lnTo>
                <a:lnTo>
                  <a:pt x="590057" y="165920"/>
                </a:lnTo>
                <a:lnTo>
                  <a:pt x="595554" y="162383"/>
                </a:lnTo>
                <a:lnTo>
                  <a:pt x="601222" y="158846"/>
                </a:lnTo>
                <a:lnTo>
                  <a:pt x="604778" y="154505"/>
                </a:lnTo>
                <a:lnTo>
                  <a:pt x="569272" y="154505"/>
                </a:lnTo>
                <a:lnTo>
                  <a:pt x="564806" y="152998"/>
                </a:lnTo>
                <a:lnTo>
                  <a:pt x="561371" y="150023"/>
                </a:lnTo>
                <a:lnTo>
                  <a:pt x="558794" y="147833"/>
                </a:lnTo>
                <a:lnTo>
                  <a:pt x="557248" y="144376"/>
                </a:lnTo>
                <a:lnTo>
                  <a:pt x="556733" y="139653"/>
                </a:lnTo>
                <a:lnTo>
                  <a:pt x="543506" y="137302"/>
                </a:lnTo>
                <a:close/>
              </a:path>
              <a:path w="758189" h="168275">
                <a:moveTo>
                  <a:pt x="611518" y="117285"/>
                </a:moveTo>
                <a:lnTo>
                  <a:pt x="597615" y="117285"/>
                </a:lnTo>
                <a:lnTo>
                  <a:pt x="597693" y="129524"/>
                </a:lnTo>
                <a:lnTo>
                  <a:pt x="597443" y="134488"/>
                </a:lnTo>
                <a:lnTo>
                  <a:pt x="596584" y="137784"/>
                </a:lnTo>
                <a:lnTo>
                  <a:pt x="595382" y="142949"/>
                </a:lnTo>
                <a:lnTo>
                  <a:pt x="593149" y="147049"/>
                </a:lnTo>
                <a:lnTo>
                  <a:pt x="586278" y="152998"/>
                </a:lnTo>
                <a:lnTo>
                  <a:pt x="581468" y="154505"/>
                </a:lnTo>
                <a:lnTo>
                  <a:pt x="604778" y="154505"/>
                </a:lnTo>
                <a:lnTo>
                  <a:pt x="611335" y="125445"/>
                </a:lnTo>
                <a:lnTo>
                  <a:pt x="611518" y="117285"/>
                </a:lnTo>
                <a:close/>
              </a:path>
              <a:path w="758189" h="168275">
                <a:moveTo>
                  <a:pt x="575456" y="33682"/>
                </a:moveTo>
                <a:lnTo>
                  <a:pt x="542304" y="64973"/>
                </a:lnTo>
                <a:lnTo>
                  <a:pt x="540930" y="82196"/>
                </a:lnTo>
                <a:lnTo>
                  <a:pt x="541480" y="91523"/>
                </a:lnTo>
                <a:lnTo>
                  <a:pt x="560855" y="126025"/>
                </a:lnTo>
                <a:lnTo>
                  <a:pt x="584388" y="129524"/>
                </a:lnTo>
                <a:lnTo>
                  <a:pt x="591775" y="125445"/>
                </a:lnTo>
                <a:lnTo>
                  <a:pt x="597615" y="117285"/>
                </a:lnTo>
                <a:lnTo>
                  <a:pt x="611518" y="117285"/>
                </a:lnTo>
                <a:lnTo>
                  <a:pt x="611528" y="116341"/>
                </a:lnTo>
                <a:lnTo>
                  <a:pt x="570475" y="116341"/>
                </a:lnTo>
                <a:lnTo>
                  <a:pt x="565150" y="113527"/>
                </a:lnTo>
                <a:lnTo>
                  <a:pt x="554843" y="81010"/>
                </a:lnTo>
                <a:lnTo>
                  <a:pt x="555233" y="73060"/>
                </a:lnTo>
                <a:lnTo>
                  <a:pt x="570475" y="46866"/>
                </a:lnTo>
                <a:lnTo>
                  <a:pt x="598786" y="46866"/>
                </a:lnTo>
                <a:lnTo>
                  <a:pt x="594056" y="41236"/>
                </a:lnTo>
                <a:lnTo>
                  <a:pt x="588511" y="37041"/>
                </a:lnTo>
                <a:lnTo>
                  <a:pt x="582322" y="34522"/>
                </a:lnTo>
                <a:lnTo>
                  <a:pt x="575456" y="33682"/>
                </a:lnTo>
                <a:close/>
              </a:path>
              <a:path w="758189" h="168275">
                <a:moveTo>
                  <a:pt x="598786" y="46866"/>
                </a:moveTo>
                <a:lnTo>
                  <a:pt x="582671" y="46866"/>
                </a:lnTo>
                <a:lnTo>
                  <a:pt x="587996" y="49780"/>
                </a:lnTo>
                <a:lnTo>
                  <a:pt x="592290" y="55588"/>
                </a:lnTo>
                <a:lnTo>
                  <a:pt x="595194" y="60475"/>
                </a:lnTo>
                <a:lnTo>
                  <a:pt x="597228" y="66423"/>
                </a:lnTo>
                <a:lnTo>
                  <a:pt x="598425" y="73429"/>
                </a:lnTo>
                <a:lnTo>
                  <a:pt x="598794" y="81010"/>
                </a:lnTo>
                <a:lnTo>
                  <a:pt x="598785" y="82196"/>
                </a:lnTo>
                <a:lnTo>
                  <a:pt x="583014" y="116341"/>
                </a:lnTo>
                <a:lnTo>
                  <a:pt x="611528" y="116341"/>
                </a:lnTo>
                <a:lnTo>
                  <a:pt x="611528" y="47107"/>
                </a:lnTo>
                <a:lnTo>
                  <a:pt x="598989" y="47107"/>
                </a:lnTo>
                <a:lnTo>
                  <a:pt x="598786" y="46866"/>
                </a:lnTo>
                <a:close/>
              </a:path>
              <a:path w="758189" h="168275">
                <a:moveTo>
                  <a:pt x="611528" y="35792"/>
                </a:moveTo>
                <a:lnTo>
                  <a:pt x="598989" y="35792"/>
                </a:lnTo>
                <a:lnTo>
                  <a:pt x="598989" y="47107"/>
                </a:lnTo>
                <a:lnTo>
                  <a:pt x="611528" y="47107"/>
                </a:lnTo>
                <a:lnTo>
                  <a:pt x="611528" y="35792"/>
                </a:lnTo>
                <a:close/>
              </a:path>
              <a:path w="758189" h="168275">
                <a:moveTo>
                  <a:pt x="649834" y="0"/>
                </a:moveTo>
                <a:lnTo>
                  <a:pt x="636264" y="0"/>
                </a:lnTo>
                <a:lnTo>
                  <a:pt x="636264" y="129524"/>
                </a:lnTo>
                <a:lnTo>
                  <a:pt x="649834" y="129524"/>
                </a:lnTo>
                <a:lnTo>
                  <a:pt x="649834" y="70821"/>
                </a:lnTo>
                <a:lnTo>
                  <a:pt x="650521" y="65053"/>
                </a:lnTo>
                <a:lnTo>
                  <a:pt x="653613" y="56713"/>
                </a:lnTo>
                <a:lnTo>
                  <a:pt x="656189" y="53417"/>
                </a:lnTo>
                <a:lnTo>
                  <a:pt x="659797" y="50986"/>
                </a:lnTo>
                <a:lnTo>
                  <a:pt x="663232" y="48554"/>
                </a:lnTo>
                <a:lnTo>
                  <a:pt x="667011" y="47348"/>
                </a:lnTo>
                <a:lnTo>
                  <a:pt x="697985" y="47348"/>
                </a:lnTo>
                <a:lnTo>
                  <a:pt x="697647" y="46403"/>
                </a:lnTo>
                <a:lnTo>
                  <a:pt x="649834" y="46403"/>
                </a:lnTo>
                <a:lnTo>
                  <a:pt x="649834" y="0"/>
                </a:lnTo>
                <a:close/>
              </a:path>
              <a:path w="758189" h="168275">
                <a:moveTo>
                  <a:pt x="697985" y="47348"/>
                </a:moveTo>
                <a:lnTo>
                  <a:pt x="676459" y="47348"/>
                </a:lnTo>
                <a:lnTo>
                  <a:pt x="680581" y="49137"/>
                </a:lnTo>
                <a:lnTo>
                  <a:pt x="683673" y="52754"/>
                </a:lnTo>
                <a:lnTo>
                  <a:pt x="686593" y="56372"/>
                </a:lnTo>
                <a:lnTo>
                  <a:pt x="687967" y="62180"/>
                </a:lnTo>
                <a:lnTo>
                  <a:pt x="687967" y="129524"/>
                </a:lnTo>
                <a:lnTo>
                  <a:pt x="701538" y="129524"/>
                </a:lnTo>
                <a:lnTo>
                  <a:pt x="701538" y="60913"/>
                </a:lnTo>
                <a:lnTo>
                  <a:pt x="700507" y="53900"/>
                </a:lnTo>
                <a:lnTo>
                  <a:pt x="698617" y="49116"/>
                </a:lnTo>
                <a:lnTo>
                  <a:pt x="697985" y="47348"/>
                </a:lnTo>
                <a:close/>
              </a:path>
              <a:path w="758189" h="168275">
                <a:moveTo>
                  <a:pt x="679722" y="33682"/>
                </a:moveTo>
                <a:lnTo>
                  <a:pt x="649834" y="46403"/>
                </a:lnTo>
                <a:lnTo>
                  <a:pt x="697647" y="46403"/>
                </a:lnTo>
                <a:lnTo>
                  <a:pt x="696900" y="44313"/>
                </a:lnTo>
                <a:lnTo>
                  <a:pt x="693636" y="40555"/>
                </a:lnTo>
                <a:lnTo>
                  <a:pt x="685047" y="35049"/>
                </a:lnTo>
                <a:lnTo>
                  <a:pt x="679722" y="33682"/>
                </a:lnTo>
                <a:close/>
              </a:path>
              <a:path w="758189" h="168275">
                <a:moveTo>
                  <a:pt x="742420" y="48051"/>
                </a:moveTo>
                <a:lnTo>
                  <a:pt x="728849" y="48051"/>
                </a:lnTo>
                <a:lnTo>
                  <a:pt x="728849" y="111558"/>
                </a:lnTo>
                <a:lnTo>
                  <a:pt x="729537" y="117828"/>
                </a:lnTo>
                <a:lnTo>
                  <a:pt x="730567" y="120822"/>
                </a:lnTo>
                <a:lnTo>
                  <a:pt x="731770" y="123797"/>
                </a:lnTo>
                <a:lnTo>
                  <a:pt x="733659" y="126188"/>
                </a:lnTo>
                <a:lnTo>
                  <a:pt x="736407" y="127997"/>
                </a:lnTo>
                <a:lnTo>
                  <a:pt x="738984" y="129806"/>
                </a:lnTo>
                <a:lnTo>
                  <a:pt x="742935" y="130710"/>
                </a:lnTo>
                <a:lnTo>
                  <a:pt x="750836" y="130710"/>
                </a:lnTo>
                <a:lnTo>
                  <a:pt x="754272" y="130248"/>
                </a:lnTo>
                <a:lnTo>
                  <a:pt x="758051" y="129303"/>
                </a:lnTo>
                <a:lnTo>
                  <a:pt x="756061" y="115879"/>
                </a:lnTo>
                <a:lnTo>
                  <a:pt x="748088" y="115879"/>
                </a:lnTo>
                <a:lnTo>
                  <a:pt x="746542" y="115477"/>
                </a:lnTo>
                <a:lnTo>
                  <a:pt x="742420" y="107478"/>
                </a:lnTo>
                <a:lnTo>
                  <a:pt x="742420" y="48051"/>
                </a:lnTo>
                <a:close/>
              </a:path>
              <a:path w="758189" h="168275">
                <a:moveTo>
                  <a:pt x="755990" y="115396"/>
                </a:moveTo>
                <a:lnTo>
                  <a:pt x="753585" y="115718"/>
                </a:lnTo>
                <a:lnTo>
                  <a:pt x="751695" y="115879"/>
                </a:lnTo>
                <a:lnTo>
                  <a:pt x="756061" y="115879"/>
                </a:lnTo>
                <a:lnTo>
                  <a:pt x="755990" y="115396"/>
                </a:lnTo>
                <a:close/>
              </a:path>
              <a:path w="758189" h="168275">
                <a:moveTo>
                  <a:pt x="755990" y="35792"/>
                </a:moveTo>
                <a:lnTo>
                  <a:pt x="719058" y="35792"/>
                </a:lnTo>
                <a:lnTo>
                  <a:pt x="719058" y="48051"/>
                </a:lnTo>
                <a:lnTo>
                  <a:pt x="755990" y="48051"/>
                </a:lnTo>
                <a:lnTo>
                  <a:pt x="755990" y="35792"/>
                </a:lnTo>
                <a:close/>
              </a:path>
              <a:path w="758189" h="168275">
                <a:moveTo>
                  <a:pt x="742420" y="3074"/>
                </a:moveTo>
                <a:lnTo>
                  <a:pt x="728849" y="12480"/>
                </a:lnTo>
                <a:lnTo>
                  <a:pt x="728849" y="35792"/>
                </a:lnTo>
                <a:lnTo>
                  <a:pt x="742420" y="35792"/>
                </a:lnTo>
                <a:lnTo>
                  <a:pt x="742420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874" y="3259609"/>
            <a:ext cx="779145" cy="132080"/>
          </a:xfrm>
          <a:custGeom>
            <a:avLst/>
            <a:gdLst/>
            <a:ahLst/>
            <a:cxnLst/>
            <a:rect l="l" t="t" r="r" b="b"/>
            <a:pathLst>
              <a:path w="779144" h="132079">
                <a:moveTo>
                  <a:pt x="12075" y="35772"/>
                </a:moveTo>
                <a:lnTo>
                  <a:pt x="0" y="35772"/>
                </a:lnTo>
                <a:lnTo>
                  <a:pt x="0" y="129424"/>
                </a:lnTo>
                <a:lnTo>
                  <a:pt x="13484" y="129424"/>
                </a:lnTo>
                <a:lnTo>
                  <a:pt x="13536" y="65918"/>
                </a:lnTo>
                <a:lnTo>
                  <a:pt x="15596" y="58080"/>
                </a:lnTo>
                <a:lnTo>
                  <a:pt x="19822" y="53658"/>
                </a:lnTo>
                <a:lnTo>
                  <a:pt x="24048" y="49438"/>
                </a:lnTo>
                <a:lnTo>
                  <a:pt x="25411" y="48835"/>
                </a:lnTo>
                <a:lnTo>
                  <a:pt x="12075" y="48835"/>
                </a:lnTo>
                <a:lnTo>
                  <a:pt x="12075" y="35772"/>
                </a:lnTo>
                <a:close/>
              </a:path>
              <a:path w="779144" h="132079">
                <a:moveTo>
                  <a:pt x="61726" y="47227"/>
                </a:moveTo>
                <a:lnTo>
                  <a:pt x="38442" y="47227"/>
                </a:lnTo>
                <a:lnTo>
                  <a:pt x="41603" y="48232"/>
                </a:lnTo>
                <a:lnTo>
                  <a:pt x="44283" y="50242"/>
                </a:lnTo>
                <a:lnTo>
                  <a:pt x="46962" y="52051"/>
                </a:lnTo>
                <a:lnTo>
                  <a:pt x="48852" y="54663"/>
                </a:lnTo>
                <a:lnTo>
                  <a:pt x="49989" y="58080"/>
                </a:lnTo>
                <a:lnTo>
                  <a:pt x="50999" y="60893"/>
                </a:lnTo>
                <a:lnTo>
                  <a:pt x="51531" y="65918"/>
                </a:lnTo>
                <a:lnTo>
                  <a:pt x="51531" y="129424"/>
                </a:lnTo>
                <a:lnTo>
                  <a:pt x="65016" y="129424"/>
                </a:lnTo>
                <a:lnTo>
                  <a:pt x="65016" y="64310"/>
                </a:lnTo>
                <a:lnTo>
                  <a:pt x="62198" y="48031"/>
                </a:lnTo>
                <a:lnTo>
                  <a:pt x="61726" y="47227"/>
                </a:lnTo>
                <a:close/>
              </a:path>
              <a:path w="779144" h="132079">
                <a:moveTo>
                  <a:pt x="42479" y="33561"/>
                </a:moveTo>
                <a:lnTo>
                  <a:pt x="12075" y="48835"/>
                </a:lnTo>
                <a:lnTo>
                  <a:pt x="25411" y="48835"/>
                </a:lnTo>
                <a:lnTo>
                  <a:pt x="29046" y="47227"/>
                </a:lnTo>
                <a:lnTo>
                  <a:pt x="61726" y="47227"/>
                </a:lnTo>
                <a:lnTo>
                  <a:pt x="60189" y="44615"/>
                </a:lnTo>
                <a:lnTo>
                  <a:pt x="58179" y="41399"/>
                </a:lnTo>
                <a:lnTo>
                  <a:pt x="55121" y="38586"/>
                </a:lnTo>
                <a:lnTo>
                  <a:pt x="46928" y="34566"/>
                </a:lnTo>
                <a:lnTo>
                  <a:pt x="42479" y="33561"/>
                </a:lnTo>
                <a:close/>
              </a:path>
              <a:path w="779144" h="132079">
                <a:moveTo>
                  <a:pt x="122594" y="33561"/>
                </a:moveTo>
                <a:lnTo>
                  <a:pt x="88216" y="59838"/>
                </a:lnTo>
                <a:lnTo>
                  <a:pt x="85147" y="82598"/>
                </a:lnTo>
                <a:lnTo>
                  <a:pt x="85795" y="93793"/>
                </a:lnTo>
                <a:lnTo>
                  <a:pt x="107467" y="128469"/>
                </a:lnTo>
                <a:lnTo>
                  <a:pt x="129568" y="131635"/>
                </a:lnTo>
                <a:lnTo>
                  <a:pt x="136044" y="129625"/>
                </a:lnTo>
                <a:lnTo>
                  <a:pt x="147982" y="121988"/>
                </a:lnTo>
                <a:lnTo>
                  <a:pt x="151005" y="118371"/>
                </a:lnTo>
                <a:lnTo>
                  <a:pt x="115878" y="118371"/>
                </a:lnTo>
                <a:lnTo>
                  <a:pt x="110278" y="115356"/>
                </a:lnTo>
                <a:lnTo>
                  <a:pt x="99044" y="82598"/>
                </a:lnTo>
                <a:lnTo>
                  <a:pt x="99465" y="74123"/>
                </a:lnTo>
                <a:lnTo>
                  <a:pt x="115878" y="46825"/>
                </a:lnTo>
                <a:lnTo>
                  <a:pt x="150067" y="46825"/>
                </a:lnTo>
                <a:lnTo>
                  <a:pt x="149665" y="46223"/>
                </a:lnTo>
                <a:lnTo>
                  <a:pt x="144010" y="40683"/>
                </a:lnTo>
                <a:lnTo>
                  <a:pt x="137611" y="36727"/>
                </a:lnTo>
                <a:lnTo>
                  <a:pt x="130471" y="34353"/>
                </a:lnTo>
                <a:lnTo>
                  <a:pt x="122594" y="33561"/>
                </a:lnTo>
                <a:close/>
              </a:path>
              <a:path w="779144" h="132079">
                <a:moveTo>
                  <a:pt x="150067" y="46825"/>
                </a:moveTo>
                <a:lnTo>
                  <a:pt x="129293" y="46825"/>
                </a:lnTo>
                <a:lnTo>
                  <a:pt x="134910" y="49840"/>
                </a:lnTo>
                <a:lnTo>
                  <a:pt x="139393" y="55668"/>
                </a:lnTo>
                <a:lnTo>
                  <a:pt x="146124" y="82598"/>
                </a:lnTo>
                <a:lnTo>
                  <a:pt x="145775" y="89748"/>
                </a:lnTo>
                <a:lnTo>
                  <a:pt x="129430" y="118371"/>
                </a:lnTo>
                <a:lnTo>
                  <a:pt x="151005" y="118371"/>
                </a:lnTo>
                <a:lnTo>
                  <a:pt x="160229" y="81191"/>
                </a:lnTo>
                <a:lnTo>
                  <a:pt x="159569" y="70640"/>
                </a:lnTo>
                <a:lnTo>
                  <a:pt x="157588" y="61295"/>
                </a:lnTo>
                <a:lnTo>
                  <a:pt x="154287" y="53156"/>
                </a:lnTo>
                <a:lnTo>
                  <a:pt x="150067" y="46825"/>
                </a:lnTo>
                <a:close/>
              </a:path>
              <a:path w="779144" h="132079">
                <a:moveTo>
                  <a:pt x="192437" y="35772"/>
                </a:moveTo>
                <a:lnTo>
                  <a:pt x="180155" y="35772"/>
                </a:lnTo>
                <a:lnTo>
                  <a:pt x="180155" y="129424"/>
                </a:lnTo>
                <a:lnTo>
                  <a:pt x="193639" y="129424"/>
                </a:lnTo>
                <a:lnTo>
                  <a:pt x="193639" y="73554"/>
                </a:lnTo>
                <a:lnTo>
                  <a:pt x="194447" y="67525"/>
                </a:lnTo>
                <a:lnTo>
                  <a:pt x="196061" y="61898"/>
                </a:lnTo>
                <a:lnTo>
                  <a:pt x="197006" y="58080"/>
                </a:lnTo>
                <a:lnTo>
                  <a:pt x="198638" y="55065"/>
                </a:lnTo>
                <a:lnTo>
                  <a:pt x="200991" y="53056"/>
                </a:lnTo>
                <a:lnTo>
                  <a:pt x="203344" y="50845"/>
                </a:lnTo>
                <a:lnTo>
                  <a:pt x="206058" y="49840"/>
                </a:lnTo>
                <a:lnTo>
                  <a:pt x="192437" y="49840"/>
                </a:lnTo>
                <a:lnTo>
                  <a:pt x="192437" y="35772"/>
                </a:lnTo>
                <a:close/>
              </a:path>
              <a:path w="779144" h="132079">
                <a:moveTo>
                  <a:pt x="214321" y="33561"/>
                </a:moveTo>
                <a:lnTo>
                  <a:pt x="206522" y="33561"/>
                </a:lnTo>
                <a:lnTo>
                  <a:pt x="203619" y="34566"/>
                </a:lnTo>
                <a:lnTo>
                  <a:pt x="200991" y="36777"/>
                </a:lnTo>
                <a:lnTo>
                  <a:pt x="198380" y="38787"/>
                </a:lnTo>
                <a:lnTo>
                  <a:pt x="195529" y="43208"/>
                </a:lnTo>
                <a:lnTo>
                  <a:pt x="192437" y="49840"/>
                </a:lnTo>
                <a:lnTo>
                  <a:pt x="212362" y="49840"/>
                </a:lnTo>
                <a:lnTo>
                  <a:pt x="215660" y="51046"/>
                </a:lnTo>
                <a:lnTo>
                  <a:pt x="219010" y="53457"/>
                </a:lnTo>
                <a:lnTo>
                  <a:pt x="223648" y="38586"/>
                </a:lnTo>
                <a:lnTo>
                  <a:pt x="218941" y="35169"/>
                </a:lnTo>
                <a:lnTo>
                  <a:pt x="214321" y="33561"/>
                </a:lnTo>
                <a:close/>
              </a:path>
              <a:path w="779144" h="132079">
                <a:moveTo>
                  <a:pt x="243969" y="35772"/>
                </a:moveTo>
                <a:lnTo>
                  <a:pt x="231893" y="35772"/>
                </a:lnTo>
                <a:lnTo>
                  <a:pt x="231893" y="129424"/>
                </a:lnTo>
                <a:lnTo>
                  <a:pt x="245377" y="129424"/>
                </a:lnTo>
                <a:lnTo>
                  <a:pt x="245377" y="72148"/>
                </a:lnTo>
                <a:lnTo>
                  <a:pt x="246116" y="65717"/>
                </a:lnTo>
                <a:lnTo>
                  <a:pt x="247593" y="61094"/>
                </a:lnTo>
                <a:lnTo>
                  <a:pt x="249070" y="56673"/>
                </a:lnTo>
                <a:lnTo>
                  <a:pt x="251424" y="53056"/>
                </a:lnTo>
                <a:lnTo>
                  <a:pt x="254636" y="50845"/>
                </a:lnTo>
                <a:lnTo>
                  <a:pt x="257327" y="48835"/>
                </a:lnTo>
                <a:lnTo>
                  <a:pt x="243969" y="48835"/>
                </a:lnTo>
                <a:lnTo>
                  <a:pt x="243969" y="35772"/>
                </a:lnTo>
                <a:close/>
              </a:path>
              <a:path w="779144" h="132079">
                <a:moveTo>
                  <a:pt x="290141" y="47227"/>
                </a:moveTo>
                <a:lnTo>
                  <a:pt x="270267" y="47227"/>
                </a:lnTo>
                <a:lnTo>
                  <a:pt x="273857" y="49036"/>
                </a:lnTo>
                <a:lnTo>
                  <a:pt x="276073" y="52453"/>
                </a:lnTo>
                <a:lnTo>
                  <a:pt x="278289" y="56070"/>
                </a:lnTo>
                <a:lnTo>
                  <a:pt x="279362" y="61094"/>
                </a:lnTo>
                <a:lnTo>
                  <a:pt x="279405" y="129424"/>
                </a:lnTo>
                <a:lnTo>
                  <a:pt x="293096" y="129424"/>
                </a:lnTo>
                <a:lnTo>
                  <a:pt x="293096" y="65315"/>
                </a:lnTo>
                <a:lnTo>
                  <a:pt x="294934" y="58281"/>
                </a:lnTo>
                <a:lnTo>
                  <a:pt x="301984" y="49840"/>
                </a:lnTo>
                <a:lnTo>
                  <a:pt x="290880" y="49840"/>
                </a:lnTo>
                <a:lnTo>
                  <a:pt x="290141" y="47227"/>
                </a:lnTo>
                <a:close/>
              </a:path>
              <a:path w="779144" h="132079">
                <a:moveTo>
                  <a:pt x="338489" y="47227"/>
                </a:moveTo>
                <a:lnTo>
                  <a:pt x="315838" y="47227"/>
                </a:lnTo>
                <a:lnTo>
                  <a:pt x="318587" y="48031"/>
                </a:lnTo>
                <a:lnTo>
                  <a:pt x="323156" y="51649"/>
                </a:lnTo>
                <a:lnTo>
                  <a:pt x="324719" y="53859"/>
                </a:lnTo>
                <a:lnTo>
                  <a:pt x="326471" y="59487"/>
                </a:lnTo>
                <a:lnTo>
                  <a:pt x="326901" y="64109"/>
                </a:lnTo>
                <a:lnTo>
                  <a:pt x="326901" y="129424"/>
                </a:lnTo>
                <a:lnTo>
                  <a:pt x="340385" y="129424"/>
                </a:lnTo>
                <a:lnTo>
                  <a:pt x="340276" y="53859"/>
                </a:lnTo>
                <a:lnTo>
                  <a:pt x="338489" y="47227"/>
                </a:lnTo>
                <a:close/>
              </a:path>
              <a:path w="779144" h="132079">
                <a:moveTo>
                  <a:pt x="323689" y="33561"/>
                </a:moveTo>
                <a:lnTo>
                  <a:pt x="290880" y="49840"/>
                </a:lnTo>
                <a:lnTo>
                  <a:pt x="301984" y="49840"/>
                </a:lnTo>
                <a:lnTo>
                  <a:pt x="302320" y="49438"/>
                </a:lnTo>
                <a:lnTo>
                  <a:pt x="306975" y="47227"/>
                </a:lnTo>
                <a:lnTo>
                  <a:pt x="338489" y="47227"/>
                </a:lnTo>
                <a:lnTo>
                  <a:pt x="338272" y="46424"/>
                </a:lnTo>
                <a:lnTo>
                  <a:pt x="334046" y="41198"/>
                </a:lnTo>
                <a:lnTo>
                  <a:pt x="329821" y="36174"/>
                </a:lnTo>
                <a:lnTo>
                  <a:pt x="323689" y="33561"/>
                </a:lnTo>
                <a:close/>
              </a:path>
              <a:path w="779144" h="132079">
                <a:moveTo>
                  <a:pt x="274235" y="33561"/>
                </a:moveTo>
                <a:lnTo>
                  <a:pt x="262967" y="33561"/>
                </a:lnTo>
                <a:lnTo>
                  <a:pt x="258191" y="34968"/>
                </a:lnTo>
                <a:lnTo>
                  <a:pt x="254035" y="37782"/>
                </a:lnTo>
                <a:lnTo>
                  <a:pt x="249878" y="40394"/>
                </a:lnTo>
                <a:lnTo>
                  <a:pt x="246528" y="44213"/>
                </a:lnTo>
                <a:lnTo>
                  <a:pt x="243969" y="48835"/>
                </a:lnTo>
                <a:lnTo>
                  <a:pt x="257327" y="48835"/>
                </a:lnTo>
                <a:lnTo>
                  <a:pt x="257865" y="48433"/>
                </a:lnTo>
                <a:lnTo>
                  <a:pt x="261421" y="47227"/>
                </a:lnTo>
                <a:lnTo>
                  <a:pt x="290141" y="47227"/>
                </a:lnTo>
                <a:lnTo>
                  <a:pt x="289403" y="44615"/>
                </a:lnTo>
                <a:lnTo>
                  <a:pt x="286740" y="40595"/>
                </a:lnTo>
                <a:lnTo>
                  <a:pt x="279096" y="34968"/>
                </a:lnTo>
                <a:lnTo>
                  <a:pt x="274235" y="33561"/>
                </a:lnTo>
                <a:close/>
              </a:path>
              <a:path w="779144" h="132079">
                <a:moveTo>
                  <a:pt x="435833" y="46825"/>
                </a:moveTo>
                <a:lnTo>
                  <a:pt x="412255" y="46825"/>
                </a:lnTo>
                <a:lnTo>
                  <a:pt x="417425" y="48433"/>
                </a:lnTo>
                <a:lnTo>
                  <a:pt x="423454" y="54663"/>
                </a:lnTo>
                <a:lnTo>
                  <a:pt x="424743" y="59286"/>
                </a:lnTo>
                <a:lnTo>
                  <a:pt x="424743" y="69937"/>
                </a:lnTo>
                <a:lnTo>
                  <a:pt x="419503" y="72148"/>
                </a:lnTo>
                <a:lnTo>
                  <a:pt x="411447" y="73755"/>
                </a:lnTo>
                <a:lnTo>
                  <a:pt x="400574" y="75363"/>
                </a:lnTo>
                <a:lnTo>
                  <a:pt x="395077" y="75966"/>
                </a:lnTo>
                <a:lnTo>
                  <a:pt x="391058" y="76971"/>
                </a:lnTo>
                <a:lnTo>
                  <a:pt x="388498" y="77775"/>
                </a:lnTo>
                <a:lnTo>
                  <a:pt x="384874" y="78981"/>
                </a:lnTo>
                <a:lnTo>
                  <a:pt x="381593" y="80588"/>
                </a:lnTo>
                <a:lnTo>
                  <a:pt x="378639" y="83000"/>
                </a:lnTo>
                <a:lnTo>
                  <a:pt x="375684" y="85211"/>
                </a:lnTo>
                <a:lnTo>
                  <a:pt x="373331" y="88225"/>
                </a:lnTo>
                <a:lnTo>
                  <a:pt x="369844" y="95862"/>
                </a:lnTo>
                <a:lnTo>
                  <a:pt x="368985" y="100082"/>
                </a:lnTo>
                <a:lnTo>
                  <a:pt x="368985" y="112543"/>
                </a:lnTo>
                <a:lnTo>
                  <a:pt x="371321" y="118974"/>
                </a:lnTo>
                <a:lnTo>
                  <a:pt x="380717" y="129022"/>
                </a:lnTo>
                <a:lnTo>
                  <a:pt x="387502" y="131635"/>
                </a:lnTo>
                <a:lnTo>
                  <a:pt x="401725" y="131635"/>
                </a:lnTo>
                <a:lnTo>
                  <a:pt x="406724" y="130630"/>
                </a:lnTo>
                <a:lnTo>
                  <a:pt x="411344" y="128419"/>
                </a:lnTo>
                <a:lnTo>
                  <a:pt x="415982" y="126409"/>
                </a:lnTo>
                <a:lnTo>
                  <a:pt x="420843" y="122993"/>
                </a:lnTo>
                <a:lnTo>
                  <a:pt x="424925" y="118974"/>
                </a:lnTo>
                <a:lnTo>
                  <a:pt x="394339" y="118974"/>
                </a:lnTo>
                <a:lnTo>
                  <a:pt x="390354" y="117567"/>
                </a:lnTo>
                <a:lnTo>
                  <a:pt x="384840" y="111940"/>
                </a:lnTo>
                <a:lnTo>
                  <a:pt x="383546" y="108724"/>
                </a:lnTo>
                <a:lnTo>
                  <a:pt x="383466" y="101489"/>
                </a:lnTo>
                <a:lnTo>
                  <a:pt x="384101" y="98877"/>
                </a:lnTo>
                <a:lnTo>
                  <a:pt x="412392" y="86818"/>
                </a:lnTo>
                <a:lnTo>
                  <a:pt x="419778" y="84608"/>
                </a:lnTo>
                <a:lnTo>
                  <a:pt x="424743" y="82397"/>
                </a:lnTo>
                <a:lnTo>
                  <a:pt x="438416" y="82397"/>
                </a:lnTo>
                <a:lnTo>
                  <a:pt x="438313" y="59286"/>
                </a:lnTo>
                <a:lnTo>
                  <a:pt x="438227" y="57075"/>
                </a:lnTo>
                <a:lnTo>
                  <a:pt x="437814" y="54261"/>
                </a:lnTo>
                <a:lnTo>
                  <a:pt x="437007" y="49840"/>
                </a:lnTo>
                <a:lnTo>
                  <a:pt x="435833" y="46825"/>
                </a:lnTo>
                <a:close/>
              </a:path>
              <a:path w="779144" h="132079">
                <a:moveTo>
                  <a:pt x="439306" y="117969"/>
                </a:moveTo>
                <a:lnTo>
                  <a:pt x="425945" y="117969"/>
                </a:lnTo>
                <a:lnTo>
                  <a:pt x="426340" y="122390"/>
                </a:lnTo>
                <a:lnTo>
                  <a:pt x="427216" y="126208"/>
                </a:lnTo>
                <a:lnTo>
                  <a:pt x="428556" y="129424"/>
                </a:lnTo>
                <a:lnTo>
                  <a:pt x="442847" y="129424"/>
                </a:lnTo>
                <a:lnTo>
                  <a:pt x="441113" y="125807"/>
                </a:lnTo>
                <a:lnTo>
                  <a:pt x="439927" y="121988"/>
                </a:lnTo>
                <a:lnTo>
                  <a:pt x="439306" y="117969"/>
                </a:lnTo>
                <a:close/>
              </a:path>
              <a:path w="779144" h="132079">
                <a:moveTo>
                  <a:pt x="438416" y="82397"/>
                </a:moveTo>
                <a:lnTo>
                  <a:pt x="424743" y="82397"/>
                </a:lnTo>
                <a:lnTo>
                  <a:pt x="424633" y="95862"/>
                </a:lnTo>
                <a:lnTo>
                  <a:pt x="424004" y="100484"/>
                </a:lnTo>
                <a:lnTo>
                  <a:pt x="422527" y="103901"/>
                </a:lnTo>
                <a:lnTo>
                  <a:pt x="420637" y="108724"/>
                </a:lnTo>
                <a:lnTo>
                  <a:pt x="417648" y="112342"/>
                </a:lnTo>
                <a:lnTo>
                  <a:pt x="413560" y="115155"/>
                </a:lnTo>
                <a:lnTo>
                  <a:pt x="409472" y="117768"/>
                </a:lnTo>
                <a:lnTo>
                  <a:pt x="404800" y="118974"/>
                </a:lnTo>
                <a:lnTo>
                  <a:pt x="424925" y="118974"/>
                </a:lnTo>
                <a:lnTo>
                  <a:pt x="425945" y="117969"/>
                </a:lnTo>
                <a:lnTo>
                  <a:pt x="439306" y="117969"/>
                </a:lnTo>
                <a:lnTo>
                  <a:pt x="438930" y="114169"/>
                </a:lnTo>
                <a:lnTo>
                  <a:pt x="438672" y="108724"/>
                </a:lnTo>
                <a:lnTo>
                  <a:pt x="438554" y="103901"/>
                </a:lnTo>
                <a:lnTo>
                  <a:pt x="438432" y="92848"/>
                </a:lnTo>
                <a:lnTo>
                  <a:pt x="438416" y="82397"/>
                </a:lnTo>
                <a:close/>
              </a:path>
              <a:path w="779144" h="132079">
                <a:moveTo>
                  <a:pt x="414264" y="33561"/>
                </a:moveTo>
                <a:lnTo>
                  <a:pt x="400574" y="33561"/>
                </a:lnTo>
                <a:lnTo>
                  <a:pt x="394545" y="34767"/>
                </a:lnTo>
                <a:lnTo>
                  <a:pt x="389306" y="36978"/>
                </a:lnTo>
                <a:lnTo>
                  <a:pt x="384067" y="38988"/>
                </a:lnTo>
                <a:lnTo>
                  <a:pt x="371184" y="62300"/>
                </a:lnTo>
                <a:lnTo>
                  <a:pt x="384479" y="64511"/>
                </a:lnTo>
                <a:lnTo>
                  <a:pt x="385956" y="57879"/>
                </a:lnTo>
                <a:lnTo>
                  <a:pt x="388241" y="53256"/>
                </a:lnTo>
                <a:lnTo>
                  <a:pt x="394407" y="48031"/>
                </a:lnTo>
                <a:lnTo>
                  <a:pt x="399097" y="46825"/>
                </a:lnTo>
                <a:lnTo>
                  <a:pt x="435833" y="46825"/>
                </a:lnTo>
                <a:lnTo>
                  <a:pt x="435599" y="46223"/>
                </a:lnTo>
                <a:lnTo>
                  <a:pt x="431579" y="40595"/>
                </a:lnTo>
                <a:lnTo>
                  <a:pt x="428418" y="38385"/>
                </a:lnTo>
                <a:lnTo>
                  <a:pt x="424124" y="36375"/>
                </a:lnTo>
                <a:lnTo>
                  <a:pt x="419830" y="34566"/>
                </a:lnTo>
                <a:lnTo>
                  <a:pt x="414264" y="33561"/>
                </a:lnTo>
                <a:close/>
              </a:path>
              <a:path w="779144" h="132079">
                <a:moveTo>
                  <a:pt x="477065" y="0"/>
                </a:moveTo>
                <a:lnTo>
                  <a:pt x="463391" y="0"/>
                </a:lnTo>
                <a:lnTo>
                  <a:pt x="463391" y="129424"/>
                </a:lnTo>
                <a:lnTo>
                  <a:pt x="477065" y="129424"/>
                </a:lnTo>
                <a:lnTo>
                  <a:pt x="477065" y="0"/>
                </a:lnTo>
                <a:close/>
              </a:path>
              <a:path w="779144" h="132079">
                <a:moveTo>
                  <a:pt x="592221" y="0"/>
                </a:moveTo>
                <a:lnTo>
                  <a:pt x="542098" y="0"/>
                </a:lnTo>
                <a:lnTo>
                  <a:pt x="542098" y="129424"/>
                </a:lnTo>
                <a:lnTo>
                  <a:pt x="591345" y="129424"/>
                </a:lnTo>
                <a:lnTo>
                  <a:pt x="620255" y="114150"/>
                </a:lnTo>
                <a:lnTo>
                  <a:pt x="556784" y="114150"/>
                </a:lnTo>
                <a:lnTo>
                  <a:pt x="556784" y="69535"/>
                </a:lnTo>
                <a:lnTo>
                  <a:pt x="618511" y="69535"/>
                </a:lnTo>
                <a:lnTo>
                  <a:pt x="616733" y="66721"/>
                </a:lnTo>
                <a:lnTo>
                  <a:pt x="611614" y="62702"/>
                </a:lnTo>
                <a:lnTo>
                  <a:pt x="604898" y="60491"/>
                </a:lnTo>
                <a:lnTo>
                  <a:pt x="610137" y="57477"/>
                </a:lnTo>
                <a:lnTo>
                  <a:pt x="613243" y="54261"/>
                </a:lnTo>
                <a:lnTo>
                  <a:pt x="556784" y="54261"/>
                </a:lnTo>
                <a:lnTo>
                  <a:pt x="556784" y="15273"/>
                </a:lnTo>
                <a:lnTo>
                  <a:pt x="615636" y="15273"/>
                </a:lnTo>
                <a:lnTo>
                  <a:pt x="613178" y="10651"/>
                </a:lnTo>
                <a:lnTo>
                  <a:pt x="609192" y="6632"/>
                </a:lnTo>
                <a:lnTo>
                  <a:pt x="604091" y="3818"/>
                </a:lnTo>
                <a:lnTo>
                  <a:pt x="598989" y="1205"/>
                </a:lnTo>
                <a:lnTo>
                  <a:pt x="592221" y="0"/>
                </a:lnTo>
                <a:close/>
              </a:path>
              <a:path w="779144" h="132079">
                <a:moveTo>
                  <a:pt x="618511" y="69535"/>
                </a:moveTo>
                <a:lnTo>
                  <a:pt x="589456" y="69535"/>
                </a:lnTo>
                <a:lnTo>
                  <a:pt x="594901" y="70339"/>
                </a:lnTo>
                <a:lnTo>
                  <a:pt x="602407" y="73152"/>
                </a:lnTo>
                <a:lnTo>
                  <a:pt x="605327" y="75564"/>
                </a:lnTo>
                <a:lnTo>
                  <a:pt x="609484" y="82799"/>
                </a:lnTo>
                <a:lnTo>
                  <a:pt x="610532" y="87220"/>
                </a:lnTo>
                <a:lnTo>
                  <a:pt x="610532" y="96063"/>
                </a:lnTo>
                <a:lnTo>
                  <a:pt x="609794" y="99680"/>
                </a:lnTo>
                <a:lnTo>
                  <a:pt x="608316" y="102896"/>
                </a:lnTo>
                <a:lnTo>
                  <a:pt x="606839" y="105911"/>
                </a:lnTo>
                <a:lnTo>
                  <a:pt x="605001" y="108322"/>
                </a:lnTo>
                <a:lnTo>
                  <a:pt x="602785" y="109930"/>
                </a:lnTo>
                <a:lnTo>
                  <a:pt x="600569" y="111739"/>
                </a:lnTo>
                <a:lnTo>
                  <a:pt x="597718" y="112744"/>
                </a:lnTo>
                <a:lnTo>
                  <a:pt x="594231" y="113346"/>
                </a:lnTo>
                <a:lnTo>
                  <a:pt x="592341" y="113949"/>
                </a:lnTo>
                <a:lnTo>
                  <a:pt x="589061" y="114150"/>
                </a:lnTo>
                <a:lnTo>
                  <a:pt x="620255" y="114150"/>
                </a:lnTo>
                <a:lnTo>
                  <a:pt x="622402" y="108925"/>
                </a:lnTo>
                <a:lnTo>
                  <a:pt x="624549" y="103499"/>
                </a:lnTo>
                <a:lnTo>
                  <a:pt x="625631" y="97872"/>
                </a:lnTo>
                <a:lnTo>
                  <a:pt x="625631" y="84407"/>
                </a:lnTo>
                <a:lnTo>
                  <a:pt x="623845" y="77976"/>
                </a:lnTo>
                <a:lnTo>
                  <a:pt x="618511" y="69535"/>
                </a:lnTo>
                <a:close/>
              </a:path>
              <a:path w="779144" h="132079">
                <a:moveTo>
                  <a:pt x="615636" y="15273"/>
                </a:moveTo>
                <a:lnTo>
                  <a:pt x="586845" y="15273"/>
                </a:lnTo>
                <a:lnTo>
                  <a:pt x="592445" y="15876"/>
                </a:lnTo>
                <a:lnTo>
                  <a:pt x="595743" y="16881"/>
                </a:lnTo>
                <a:lnTo>
                  <a:pt x="599023" y="18087"/>
                </a:lnTo>
                <a:lnTo>
                  <a:pt x="601548" y="20297"/>
                </a:lnTo>
                <a:lnTo>
                  <a:pt x="603283" y="23714"/>
                </a:lnTo>
                <a:lnTo>
                  <a:pt x="605035" y="26929"/>
                </a:lnTo>
                <a:lnTo>
                  <a:pt x="605894" y="30748"/>
                </a:lnTo>
                <a:lnTo>
                  <a:pt x="605894" y="39591"/>
                </a:lnTo>
                <a:lnTo>
                  <a:pt x="604967" y="43409"/>
                </a:lnTo>
                <a:lnTo>
                  <a:pt x="601205" y="49438"/>
                </a:lnTo>
                <a:lnTo>
                  <a:pt x="598388" y="51649"/>
                </a:lnTo>
                <a:lnTo>
                  <a:pt x="594626" y="52855"/>
                </a:lnTo>
                <a:lnTo>
                  <a:pt x="591809" y="53859"/>
                </a:lnTo>
                <a:lnTo>
                  <a:pt x="587188" y="54261"/>
                </a:lnTo>
                <a:lnTo>
                  <a:pt x="613243" y="54261"/>
                </a:lnTo>
                <a:lnTo>
                  <a:pt x="614019" y="53457"/>
                </a:lnTo>
                <a:lnTo>
                  <a:pt x="619121" y="43811"/>
                </a:lnTo>
                <a:lnTo>
                  <a:pt x="620392" y="38586"/>
                </a:lnTo>
                <a:lnTo>
                  <a:pt x="620340" y="26929"/>
                </a:lnTo>
                <a:lnTo>
                  <a:pt x="618949" y="21503"/>
                </a:lnTo>
                <a:lnTo>
                  <a:pt x="615636" y="15273"/>
                </a:lnTo>
                <a:close/>
              </a:path>
              <a:path w="779144" h="132079">
                <a:moveTo>
                  <a:pt x="667492" y="0"/>
                </a:moveTo>
                <a:lnTo>
                  <a:pt x="645351" y="0"/>
                </a:lnTo>
                <a:lnTo>
                  <a:pt x="645351" y="129424"/>
                </a:lnTo>
                <a:lnTo>
                  <a:pt x="659453" y="129424"/>
                </a:lnTo>
                <a:lnTo>
                  <a:pt x="659453" y="19293"/>
                </a:lnTo>
                <a:lnTo>
                  <a:pt x="673015" y="19293"/>
                </a:lnTo>
                <a:lnTo>
                  <a:pt x="667492" y="0"/>
                </a:lnTo>
                <a:close/>
              </a:path>
              <a:path w="779144" h="132079">
                <a:moveTo>
                  <a:pt x="673015" y="19293"/>
                </a:moveTo>
                <a:lnTo>
                  <a:pt x="659453" y="19293"/>
                </a:lnTo>
                <a:lnTo>
                  <a:pt x="691454" y="129424"/>
                </a:lnTo>
                <a:lnTo>
                  <a:pt x="704733" y="129424"/>
                </a:lnTo>
                <a:lnTo>
                  <a:pt x="710290" y="110734"/>
                </a:lnTo>
                <a:lnTo>
                  <a:pt x="698909" y="110734"/>
                </a:lnTo>
                <a:lnTo>
                  <a:pt x="697718" y="106112"/>
                </a:lnTo>
                <a:lnTo>
                  <a:pt x="696075" y="100082"/>
                </a:lnTo>
                <a:lnTo>
                  <a:pt x="693670" y="91441"/>
                </a:lnTo>
                <a:lnTo>
                  <a:pt x="673015" y="19293"/>
                </a:lnTo>
                <a:close/>
              </a:path>
              <a:path w="779144" h="132079">
                <a:moveTo>
                  <a:pt x="751043" y="21101"/>
                </a:moveTo>
                <a:lnTo>
                  <a:pt x="736940" y="21101"/>
                </a:lnTo>
                <a:lnTo>
                  <a:pt x="736940" y="129424"/>
                </a:lnTo>
                <a:lnTo>
                  <a:pt x="751043" y="129424"/>
                </a:lnTo>
                <a:lnTo>
                  <a:pt x="751043" y="21101"/>
                </a:lnTo>
                <a:close/>
              </a:path>
              <a:path w="779144" h="132079">
                <a:moveTo>
                  <a:pt x="751043" y="0"/>
                </a:moveTo>
                <a:lnTo>
                  <a:pt x="704733" y="90034"/>
                </a:lnTo>
                <a:lnTo>
                  <a:pt x="698909" y="110734"/>
                </a:lnTo>
                <a:lnTo>
                  <a:pt x="710290" y="110734"/>
                </a:lnTo>
                <a:lnTo>
                  <a:pt x="736940" y="21101"/>
                </a:lnTo>
                <a:lnTo>
                  <a:pt x="751043" y="21101"/>
                </a:lnTo>
                <a:lnTo>
                  <a:pt x="751043" y="0"/>
                </a:lnTo>
                <a:close/>
              </a:path>
              <a:path w="779144" h="132079">
                <a:moveTo>
                  <a:pt x="778818" y="0"/>
                </a:moveTo>
                <a:lnTo>
                  <a:pt x="764321" y="0"/>
                </a:lnTo>
                <a:lnTo>
                  <a:pt x="764321" y="129424"/>
                </a:lnTo>
                <a:lnTo>
                  <a:pt x="778818" y="129424"/>
                </a:lnTo>
                <a:lnTo>
                  <a:pt x="7788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1841" y="3902611"/>
            <a:ext cx="758190" cy="168275"/>
          </a:xfrm>
          <a:custGeom>
            <a:avLst/>
            <a:gdLst/>
            <a:ahLst/>
            <a:cxnLst/>
            <a:rect l="l" t="t" r="r" b="b"/>
            <a:pathLst>
              <a:path w="758189" h="168275">
                <a:moveTo>
                  <a:pt x="37446" y="33682"/>
                </a:moveTo>
                <a:lnTo>
                  <a:pt x="3068" y="59941"/>
                </a:lnTo>
                <a:lnTo>
                  <a:pt x="0" y="82658"/>
                </a:lnTo>
                <a:lnTo>
                  <a:pt x="647" y="93862"/>
                </a:lnTo>
                <a:lnTo>
                  <a:pt x="22319" y="128505"/>
                </a:lnTo>
                <a:lnTo>
                  <a:pt x="44420" y="131655"/>
                </a:lnTo>
                <a:lnTo>
                  <a:pt x="50896" y="129725"/>
                </a:lnTo>
                <a:lnTo>
                  <a:pt x="62834" y="122028"/>
                </a:lnTo>
                <a:lnTo>
                  <a:pt x="65840" y="118471"/>
                </a:lnTo>
                <a:lnTo>
                  <a:pt x="30730" y="118471"/>
                </a:lnTo>
                <a:lnTo>
                  <a:pt x="25130" y="115477"/>
                </a:lnTo>
                <a:lnTo>
                  <a:pt x="13896" y="82658"/>
                </a:lnTo>
                <a:lnTo>
                  <a:pt x="14318" y="74180"/>
                </a:lnTo>
                <a:lnTo>
                  <a:pt x="30730" y="46866"/>
                </a:lnTo>
                <a:lnTo>
                  <a:pt x="64907" y="46866"/>
                </a:lnTo>
                <a:lnTo>
                  <a:pt x="64517" y="46283"/>
                </a:lnTo>
                <a:lnTo>
                  <a:pt x="58862" y="40770"/>
                </a:lnTo>
                <a:lnTo>
                  <a:pt x="52463" y="36832"/>
                </a:lnTo>
                <a:lnTo>
                  <a:pt x="45323" y="34470"/>
                </a:lnTo>
                <a:lnTo>
                  <a:pt x="37446" y="33682"/>
                </a:lnTo>
                <a:close/>
              </a:path>
              <a:path w="758189" h="168275">
                <a:moveTo>
                  <a:pt x="64907" y="46866"/>
                </a:moveTo>
                <a:lnTo>
                  <a:pt x="44145" y="46866"/>
                </a:lnTo>
                <a:lnTo>
                  <a:pt x="49762" y="49860"/>
                </a:lnTo>
                <a:lnTo>
                  <a:pt x="54245" y="55829"/>
                </a:lnTo>
                <a:lnTo>
                  <a:pt x="60974" y="82658"/>
                </a:lnTo>
                <a:lnTo>
                  <a:pt x="60627" y="89836"/>
                </a:lnTo>
                <a:lnTo>
                  <a:pt x="44283" y="118471"/>
                </a:lnTo>
                <a:lnTo>
                  <a:pt x="65840" y="118471"/>
                </a:lnTo>
                <a:lnTo>
                  <a:pt x="75081" y="81252"/>
                </a:lnTo>
                <a:lnTo>
                  <a:pt x="74421" y="70678"/>
                </a:lnTo>
                <a:lnTo>
                  <a:pt x="72440" y="61325"/>
                </a:lnTo>
                <a:lnTo>
                  <a:pt x="69139" y="53194"/>
                </a:lnTo>
                <a:lnTo>
                  <a:pt x="64907" y="46866"/>
                </a:lnTo>
                <a:close/>
              </a:path>
              <a:path w="758189" h="168275">
                <a:moveTo>
                  <a:pt x="192437" y="33682"/>
                </a:moveTo>
                <a:lnTo>
                  <a:pt x="157623" y="62441"/>
                </a:lnTo>
                <a:lnTo>
                  <a:pt x="155007" y="83382"/>
                </a:lnTo>
                <a:lnTo>
                  <a:pt x="155655" y="94162"/>
                </a:lnTo>
                <a:lnTo>
                  <a:pt x="177514" y="128474"/>
                </a:lnTo>
                <a:lnTo>
                  <a:pt x="202503" y="131655"/>
                </a:lnTo>
                <a:lnTo>
                  <a:pt x="210147" y="128982"/>
                </a:lnTo>
                <a:lnTo>
                  <a:pt x="216193" y="123656"/>
                </a:lnTo>
                <a:lnTo>
                  <a:pt x="220361" y="119251"/>
                </a:lnTo>
                <a:lnTo>
                  <a:pt x="220876" y="118471"/>
                </a:lnTo>
                <a:lnTo>
                  <a:pt x="186528" y="118471"/>
                </a:lnTo>
                <a:lnTo>
                  <a:pt x="180962" y="115758"/>
                </a:lnTo>
                <a:lnTo>
                  <a:pt x="172116" y="104926"/>
                </a:lnTo>
                <a:lnTo>
                  <a:pt x="169625" y="97028"/>
                </a:lnTo>
                <a:lnTo>
                  <a:pt x="169093" y="86678"/>
                </a:lnTo>
                <a:lnTo>
                  <a:pt x="228870" y="86678"/>
                </a:lnTo>
                <a:lnTo>
                  <a:pt x="228870" y="82437"/>
                </a:lnTo>
                <a:lnTo>
                  <a:pt x="228367" y="73715"/>
                </a:lnTo>
                <a:lnTo>
                  <a:pt x="169900" y="73715"/>
                </a:lnTo>
                <a:lnTo>
                  <a:pt x="170295" y="65395"/>
                </a:lnTo>
                <a:lnTo>
                  <a:pt x="172614" y="58803"/>
                </a:lnTo>
                <a:lnTo>
                  <a:pt x="181065" y="49076"/>
                </a:lnTo>
                <a:lnTo>
                  <a:pt x="186339" y="46624"/>
                </a:lnTo>
                <a:lnTo>
                  <a:pt x="218841" y="46624"/>
                </a:lnTo>
                <a:lnTo>
                  <a:pt x="218701" y="46403"/>
                </a:lnTo>
                <a:lnTo>
                  <a:pt x="213252" y="40838"/>
                </a:lnTo>
                <a:lnTo>
                  <a:pt x="207057" y="36862"/>
                </a:lnTo>
                <a:lnTo>
                  <a:pt x="200118" y="34477"/>
                </a:lnTo>
                <a:lnTo>
                  <a:pt x="192437" y="33682"/>
                </a:lnTo>
                <a:close/>
              </a:path>
              <a:path w="758189" h="168275">
                <a:moveTo>
                  <a:pt x="101260" y="35792"/>
                </a:moveTo>
                <a:lnTo>
                  <a:pt x="86968" y="35792"/>
                </a:lnTo>
                <a:lnTo>
                  <a:pt x="117355" y="129524"/>
                </a:lnTo>
                <a:lnTo>
                  <a:pt x="130032" y="129524"/>
                </a:lnTo>
                <a:lnTo>
                  <a:pt x="136140" y="110694"/>
                </a:lnTo>
                <a:lnTo>
                  <a:pt x="123590" y="110694"/>
                </a:lnTo>
                <a:lnTo>
                  <a:pt x="121993" y="104263"/>
                </a:lnTo>
                <a:lnTo>
                  <a:pt x="120309" y="97972"/>
                </a:lnTo>
                <a:lnTo>
                  <a:pt x="118557" y="91843"/>
                </a:lnTo>
                <a:lnTo>
                  <a:pt x="101260" y="35792"/>
                </a:lnTo>
                <a:close/>
              </a:path>
              <a:path w="758189" h="168275">
                <a:moveTo>
                  <a:pt x="214389" y="99379"/>
                </a:moveTo>
                <a:lnTo>
                  <a:pt x="212362" y="105991"/>
                </a:lnTo>
                <a:lnTo>
                  <a:pt x="209580" y="110814"/>
                </a:lnTo>
                <a:lnTo>
                  <a:pt x="202468" y="116944"/>
                </a:lnTo>
                <a:lnTo>
                  <a:pt x="198208" y="118471"/>
                </a:lnTo>
                <a:lnTo>
                  <a:pt x="220876" y="118471"/>
                </a:lnTo>
                <a:lnTo>
                  <a:pt x="223796" y="114052"/>
                </a:lnTo>
                <a:lnTo>
                  <a:pt x="226500" y="108059"/>
                </a:lnTo>
                <a:lnTo>
                  <a:pt x="228475" y="101268"/>
                </a:lnTo>
                <a:lnTo>
                  <a:pt x="214389" y="99379"/>
                </a:lnTo>
                <a:close/>
              </a:path>
              <a:path w="758189" h="168275">
                <a:moveTo>
                  <a:pt x="160435" y="35792"/>
                </a:moveTo>
                <a:lnTo>
                  <a:pt x="128623" y="93028"/>
                </a:lnTo>
                <a:lnTo>
                  <a:pt x="123590" y="110694"/>
                </a:lnTo>
                <a:lnTo>
                  <a:pt x="136140" y="110694"/>
                </a:lnTo>
                <a:lnTo>
                  <a:pt x="160435" y="35792"/>
                </a:lnTo>
                <a:close/>
              </a:path>
              <a:path w="758189" h="168275">
                <a:moveTo>
                  <a:pt x="218841" y="46624"/>
                </a:moveTo>
                <a:lnTo>
                  <a:pt x="199479" y="46624"/>
                </a:lnTo>
                <a:lnTo>
                  <a:pt x="205114" y="49699"/>
                </a:lnTo>
                <a:lnTo>
                  <a:pt x="212362" y="59748"/>
                </a:lnTo>
                <a:lnTo>
                  <a:pt x="214046" y="65717"/>
                </a:lnTo>
                <a:lnTo>
                  <a:pt x="214578" y="73715"/>
                </a:lnTo>
                <a:lnTo>
                  <a:pt x="228367" y="73715"/>
                </a:lnTo>
                <a:lnTo>
                  <a:pt x="228235" y="71437"/>
                </a:lnTo>
                <a:lnTo>
                  <a:pt x="226330" y="61768"/>
                </a:lnTo>
                <a:lnTo>
                  <a:pt x="223152" y="53424"/>
                </a:lnTo>
                <a:lnTo>
                  <a:pt x="218841" y="46624"/>
                </a:lnTo>
                <a:close/>
              </a:path>
              <a:path w="758189" h="168275">
                <a:moveTo>
                  <a:pt x="261885" y="35792"/>
                </a:moveTo>
                <a:lnTo>
                  <a:pt x="249603" y="35792"/>
                </a:lnTo>
                <a:lnTo>
                  <a:pt x="249603" y="129524"/>
                </a:lnTo>
                <a:lnTo>
                  <a:pt x="263087" y="129524"/>
                </a:lnTo>
                <a:lnTo>
                  <a:pt x="263148" y="73253"/>
                </a:lnTo>
                <a:lnTo>
                  <a:pt x="263894" y="67586"/>
                </a:lnTo>
                <a:lnTo>
                  <a:pt x="265509" y="61938"/>
                </a:lnTo>
                <a:lnTo>
                  <a:pt x="266454" y="58180"/>
                </a:lnTo>
                <a:lnTo>
                  <a:pt x="268086" y="55226"/>
                </a:lnTo>
                <a:lnTo>
                  <a:pt x="272792" y="50986"/>
                </a:lnTo>
                <a:lnTo>
                  <a:pt x="275506" y="49940"/>
                </a:lnTo>
                <a:lnTo>
                  <a:pt x="261885" y="49940"/>
                </a:lnTo>
                <a:lnTo>
                  <a:pt x="261885" y="35792"/>
                </a:lnTo>
                <a:close/>
              </a:path>
              <a:path w="758189" h="168275">
                <a:moveTo>
                  <a:pt x="305566" y="35792"/>
                </a:moveTo>
                <a:lnTo>
                  <a:pt x="291481" y="35792"/>
                </a:lnTo>
                <a:lnTo>
                  <a:pt x="292028" y="37878"/>
                </a:lnTo>
                <a:lnTo>
                  <a:pt x="293096" y="38626"/>
                </a:lnTo>
                <a:lnTo>
                  <a:pt x="292621" y="40143"/>
                </a:lnTo>
                <a:lnTo>
                  <a:pt x="316045" y="129524"/>
                </a:lnTo>
                <a:lnTo>
                  <a:pt x="330336" y="129524"/>
                </a:lnTo>
                <a:lnTo>
                  <a:pt x="334700" y="109990"/>
                </a:lnTo>
                <a:lnTo>
                  <a:pt x="323087" y="109990"/>
                </a:lnTo>
                <a:lnTo>
                  <a:pt x="318243" y="89974"/>
                </a:lnTo>
                <a:lnTo>
                  <a:pt x="305566" y="35792"/>
                </a:lnTo>
                <a:close/>
              </a:path>
              <a:path w="758189" h="168275">
                <a:moveTo>
                  <a:pt x="358700" y="57477"/>
                </a:moveTo>
                <a:lnTo>
                  <a:pt x="346431" y="57477"/>
                </a:lnTo>
                <a:lnTo>
                  <a:pt x="349765" y="73715"/>
                </a:lnTo>
                <a:lnTo>
                  <a:pt x="362337" y="129524"/>
                </a:lnTo>
                <a:lnTo>
                  <a:pt x="376423" y="129524"/>
                </a:lnTo>
                <a:lnTo>
                  <a:pt x="382174" y="108101"/>
                </a:lnTo>
                <a:lnTo>
                  <a:pt x="369981" y="108101"/>
                </a:lnTo>
                <a:lnTo>
                  <a:pt x="365913" y="89974"/>
                </a:lnTo>
                <a:lnTo>
                  <a:pt x="358700" y="57477"/>
                </a:lnTo>
                <a:close/>
              </a:path>
              <a:path w="758189" h="168275">
                <a:moveTo>
                  <a:pt x="353886" y="35792"/>
                </a:moveTo>
                <a:lnTo>
                  <a:pt x="339990" y="35792"/>
                </a:lnTo>
                <a:lnTo>
                  <a:pt x="327313" y="90677"/>
                </a:lnTo>
                <a:lnTo>
                  <a:pt x="324754" y="102615"/>
                </a:lnTo>
                <a:lnTo>
                  <a:pt x="323345" y="109046"/>
                </a:lnTo>
                <a:lnTo>
                  <a:pt x="323087" y="109990"/>
                </a:lnTo>
                <a:lnTo>
                  <a:pt x="334700" y="109990"/>
                </a:lnTo>
                <a:lnTo>
                  <a:pt x="346431" y="57477"/>
                </a:lnTo>
                <a:lnTo>
                  <a:pt x="358700" y="57477"/>
                </a:lnTo>
                <a:lnTo>
                  <a:pt x="353886" y="35792"/>
                </a:lnTo>
                <a:close/>
              </a:path>
              <a:path w="758189" h="168275">
                <a:moveTo>
                  <a:pt x="401588" y="35792"/>
                </a:moveTo>
                <a:lnTo>
                  <a:pt x="388310" y="35792"/>
                </a:lnTo>
                <a:lnTo>
                  <a:pt x="374439" y="90677"/>
                </a:lnTo>
                <a:lnTo>
                  <a:pt x="369981" y="108101"/>
                </a:lnTo>
                <a:lnTo>
                  <a:pt x="382174" y="108101"/>
                </a:lnTo>
                <a:lnTo>
                  <a:pt x="401588" y="35792"/>
                </a:lnTo>
                <a:close/>
              </a:path>
              <a:path w="758189" h="168275">
                <a:moveTo>
                  <a:pt x="283768" y="33682"/>
                </a:moveTo>
                <a:lnTo>
                  <a:pt x="261885" y="49940"/>
                </a:lnTo>
                <a:lnTo>
                  <a:pt x="281810" y="49940"/>
                </a:lnTo>
                <a:lnTo>
                  <a:pt x="285108" y="51106"/>
                </a:lnTo>
                <a:lnTo>
                  <a:pt x="288458" y="53457"/>
                </a:lnTo>
                <a:lnTo>
                  <a:pt x="292621" y="40143"/>
                </a:lnTo>
                <a:lnTo>
                  <a:pt x="292028" y="37878"/>
                </a:lnTo>
                <a:lnTo>
                  <a:pt x="288389" y="35330"/>
                </a:lnTo>
                <a:lnTo>
                  <a:pt x="283768" y="33682"/>
                </a:lnTo>
                <a:close/>
              </a:path>
              <a:path w="758189" h="168275">
                <a:moveTo>
                  <a:pt x="292028" y="37878"/>
                </a:moveTo>
                <a:lnTo>
                  <a:pt x="292621" y="40143"/>
                </a:lnTo>
                <a:lnTo>
                  <a:pt x="293096" y="38626"/>
                </a:lnTo>
                <a:lnTo>
                  <a:pt x="292028" y="37878"/>
                </a:lnTo>
                <a:close/>
              </a:path>
              <a:path w="758189" h="168275">
                <a:moveTo>
                  <a:pt x="450096" y="33682"/>
                </a:moveTo>
                <a:lnTo>
                  <a:pt x="415282" y="62441"/>
                </a:lnTo>
                <a:lnTo>
                  <a:pt x="412667" y="83382"/>
                </a:lnTo>
                <a:lnTo>
                  <a:pt x="413314" y="94162"/>
                </a:lnTo>
                <a:lnTo>
                  <a:pt x="435173" y="128474"/>
                </a:lnTo>
                <a:lnTo>
                  <a:pt x="460162" y="131655"/>
                </a:lnTo>
                <a:lnTo>
                  <a:pt x="467806" y="128982"/>
                </a:lnTo>
                <a:lnTo>
                  <a:pt x="473852" y="123656"/>
                </a:lnTo>
                <a:lnTo>
                  <a:pt x="478020" y="119251"/>
                </a:lnTo>
                <a:lnTo>
                  <a:pt x="478536" y="118471"/>
                </a:lnTo>
                <a:lnTo>
                  <a:pt x="444187" y="118471"/>
                </a:lnTo>
                <a:lnTo>
                  <a:pt x="438622" y="115758"/>
                </a:lnTo>
                <a:lnTo>
                  <a:pt x="429776" y="104926"/>
                </a:lnTo>
                <a:lnTo>
                  <a:pt x="427285" y="97028"/>
                </a:lnTo>
                <a:lnTo>
                  <a:pt x="426752" y="86678"/>
                </a:lnTo>
                <a:lnTo>
                  <a:pt x="486529" y="86678"/>
                </a:lnTo>
                <a:lnTo>
                  <a:pt x="486529" y="82437"/>
                </a:lnTo>
                <a:lnTo>
                  <a:pt x="486026" y="73715"/>
                </a:lnTo>
                <a:lnTo>
                  <a:pt x="427560" y="73715"/>
                </a:lnTo>
                <a:lnTo>
                  <a:pt x="427955" y="65395"/>
                </a:lnTo>
                <a:lnTo>
                  <a:pt x="430274" y="58803"/>
                </a:lnTo>
                <a:lnTo>
                  <a:pt x="438725" y="49076"/>
                </a:lnTo>
                <a:lnTo>
                  <a:pt x="443998" y="46624"/>
                </a:lnTo>
                <a:lnTo>
                  <a:pt x="476500" y="46624"/>
                </a:lnTo>
                <a:lnTo>
                  <a:pt x="476360" y="46403"/>
                </a:lnTo>
                <a:lnTo>
                  <a:pt x="470911" y="40838"/>
                </a:lnTo>
                <a:lnTo>
                  <a:pt x="464716" y="36862"/>
                </a:lnTo>
                <a:lnTo>
                  <a:pt x="457777" y="34477"/>
                </a:lnTo>
                <a:lnTo>
                  <a:pt x="450096" y="33682"/>
                </a:lnTo>
                <a:close/>
              </a:path>
              <a:path w="758189" h="168275">
                <a:moveTo>
                  <a:pt x="472049" y="99379"/>
                </a:moveTo>
                <a:lnTo>
                  <a:pt x="470022" y="105991"/>
                </a:lnTo>
                <a:lnTo>
                  <a:pt x="467239" y="110814"/>
                </a:lnTo>
                <a:lnTo>
                  <a:pt x="460128" y="116944"/>
                </a:lnTo>
                <a:lnTo>
                  <a:pt x="455868" y="118471"/>
                </a:lnTo>
                <a:lnTo>
                  <a:pt x="478536" y="118471"/>
                </a:lnTo>
                <a:lnTo>
                  <a:pt x="481456" y="114052"/>
                </a:lnTo>
                <a:lnTo>
                  <a:pt x="484160" y="108059"/>
                </a:lnTo>
                <a:lnTo>
                  <a:pt x="486134" y="101268"/>
                </a:lnTo>
                <a:lnTo>
                  <a:pt x="472049" y="99379"/>
                </a:lnTo>
                <a:close/>
              </a:path>
              <a:path w="758189" h="168275">
                <a:moveTo>
                  <a:pt x="476500" y="46624"/>
                </a:moveTo>
                <a:lnTo>
                  <a:pt x="457139" y="46624"/>
                </a:lnTo>
                <a:lnTo>
                  <a:pt x="462773" y="49699"/>
                </a:lnTo>
                <a:lnTo>
                  <a:pt x="470022" y="59748"/>
                </a:lnTo>
                <a:lnTo>
                  <a:pt x="471705" y="65717"/>
                </a:lnTo>
                <a:lnTo>
                  <a:pt x="472238" y="73715"/>
                </a:lnTo>
                <a:lnTo>
                  <a:pt x="486026" y="73715"/>
                </a:lnTo>
                <a:lnTo>
                  <a:pt x="485895" y="71437"/>
                </a:lnTo>
                <a:lnTo>
                  <a:pt x="483989" y="61768"/>
                </a:lnTo>
                <a:lnTo>
                  <a:pt x="480812" y="53424"/>
                </a:lnTo>
                <a:lnTo>
                  <a:pt x="476500" y="46624"/>
                </a:lnTo>
                <a:close/>
              </a:path>
              <a:path w="758189" h="168275">
                <a:moveTo>
                  <a:pt x="521159" y="0"/>
                </a:moveTo>
                <a:lnTo>
                  <a:pt x="507468" y="0"/>
                </a:lnTo>
                <a:lnTo>
                  <a:pt x="507468" y="18368"/>
                </a:lnTo>
                <a:lnTo>
                  <a:pt x="521159" y="18368"/>
                </a:lnTo>
                <a:lnTo>
                  <a:pt x="521159" y="0"/>
                </a:lnTo>
                <a:close/>
              </a:path>
              <a:path w="758189" h="168275">
                <a:moveTo>
                  <a:pt x="521159" y="35792"/>
                </a:moveTo>
                <a:lnTo>
                  <a:pt x="507468" y="35792"/>
                </a:lnTo>
                <a:lnTo>
                  <a:pt x="507468" y="129524"/>
                </a:lnTo>
                <a:lnTo>
                  <a:pt x="521159" y="129524"/>
                </a:lnTo>
                <a:lnTo>
                  <a:pt x="521159" y="35792"/>
                </a:lnTo>
                <a:close/>
              </a:path>
              <a:path w="758189" h="168275">
                <a:moveTo>
                  <a:pt x="543506" y="137302"/>
                </a:moveTo>
                <a:lnTo>
                  <a:pt x="583358" y="167689"/>
                </a:lnTo>
                <a:lnTo>
                  <a:pt x="590143" y="165920"/>
                </a:lnTo>
                <a:lnTo>
                  <a:pt x="601136" y="158846"/>
                </a:lnTo>
                <a:lnTo>
                  <a:pt x="604769" y="154505"/>
                </a:lnTo>
                <a:lnTo>
                  <a:pt x="569341" y="154505"/>
                </a:lnTo>
                <a:lnTo>
                  <a:pt x="564772" y="152998"/>
                </a:lnTo>
                <a:lnTo>
                  <a:pt x="561422" y="150023"/>
                </a:lnTo>
                <a:lnTo>
                  <a:pt x="558863" y="147833"/>
                </a:lnTo>
                <a:lnTo>
                  <a:pt x="557317" y="144376"/>
                </a:lnTo>
                <a:lnTo>
                  <a:pt x="556784" y="139653"/>
                </a:lnTo>
                <a:lnTo>
                  <a:pt x="543506" y="137302"/>
                </a:lnTo>
                <a:close/>
              </a:path>
              <a:path w="758189" h="168275">
                <a:moveTo>
                  <a:pt x="611535" y="117285"/>
                </a:moveTo>
                <a:lnTo>
                  <a:pt x="597649" y="117285"/>
                </a:lnTo>
                <a:lnTo>
                  <a:pt x="597693" y="129524"/>
                </a:lnTo>
                <a:lnTo>
                  <a:pt x="597443" y="134488"/>
                </a:lnTo>
                <a:lnTo>
                  <a:pt x="596636" y="137784"/>
                </a:lnTo>
                <a:lnTo>
                  <a:pt x="595433" y="142949"/>
                </a:lnTo>
                <a:lnTo>
                  <a:pt x="593114" y="147049"/>
                </a:lnTo>
                <a:lnTo>
                  <a:pt x="586278" y="152998"/>
                </a:lnTo>
                <a:lnTo>
                  <a:pt x="581417" y="154505"/>
                </a:lnTo>
                <a:lnTo>
                  <a:pt x="604769" y="154505"/>
                </a:lnTo>
                <a:lnTo>
                  <a:pt x="611341" y="125445"/>
                </a:lnTo>
                <a:lnTo>
                  <a:pt x="611535" y="117285"/>
                </a:lnTo>
                <a:close/>
              </a:path>
              <a:path w="758189" h="168275">
                <a:moveTo>
                  <a:pt x="575508" y="33682"/>
                </a:moveTo>
                <a:lnTo>
                  <a:pt x="542252" y="64973"/>
                </a:lnTo>
                <a:lnTo>
                  <a:pt x="540878" y="82196"/>
                </a:lnTo>
                <a:lnTo>
                  <a:pt x="541445" y="91523"/>
                </a:lnTo>
                <a:lnTo>
                  <a:pt x="560860" y="126025"/>
                </a:lnTo>
                <a:lnTo>
                  <a:pt x="584371" y="129524"/>
                </a:lnTo>
                <a:lnTo>
                  <a:pt x="591740" y="125445"/>
                </a:lnTo>
                <a:lnTo>
                  <a:pt x="597649" y="117285"/>
                </a:lnTo>
                <a:lnTo>
                  <a:pt x="611535" y="117285"/>
                </a:lnTo>
                <a:lnTo>
                  <a:pt x="611546" y="116341"/>
                </a:lnTo>
                <a:lnTo>
                  <a:pt x="570406" y="116341"/>
                </a:lnTo>
                <a:lnTo>
                  <a:pt x="565167" y="113527"/>
                </a:lnTo>
                <a:lnTo>
                  <a:pt x="554775" y="81010"/>
                </a:lnTo>
                <a:lnTo>
                  <a:pt x="555171" y="73060"/>
                </a:lnTo>
                <a:lnTo>
                  <a:pt x="570475" y="46866"/>
                </a:lnTo>
                <a:lnTo>
                  <a:pt x="598855" y="46866"/>
                </a:lnTo>
                <a:lnTo>
                  <a:pt x="594117" y="41236"/>
                </a:lnTo>
                <a:lnTo>
                  <a:pt x="588545" y="37041"/>
                </a:lnTo>
                <a:lnTo>
                  <a:pt x="582342" y="34522"/>
                </a:lnTo>
                <a:lnTo>
                  <a:pt x="575508" y="33682"/>
                </a:lnTo>
                <a:close/>
              </a:path>
              <a:path w="758189" h="168275">
                <a:moveTo>
                  <a:pt x="598855" y="46866"/>
                </a:moveTo>
                <a:lnTo>
                  <a:pt x="582688" y="46866"/>
                </a:lnTo>
                <a:lnTo>
                  <a:pt x="587961" y="49780"/>
                </a:lnTo>
                <a:lnTo>
                  <a:pt x="592307" y="55588"/>
                </a:lnTo>
                <a:lnTo>
                  <a:pt x="595170" y="60475"/>
                </a:lnTo>
                <a:lnTo>
                  <a:pt x="597216" y="66423"/>
                </a:lnTo>
                <a:lnTo>
                  <a:pt x="598443" y="73429"/>
                </a:lnTo>
                <a:lnTo>
                  <a:pt x="598827" y="81010"/>
                </a:lnTo>
                <a:lnTo>
                  <a:pt x="598818" y="82196"/>
                </a:lnTo>
                <a:lnTo>
                  <a:pt x="583014" y="116341"/>
                </a:lnTo>
                <a:lnTo>
                  <a:pt x="611546" y="116341"/>
                </a:lnTo>
                <a:lnTo>
                  <a:pt x="611546" y="47107"/>
                </a:lnTo>
                <a:lnTo>
                  <a:pt x="599058" y="47107"/>
                </a:lnTo>
                <a:lnTo>
                  <a:pt x="598855" y="46866"/>
                </a:lnTo>
                <a:close/>
              </a:path>
              <a:path w="758189" h="168275">
                <a:moveTo>
                  <a:pt x="611546" y="35792"/>
                </a:moveTo>
                <a:lnTo>
                  <a:pt x="599058" y="35792"/>
                </a:lnTo>
                <a:lnTo>
                  <a:pt x="599058" y="47107"/>
                </a:lnTo>
                <a:lnTo>
                  <a:pt x="611546" y="47107"/>
                </a:lnTo>
                <a:lnTo>
                  <a:pt x="611546" y="35792"/>
                </a:lnTo>
                <a:close/>
              </a:path>
              <a:path w="758189" h="168275">
                <a:moveTo>
                  <a:pt x="649782" y="0"/>
                </a:moveTo>
                <a:lnTo>
                  <a:pt x="636298" y="0"/>
                </a:lnTo>
                <a:lnTo>
                  <a:pt x="636298" y="129524"/>
                </a:lnTo>
                <a:lnTo>
                  <a:pt x="649782" y="129524"/>
                </a:lnTo>
                <a:lnTo>
                  <a:pt x="649782" y="70821"/>
                </a:lnTo>
                <a:lnTo>
                  <a:pt x="650555" y="65033"/>
                </a:lnTo>
                <a:lnTo>
                  <a:pt x="653647" y="56713"/>
                </a:lnTo>
                <a:lnTo>
                  <a:pt x="656189" y="53417"/>
                </a:lnTo>
                <a:lnTo>
                  <a:pt x="663301" y="48554"/>
                </a:lnTo>
                <a:lnTo>
                  <a:pt x="667097" y="47348"/>
                </a:lnTo>
                <a:lnTo>
                  <a:pt x="698005" y="47348"/>
                </a:lnTo>
                <a:lnTo>
                  <a:pt x="697634" y="46403"/>
                </a:lnTo>
                <a:lnTo>
                  <a:pt x="649782" y="46403"/>
                </a:lnTo>
                <a:lnTo>
                  <a:pt x="649782" y="0"/>
                </a:lnTo>
                <a:close/>
              </a:path>
              <a:path w="758189" h="168275">
                <a:moveTo>
                  <a:pt x="698005" y="47348"/>
                </a:moveTo>
                <a:lnTo>
                  <a:pt x="676493" y="47348"/>
                </a:lnTo>
                <a:lnTo>
                  <a:pt x="680650" y="49137"/>
                </a:lnTo>
                <a:lnTo>
                  <a:pt x="686559" y="56372"/>
                </a:lnTo>
                <a:lnTo>
                  <a:pt x="688036" y="62180"/>
                </a:lnTo>
                <a:lnTo>
                  <a:pt x="688036" y="129524"/>
                </a:lnTo>
                <a:lnTo>
                  <a:pt x="701520" y="129524"/>
                </a:lnTo>
                <a:lnTo>
                  <a:pt x="701520" y="60913"/>
                </a:lnTo>
                <a:lnTo>
                  <a:pt x="700576" y="53900"/>
                </a:lnTo>
                <a:lnTo>
                  <a:pt x="698005" y="47348"/>
                </a:lnTo>
                <a:close/>
              </a:path>
              <a:path w="758189" h="168275">
                <a:moveTo>
                  <a:pt x="679774" y="33682"/>
                </a:moveTo>
                <a:lnTo>
                  <a:pt x="649782" y="46403"/>
                </a:lnTo>
                <a:lnTo>
                  <a:pt x="697634" y="46403"/>
                </a:lnTo>
                <a:lnTo>
                  <a:pt x="696814" y="44313"/>
                </a:lnTo>
                <a:lnTo>
                  <a:pt x="693705" y="40555"/>
                </a:lnTo>
                <a:lnTo>
                  <a:pt x="684979" y="35049"/>
                </a:lnTo>
                <a:lnTo>
                  <a:pt x="679774" y="33682"/>
                </a:lnTo>
                <a:close/>
              </a:path>
              <a:path w="758189" h="168275">
                <a:moveTo>
                  <a:pt x="742385" y="48051"/>
                </a:moveTo>
                <a:lnTo>
                  <a:pt x="728901" y="48051"/>
                </a:lnTo>
                <a:lnTo>
                  <a:pt x="729021" y="112884"/>
                </a:lnTo>
                <a:lnTo>
                  <a:pt x="729468" y="117828"/>
                </a:lnTo>
                <a:lnTo>
                  <a:pt x="750768" y="130710"/>
                </a:lnTo>
                <a:lnTo>
                  <a:pt x="754186" y="130248"/>
                </a:lnTo>
                <a:lnTo>
                  <a:pt x="758085" y="129303"/>
                </a:lnTo>
                <a:lnTo>
                  <a:pt x="756145" y="115879"/>
                </a:lnTo>
                <a:lnTo>
                  <a:pt x="748019" y="115879"/>
                </a:lnTo>
                <a:lnTo>
                  <a:pt x="746473" y="115477"/>
                </a:lnTo>
                <a:lnTo>
                  <a:pt x="744326" y="113909"/>
                </a:lnTo>
                <a:lnTo>
                  <a:pt x="743553" y="112884"/>
                </a:lnTo>
                <a:lnTo>
                  <a:pt x="742608" y="110372"/>
                </a:lnTo>
                <a:lnTo>
                  <a:pt x="742385" y="107478"/>
                </a:lnTo>
                <a:lnTo>
                  <a:pt x="742385" y="48051"/>
                </a:lnTo>
                <a:close/>
              </a:path>
              <a:path w="758189" h="168275">
                <a:moveTo>
                  <a:pt x="756075" y="115396"/>
                </a:moveTo>
                <a:lnTo>
                  <a:pt x="753653" y="115718"/>
                </a:lnTo>
                <a:lnTo>
                  <a:pt x="751644" y="115879"/>
                </a:lnTo>
                <a:lnTo>
                  <a:pt x="756145" y="115879"/>
                </a:lnTo>
                <a:lnTo>
                  <a:pt x="756075" y="115396"/>
                </a:lnTo>
                <a:close/>
              </a:path>
              <a:path w="758189" h="168275">
                <a:moveTo>
                  <a:pt x="756075" y="35792"/>
                </a:moveTo>
                <a:lnTo>
                  <a:pt x="719024" y="35792"/>
                </a:lnTo>
                <a:lnTo>
                  <a:pt x="719024" y="48051"/>
                </a:lnTo>
                <a:lnTo>
                  <a:pt x="756075" y="48051"/>
                </a:lnTo>
                <a:lnTo>
                  <a:pt x="756075" y="35792"/>
                </a:lnTo>
                <a:close/>
              </a:path>
              <a:path w="758189" h="168275">
                <a:moveTo>
                  <a:pt x="742385" y="3074"/>
                </a:moveTo>
                <a:lnTo>
                  <a:pt x="728901" y="12480"/>
                </a:lnTo>
                <a:lnTo>
                  <a:pt x="728901" y="35792"/>
                </a:lnTo>
                <a:lnTo>
                  <a:pt x="742385" y="35792"/>
                </a:lnTo>
                <a:lnTo>
                  <a:pt x="742385" y="3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1841" y="4545714"/>
            <a:ext cx="435609" cy="132080"/>
          </a:xfrm>
          <a:custGeom>
            <a:avLst/>
            <a:gdLst/>
            <a:ahLst/>
            <a:cxnLst/>
            <a:rect l="l" t="t" r="r" b="b"/>
            <a:pathLst>
              <a:path w="435609" h="132079">
                <a:moveTo>
                  <a:pt x="37446" y="33682"/>
                </a:moveTo>
                <a:lnTo>
                  <a:pt x="3068" y="59941"/>
                </a:lnTo>
                <a:lnTo>
                  <a:pt x="0" y="82658"/>
                </a:lnTo>
                <a:lnTo>
                  <a:pt x="647" y="93862"/>
                </a:lnTo>
                <a:lnTo>
                  <a:pt x="22319" y="128505"/>
                </a:lnTo>
                <a:lnTo>
                  <a:pt x="44420" y="131655"/>
                </a:lnTo>
                <a:lnTo>
                  <a:pt x="50896" y="129725"/>
                </a:lnTo>
                <a:lnTo>
                  <a:pt x="62834" y="122028"/>
                </a:lnTo>
                <a:lnTo>
                  <a:pt x="65840" y="118471"/>
                </a:lnTo>
                <a:lnTo>
                  <a:pt x="30730" y="118471"/>
                </a:lnTo>
                <a:lnTo>
                  <a:pt x="25130" y="115477"/>
                </a:lnTo>
                <a:lnTo>
                  <a:pt x="13896" y="82658"/>
                </a:lnTo>
                <a:lnTo>
                  <a:pt x="14318" y="74180"/>
                </a:lnTo>
                <a:lnTo>
                  <a:pt x="30730" y="46866"/>
                </a:lnTo>
                <a:lnTo>
                  <a:pt x="64907" y="46866"/>
                </a:lnTo>
                <a:lnTo>
                  <a:pt x="64517" y="46283"/>
                </a:lnTo>
                <a:lnTo>
                  <a:pt x="58862" y="40770"/>
                </a:lnTo>
                <a:lnTo>
                  <a:pt x="52463" y="36832"/>
                </a:lnTo>
                <a:lnTo>
                  <a:pt x="45323" y="34470"/>
                </a:lnTo>
                <a:lnTo>
                  <a:pt x="37446" y="33682"/>
                </a:lnTo>
                <a:close/>
              </a:path>
              <a:path w="435609" h="132079">
                <a:moveTo>
                  <a:pt x="64907" y="46866"/>
                </a:moveTo>
                <a:lnTo>
                  <a:pt x="44145" y="46866"/>
                </a:lnTo>
                <a:lnTo>
                  <a:pt x="49762" y="49860"/>
                </a:lnTo>
                <a:lnTo>
                  <a:pt x="54245" y="55829"/>
                </a:lnTo>
                <a:lnTo>
                  <a:pt x="60974" y="82658"/>
                </a:lnTo>
                <a:lnTo>
                  <a:pt x="60627" y="89836"/>
                </a:lnTo>
                <a:lnTo>
                  <a:pt x="44283" y="118471"/>
                </a:lnTo>
                <a:lnTo>
                  <a:pt x="65840" y="118471"/>
                </a:lnTo>
                <a:lnTo>
                  <a:pt x="75081" y="81252"/>
                </a:lnTo>
                <a:lnTo>
                  <a:pt x="74421" y="70678"/>
                </a:lnTo>
                <a:lnTo>
                  <a:pt x="72440" y="61325"/>
                </a:lnTo>
                <a:lnTo>
                  <a:pt x="69139" y="53194"/>
                </a:lnTo>
                <a:lnTo>
                  <a:pt x="64907" y="46866"/>
                </a:lnTo>
                <a:close/>
              </a:path>
              <a:path w="435609" h="132079">
                <a:moveTo>
                  <a:pt x="120585" y="117768"/>
                </a:moveTo>
                <a:lnTo>
                  <a:pt x="107701" y="117768"/>
                </a:lnTo>
                <a:lnTo>
                  <a:pt x="112113" y="123838"/>
                </a:lnTo>
                <a:lnTo>
                  <a:pt x="117308" y="128178"/>
                </a:lnTo>
                <a:lnTo>
                  <a:pt x="123282" y="130785"/>
                </a:lnTo>
                <a:lnTo>
                  <a:pt x="130032" y="131655"/>
                </a:lnTo>
                <a:lnTo>
                  <a:pt x="136840" y="130830"/>
                </a:lnTo>
                <a:lnTo>
                  <a:pt x="143170" y="128356"/>
                </a:lnTo>
                <a:lnTo>
                  <a:pt x="149020" y="124236"/>
                </a:lnTo>
                <a:lnTo>
                  <a:pt x="154389" y="118471"/>
                </a:lnTo>
                <a:lnTo>
                  <a:pt x="121580" y="118471"/>
                </a:lnTo>
                <a:lnTo>
                  <a:pt x="120585" y="117768"/>
                </a:lnTo>
                <a:close/>
              </a:path>
              <a:path w="435609" h="132079">
                <a:moveTo>
                  <a:pt x="108697" y="0"/>
                </a:moveTo>
                <a:lnTo>
                  <a:pt x="95007" y="0"/>
                </a:lnTo>
                <a:lnTo>
                  <a:pt x="95007" y="129524"/>
                </a:lnTo>
                <a:lnTo>
                  <a:pt x="107701" y="129524"/>
                </a:lnTo>
                <a:lnTo>
                  <a:pt x="107701" y="117768"/>
                </a:lnTo>
                <a:lnTo>
                  <a:pt x="120585" y="117768"/>
                </a:lnTo>
                <a:lnTo>
                  <a:pt x="115809" y="114391"/>
                </a:lnTo>
                <a:lnTo>
                  <a:pt x="111515" y="106212"/>
                </a:lnTo>
                <a:lnTo>
                  <a:pt x="108835" y="101188"/>
                </a:lnTo>
                <a:lnTo>
                  <a:pt x="107495" y="93109"/>
                </a:lnTo>
                <a:lnTo>
                  <a:pt x="107531" y="81252"/>
                </a:lnTo>
                <a:lnTo>
                  <a:pt x="107907" y="73849"/>
                </a:lnTo>
                <a:lnTo>
                  <a:pt x="123521" y="46624"/>
                </a:lnTo>
                <a:lnTo>
                  <a:pt x="155341" y="46624"/>
                </a:lnTo>
                <a:lnTo>
                  <a:pt x="155027" y="46162"/>
                </a:lnTo>
                <a:lnTo>
                  <a:pt x="108697" y="46162"/>
                </a:lnTo>
                <a:lnTo>
                  <a:pt x="108697" y="0"/>
                </a:lnTo>
                <a:close/>
              </a:path>
              <a:path w="435609" h="132079">
                <a:moveTo>
                  <a:pt x="155341" y="46624"/>
                </a:moveTo>
                <a:lnTo>
                  <a:pt x="135339" y="46624"/>
                </a:lnTo>
                <a:lnTo>
                  <a:pt x="140372" y="49539"/>
                </a:lnTo>
                <a:lnTo>
                  <a:pt x="144529" y="55347"/>
                </a:lnTo>
                <a:lnTo>
                  <a:pt x="147257" y="60306"/>
                </a:lnTo>
                <a:lnTo>
                  <a:pt x="149206" y="66473"/>
                </a:lnTo>
                <a:lnTo>
                  <a:pt x="150375" y="73849"/>
                </a:lnTo>
                <a:lnTo>
                  <a:pt x="150765" y="82437"/>
                </a:lnTo>
                <a:lnTo>
                  <a:pt x="150356" y="90926"/>
                </a:lnTo>
                <a:lnTo>
                  <a:pt x="134738" y="118471"/>
                </a:lnTo>
                <a:lnTo>
                  <a:pt x="154389" y="118471"/>
                </a:lnTo>
                <a:lnTo>
                  <a:pt x="158885" y="111194"/>
                </a:lnTo>
                <a:lnTo>
                  <a:pt x="162095" y="102567"/>
                </a:lnTo>
                <a:lnTo>
                  <a:pt x="164020" y="92587"/>
                </a:lnTo>
                <a:lnTo>
                  <a:pt x="164594" y="82437"/>
                </a:lnTo>
                <a:lnTo>
                  <a:pt x="164578" y="73849"/>
                </a:lnTo>
                <a:lnTo>
                  <a:pt x="163854" y="68148"/>
                </a:lnTo>
                <a:lnTo>
                  <a:pt x="160642" y="56211"/>
                </a:lnTo>
                <a:lnTo>
                  <a:pt x="158391" y="51106"/>
                </a:lnTo>
                <a:lnTo>
                  <a:pt x="155341" y="46624"/>
                </a:lnTo>
                <a:close/>
              </a:path>
              <a:path w="435609" h="132079">
                <a:moveTo>
                  <a:pt x="135614" y="33682"/>
                </a:moveTo>
                <a:lnTo>
                  <a:pt x="121787" y="33682"/>
                </a:lnTo>
                <a:lnTo>
                  <a:pt x="114469" y="37842"/>
                </a:lnTo>
                <a:lnTo>
                  <a:pt x="108697" y="46162"/>
                </a:lnTo>
                <a:lnTo>
                  <a:pt x="155027" y="46162"/>
                </a:lnTo>
                <a:lnTo>
                  <a:pt x="152620" y="42625"/>
                </a:lnTo>
                <a:lnTo>
                  <a:pt x="148995" y="39369"/>
                </a:lnTo>
                <a:lnTo>
                  <a:pt x="140269" y="34828"/>
                </a:lnTo>
                <a:lnTo>
                  <a:pt x="135614" y="33682"/>
                </a:lnTo>
                <a:close/>
              </a:path>
              <a:path w="435609" h="132079">
                <a:moveTo>
                  <a:pt x="218203" y="33682"/>
                </a:moveTo>
                <a:lnTo>
                  <a:pt x="183389" y="62441"/>
                </a:lnTo>
                <a:lnTo>
                  <a:pt x="180773" y="83382"/>
                </a:lnTo>
                <a:lnTo>
                  <a:pt x="181421" y="94162"/>
                </a:lnTo>
                <a:lnTo>
                  <a:pt x="203280" y="128474"/>
                </a:lnTo>
                <a:lnTo>
                  <a:pt x="228269" y="131655"/>
                </a:lnTo>
                <a:lnTo>
                  <a:pt x="235913" y="128982"/>
                </a:lnTo>
                <a:lnTo>
                  <a:pt x="241959" y="123656"/>
                </a:lnTo>
                <a:lnTo>
                  <a:pt x="246127" y="119251"/>
                </a:lnTo>
                <a:lnTo>
                  <a:pt x="246642" y="118471"/>
                </a:lnTo>
                <a:lnTo>
                  <a:pt x="212294" y="118471"/>
                </a:lnTo>
                <a:lnTo>
                  <a:pt x="206728" y="115758"/>
                </a:lnTo>
                <a:lnTo>
                  <a:pt x="197882" y="104926"/>
                </a:lnTo>
                <a:lnTo>
                  <a:pt x="195391" y="97028"/>
                </a:lnTo>
                <a:lnTo>
                  <a:pt x="194859" y="86678"/>
                </a:lnTo>
                <a:lnTo>
                  <a:pt x="254636" y="86678"/>
                </a:lnTo>
                <a:lnTo>
                  <a:pt x="254636" y="82437"/>
                </a:lnTo>
                <a:lnTo>
                  <a:pt x="254132" y="73715"/>
                </a:lnTo>
                <a:lnTo>
                  <a:pt x="195666" y="73715"/>
                </a:lnTo>
                <a:lnTo>
                  <a:pt x="196061" y="65395"/>
                </a:lnTo>
                <a:lnTo>
                  <a:pt x="198380" y="58803"/>
                </a:lnTo>
                <a:lnTo>
                  <a:pt x="206831" y="49076"/>
                </a:lnTo>
                <a:lnTo>
                  <a:pt x="212105" y="46624"/>
                </a:lnTo>
                <a:lnTo>
                  <a:pt x="244607" y="46624"/>
                </a:lnTo>
                <a:lnTo>
                  <a:pt x="244467" y="46403"/>
                </a:lnTo>
                <a:lnTo>
                  <a:pt x="239018" y="40838"/>
                </a:lnTo>
                <a:lnTo>
                  <a:pt x="232823" y="36862"/>
                </a:lnTo>
                <a:lnTo>
                  <a:pt x="225884" y="34477"/>
                </a:lnTo>
                <a:lnTo>
                  <a:pt x="218203" y="33682"/>
                </a:lnTo>
                <a:close/>
              </a:path>
              <a:path w="435609" h="132079">
                <a:moveTo>
                  <a:pt x="240155" y="99379"/>
                </a:moveTo>
                <a:lnTo>
                  <a:pt x="238128" y="105991"/>
                </a:lnTo>
                <a:lnTo>
                  <a:pt x="235346" y="110814"/>
                </a:lnTo>
                <a:lnTo>
                  <a:pt x="228234" y="116944"/>
                </a:lnTo>
                <a:lnTo>
                  <a:pt x="223974" y="118471"/>
                </a:lnTo>
                <a:lnTo>
                  <a:pt x="246642" y="118471"/>
                </a:lnTo>
                <a:lnTo>
                  <a:pt x="249562" y="114052"/>
                </a:lnTo>
                <a:lnTo>
                  <a:pt x="252266" y="108059"/>
                </a:lnTo>
                <a:lnTo>
                  <a:pt x="254241" y="101268"/>
                </a:lnTo>
                <a:lnTo>
                  <a:pt x="240155" y="99379"/>
                </a:lnTo>
                <a:close/>
              </a:path>
              <a:path w="435609" h="132079">
                <a:moveTo>
                  <a:pt x="244607" y="46624"/>
                </a:moveTo>
                <a:lnTo>
                  <a:pt x="225245" y="46624"/>
                </a:lnTo>
                <a:lnTo>
                  <a:pt x="230880" y="49699"/>
                </a:lnTo>
                <a:lnTo>
                  <a:pt x="238128" y="59748"/>
                </a:lnTo>
                <a:lnTo>
                  <a:pt x="239812" y="65717"/>
                </a:lnTo>
                <a:lnTo>
                  <a:pt x="240344" y="73715"/>
                </a:lnTo>
                <a:lnTo>
                  <a:pt x="254132" y="73715"/>
                </a:lnTo>
                <a:lnTo>
                  <a:pt x="254001" y="71437"/>
                </a:lnTo>
                <a:lnTo>
                  <a:pt x="252096" y="61768"/>
                </a:lnTo>
                <a:lnTo>
                  <a:pt x="248918" y="53424"/>
                </a:lnTo>
                <a:lnTo>
                  <a:pt x="244607" y="46624"/>
                </a:lnTo>
                <a:close/>
              </a:path>
              <a:path w="435609" h="132079">
                <a:moveTo>
                  <a:pt x="283425" y="99158"/>
                </a:moveTo>
                <a:lnTo>
                  <a:pt x="270147" y="101509"/>
                </a:lnTo>
                <a:lnTo>
                  <a:pt x="271624" y="111397"/>
                </a:lnTo>
                <a:lnTo>
                  <a:pt x="275077" y="118893"/>
                </a:lnTo>
                <a:lnTo>
                  <a:pt x="285950" y="129102"/>
                </a:lnTo>
                <a:lnTo>
                  <a:pt x="293886" y="131655"/>
                </a:lnTo>
                <a:lnTo>
                  <a:pt x="310668" y="131655"/>
                </a:lnTo>
                <a:lnTo>
                  <a:pt x="316302" y="130369"/>
                </a:lnTo>
                <a:lnTo>
                  <a:pt x="326231" y="125184"/>
                </a:lnTo>
                <a:lnTo>
                  <a:pt x="330027" y="121566"/>
                </a:lnTo>
                <a:lnTo>
                  <a:pt x="331777" y="118471"/>
                </a:lnTo>
                <a:lnTo>
                  <a:pt x="298060" y="118471"/>
                </a:lnTo>
                <a:lnTo>
                  <a:pt x="293182" y="116823"/>
                </a:lnTo>
                <a:lnTo>
                  <a:pt x="286345" y="110231"/>
                </a:lnTo>
                <a:lnTo>
                  <a:pt x="284232" y="105428"/>
                </a:lnTo>
                <a:lnTo>
                  <a:pt x="283425" y="99158"/>
                </a:lnTo>
                <a:close/>
              </a:path>
              <a:path w="435609" h="132079">
                <a:moveTo>
                  <a:pt x="308126" y="33682"/>
                </a:moveTo>
                <a:lnTo>
                  <a:pt x="273153" y="52593"/>
                </a:lnTo>
                <a:lnTo>
                  <a:pt x="272363" y="56452"/>
                </a:lnTo>
                <a:lnTo>
                  <a:pt x="272363" y="65234"/>
                </a:lnTo>
                <a:lnTo>
                  <a:pt x="312145" y="91923"/>
                </a:lnTo>
                <a:lnTo>
                  <a:pt x="316766" y="93732"/>
                </a:lnTo>
                <a:lnTo>
                  <a:pt x="321335" y="97188"/>
                </a:lnTo>
                <a:lnTo>
                  <a:pt x="322675" y="100022"/>
                </a:lnTo>
                <a:lnTo>
                  <a:pt x="322675" y="107719"/>
                </a:lnTo>
                <a:lnTo>
                  <a:pt x="321163" y="111196"/>
                </a:lnTo>
                <a:lnTo>
                  <a:pt x="318157" y="114110"/>
                </a:lnTo>
                <a:lnTo>
                  <a:pt x="315134" y="117004"/>
                </a:lnTo>
                <a:lnTo>
                  <a:pt x="310531" y="118471"/>
                </a:lnTo>
                <a:lnTo>
                  <a:pt x="331777" y="118471"/>
                </a:lnTo>
                <a:lnTo>
                  <a:pt x="335266" y="112301"/>
                </a:lnTo>
                <a:lnTo>
                  <a:pt x="336466" y="107719"/>
                </a:lnTo>
                <a:lnTo>
                  <a:pt x="336571" y="96485"/>
                </a:lnTo>
                <a:lnTo>
                  <a:pt x="335489" y="91923"/>
                </a:lnTo>
                <a:lnTo>
                  <a:pt x="297648" y="70500"/>
                </a:lnTo>
                <a:lnTo>
                  <a:pt x="293628" y="69173"/>
                </a:lnTo>
                <a:lnTo>
                  <a:pt x="285435" y="55588"/>
                </a:lnTo>
                <a:lnTo>
                  <a:pt x="286774" y="52714"/>
                </a:lnTo>
                <a:lnTo>
                  <a:pt x="292151" y="47850"/>
                </a:lnTo>
                <a:lnTo>
                  <a:pt x="296583" y="46624"/>
                </a:lnTo>
                <a:lnTo>
                  <a:pt x="329652" y="46624"/>
                </a:lnTo>
                <a:lnTo>
                  <a:pt x="326643" y="41841"/>
                </a:lnTo>
                <a:lnTo>
                  <a:pt x="323122" y="38988"/>
                </a:lnTo>
                <a:lnTo>
                  <a:pt x="313588" y="34747"/>
                </a:lnTo>
                <a:lnTo>
                  <a:pt x="308126" y="33682"/>
                </a:lnTo>
                <a:close/>
              </a:path>
              <a:path w="435609" h="132079">
                <a:moveTo>
                  <a:pt x="329652" y="46624"/>
                </a:moveTo>
                <a:lnTo>
                  <a:pt x="308126" y="46624"/>
                </a:lnTo>
                <a:lnTo>
                  <a:pt x="312248" y="48011"/>
                </a:lnTo>
                <a:lnTo>
                  <a:pt x="318020" y="53498"/>
                </a:lnTo>
                <a:lnTo>
                  <a:pt x="319721" y="57236"/>
                </a:lnTo>
                <a:lnTo>
                  <a:pt x="320270" y="61938"/>
                </a:lnTo>
                <a:lnTo>
                  <a:pt x="333548" y="59828"/>
                </a:lnTo>
                <a:lnTo>
                  <a:pt x="332741" y="53859"/>
                </a:lnTo>
                <a:lnTo>
                  <a:pt x="331195" y="49076"/>
                </a:lnTo>
                <a:lnTo>
                  <a:pt x="329652" y="46624"/>
                </a:lnTo>
                <a:close/>
              </a:path>
              <a:path w="435609" h="132079">
                <a:moveTo>
                  <a:pt x="398564" y="33682"/>
                </a:moveTo>
                <a:lnTo>
                  <a:pt x="363750" y="62441"/>
                </a:lnTo>
                <a:lnTo>
                  <a:pt x="361135" y="83382"/>
                </a:lnTo>
                <a:lnTo>
                  <a:pt x="361782" y="94162"/>
                </a:lnTo>
                <a:lnTo>
                  <a:pt x="383642" y="128474"/>
                </a:lnTo>
                <a:lnTo>
                  <a:pt x="408630" y="131655"/>
                </a:lnTo>
                <a:lnTo>
                  <a:pt x="416274" y="128982"/>
                </a:lnTo>
                <a:lnTo>
                  <a:pt x="422321" y="123656"/>
                </a:lnTo>
                <a:lnTo>
                  <a:pt x="426488" y="119251"/>
                </a:lnTo>
                <a:lnTo>
                  <a:pt x="427004" y="118471"/>
                </a:lnTo>
                <a:lnTo>
                  <a:pt x="392655" y="118471"/>
                </a:lnTo>
                <a:lnTo>
                  <a:pt x="387090" y="115758"/>
                </a:lnTo>
                <a:lnTo>
                  <a:pt x="378244" y="104926"/>
                </a:lnTo>
                <a:lnTo>
                  <a:pt x="375753" y="97028"/>
                </a:lnTo>
                <a:lnTo>
                  <a:pt x="375220" y="86678"/>
                </a:lnTo>
                <a:lnTo>
                  <a:pt x="434997" y="86678"/>
                </a:lnTo>
                <a:lnTo>
                  <a:pt x="434997" y="82437"/>
                </a:lnTo>
                <a:lnTo>
                  <a:pt x="434494" y="73715"/>
                </a:lnTo>
                <a:lnTo>
                  <a:pt x="376028" y="73715"/>
                </a:lnTo>
                <a:lnTo>
                  <a:pt x="376423" y="65395"/>
                </a:lnTo>
                <a:lnTo>
                  <a:pt x="378742" y="58803"/>
                </a:lnTo>
                <a:lnTo>
                  <a:pt x="387193" y="49076"/>
                </a:lnTo>
                <a:lnTo>
                  <a:pt x="392466" y="46624"/>
                </a:lnTo>
                <a:lnTo>
                  <a:pt x="424969" y="46624"/>
                </a:lnTo>
                <a:lnTo>
                  <a:pt x="424828" y="46403"/>
                </a:lnTo>
                <a:lnTo>
                  <a:pt x="419379" y="40838"/>
                </a:lnTo>
                <a:lnTo>
                  <a:pt x="413184" y="36862"/>
                </a:lnTo>
                <a:lnTo>
                  <a:pt x="406246" y="34477"/>
                </a:lnTo>
                <a:lnTo>
                  <a:pt x="398564" y="33682"/>
                </a:lnTo>
                <a:close/>
              </a:path>
              <a:path w="435609" h="132079">
                <a:moveTo>
                  <a:pt x="420517" y="99379"/>
                </a:moveTo>
                <a:lnTo>
                  <a:pt x="418490" y="105991"/>
                </a:lnTo>
                <a:lnTo>
                  <a:pt x="415707" y="110814"/>
                </a:lnTo>
                <a:lnTo>
                  <a:pt x="408596" y="116944"/>
                </a:lnTo>
                <a:lnTo>
                  <a:pt x="404336" y="118471"/>
                </a:lnTo>
                <a:lnTo>
                  <a:pt x="427004" y="118471"/>
                </a:lnTo>
                <a:lnTo>
                  <a:pt x="429924" y="114052"/>
                </a:lnTo>
                <a:lnTo>
                  <a:pt x="432628" y="108059"/>
                </a:lnTo>
                <a:lnTo>
                  <a:pt x="434602" y="101268"/>
                </a:lnTo>
                <a:lnTo>
                  <a:pt x="420517" y="99379"/>
                </a:lnTo>
                <a:close/>
              </a:path>
              <a:path w="435609" h="132079">
                <a:moveTo>
                  <a:pt x="424969" y="46624"/>
                </a:moveTo>
                <a:lnTo>
                  <a:pt x="405607" y="46624"/>
                </a:lnTo>
                <a:lnTo>
                  <a:pt x="411241" y="49699"/>
                </a:lnTo>
                <a:lnTo>
                  <a:pt x="418490" y="59748"/>
                </a:lnTo>
                <a:lnTo>
                  <a:pt x="420173" y="65717"/>
                </a:lnTo>
                <a:lnTo>
                  <a:pt x="420706" y="73715"/>
                </a:lnTo>
                <a:lnTo>
                  <a:pt x="434494" y="73715"/>
                </a:lnTo>
                <a:lnTo>
                  <a:pt x="434363" y="71437"/>
                </a:lnTo>
                <a:lnTo>
                  <a:pt x="432457" y="61768"/>
                </a:lnTo>
                <a:lnTo>
                  <a:pt x="429280" y="53424"/>
                </a:lnTo>
                <a:lnTo>
                  <a:pt x="424969" y="46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6285" y="4866804"/>
            <a:ext cx="551815" cy="156210"/>
          </a:xfrm>
          <a:custGeom>
            <a:avLst/>
            <a:gdLst/>
            <a:ahLst/>
            <a:cxnLst/>
            <a:rect l="l" t="t" r="r" b="b"/>
            <a:pathLst>
              <a:path w="551815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51815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51815" h="156210">
                <a:moveTo>
                  <a:pt x="125394" y="0"/>
                </a:moveTo>
                <a:lnTo>
                  <a:pt x="106155" y="0"/>
                </a:lnTo>
                <a:lnTo>
                  <a:pt x="98597" y="3215"/>
                </a:lnTo>
                <a:lnTo>
                  <a:pt x="86917" y="16097"/>
                </a:lnTo>
                <a:lnTo>
                  <a:pt x="83996" y="24015"/>
                </a:lnTo>
                <a:lnTo>
                  <a:pt x="84080" y="39872"/>
                </a:lnTo>
                <a:lnTo>
                  <a:pt x="100658" y="59808"/>
                </a:lnTo>
                <a:lnTo>
                  <a:pt x="93959" y="61858"/>
                </a:lnTo>
                <a:lnTo>
                  <a:pt x="88806" y="65696"/>
                </a:lnTo>
                <a:lnTo>
                  <a:pt x="85027" y="71364"/>
                </a:lnTo>
                <a:lnTo>
                  <a:pt x="81420" y="77011"/>
                </a:lnTo>
                <a:lnTo>
                  <a:pt x="79530" y="84065"/>
                </a:lnTo>
                <a:lnTo>
                  <a:pt x="79567" y="93028"/>
                </a:lnTo>
                <a:lnTo>
                  <a:pt x="101174" y="129286"/>
                </a:lnTo>
                <a:lnTo>
                  <a:pt x="115946" y="132117"/>
                </a:lnTo>
                <a:lnTo>
                  <a:pt x="123775" y="131409"/>
                </a:lnTo>
                <a:lnTo>
                  <a:pt x="130783" y="129286"/>
                </a:lnTo>
                <a:lnTo>
                  <a:pt x="136986" y="125750"/>
                </a:lnTo>
                <a:lnTo>
                  <a:pt x="142399" y="120802"/>
                </a:lnTo>
                <a:lnTo>
                  <a:pt x="143609" y="119154"/>
                </a:lnTo>
                <a:lnTo>
                  <a:pt x="111995" y="119154"/>
                </a:lnTo>
                <a:lnTo>
                  <a:pt x="108045" y="117989"/>
                </a:lnTo>
                <a:lnTo>
                  <a:pt x="100830" y="113266"/>
                </a:lnTo>
                <a:lnTo>
                  <a:pt x="98082" y="109970"/>
                </a:lnTo>
                <a:lnTo>
                  <a:pt x="96364" y="105730"/>
                </a:lnTo>
                <a:lnTo>
                  <a:pt x="94475" y="101509"/>
                </a:lnTo>
                <a:lnTo>
                  <a:pt x="93616" y="97108"/>
                </a:lnTo>
                <a:lnTo>
                  <a:pt x="93669" y="85010"/>
                </a:lnTo>
                <a:lnTo>
                  <a:pt x="95677" y="79001"/>
                </a:lnTo>
                <a:lnTo>
                  <a:pt x="103922" y="69113"/>
                </a:lnTo>
                <a:lnTo>
                  <a:pt x="109247" y="66641"/>
                </a:lnTo>
                <a:lnTo>
                  <a:pt x="143702" y="66641"/>
                </a:lnTo>
                <a:lnTo>
                  <a:pt x="143602" y="66480"/>
                </a:lnTo>
                <a:lnTo>
                  <a:pt x="138449" y="62320"/>
                </a:lnTo>
                <a:lnTo>
                  <a:pt x="131578" y="59808"/>
                </a:lnTo>
                <a:lnTo>
                  <a:pt x="137074" y="57296"/>
                </a:lnTo>
                <a:lnTo>
                  <a:pt x="141197" y="53839"/>
                </a:lnTo>
                <a:lnTo>
                  <a:pt x="141285" y="53699"/>
                </a:lnTo>
                <a:lnTo>
                  <a:pt x="110793" y="53699"/>
                </a:lnTo>
                <a:lnTo>
                  <a:pt x="106327" y="51729"/>
                </a:lnTo>
                <a:lnTo>
                  <a:pt x="99456" y="43871"/>
                </a:lnTo>
                <a:lnTo>
                  <a:pt x="97738" y="38847"/>
                </a:lnTo>
                <a:lnTo>
                  <a:pt x="97846" y="27101"/>
                </a:lnTo>
                <a:lnTo>
                  <a:pt x="99456" y="22769"/>
                </a:lnTo>
                <a:lnTo>
                  <a:pt x="106327" y="14911"/>
                </a:lnTo>
                <a:lnTo>
                  <a:pt x="110621" y="12942"/>
                </a:lnTo>
                <a:lnTo>
                  <a:pt x="141384" y="12942"/>
                </a:lnTo>
                <a:lnTo>
                  <a:pt x="139136" y="9887"/>
                </a:lnTo>
                <a:lnTo>
                  <a:pt x="133124" y="3295"/>
                </a:lnTo>
                <a:lnTo>
                  <a:pt x="125394" y="0"/>
                </a:lnTo>
                <a:close/>
              </a:path>
              <a:path w="551815" h="156210">
                <a:moveTo>
                  <a:pt x="143702" y="66641"/>
                </a:moveTo>
                <a:lnTo>
                  <a:pt x="122302" y="66641"/>
                </a:lnTo>
                <a:lnTo>
                  <a:pt x="127799" y="69153"/>
                </a:lnTo>
                <a:lnTo>
                  <a:pt x="136387" y="79202"/>
                </a:lnTo>
                <a:lnTo>
                  <a:pt x="138318" y="85170"/>
                </a:lnTo>
                <a:lnTo>
                  <a:pt x="138395" y="100946"/>
                </a:lnTo>
                <a:lnTo>
                  <a:pt x="136387" y="106996"/>
                </a:lnTo>
                <a:lnTo>
                  <a:pt x="132093" y="111859"/>
                </a:lnTo>
                <a:lnTo>
                  <a:pt x="127970" y="116723"/>
                </a:lnTo>
                <a:lnTo>
                  <a:pt x="122645" y="119154"/>
                </a:lnTo>
                <a:lnTo>
                  <a:pt x="143609" y="119154"/>
                </a:lnTo>
                <a:lnTo>
                  <a:pt x="146796" y="114799"/>
                </a:lnTo>
                <a:lnTo>
                  <a:pt x="149893" y="108212"/>
                </a:lnTo>
                <a:lnTo>
                  <a:pt x="151748" y="100946"/>
                </a:lnTo>
                <a:lnTo>
                  <a:pt x="152362" y="93028"/>
                </a:lnTo>
                <a:lnTo>
                  <a:pt x="152362" y="85010"/>
                </a:lnTo>
                <a:lnTo>
                  <a:pt x="150644" y="78096"/>
                </a:lnTo>
                <a:lnTo>
                  <a:pt x="147209" y="72288"/>
                </a:lnTo>
                <a:lnTo>
                  <a:pt x="143702" y="66641"/>
                </a:lnTo>
                <a:close/>
              </a:path>
              <a:path w="551815" h="156210">
                <a:moveTo>
                  <a:pt x="141384" y="12942"/>
                </a:moveTo>
                <a:lnTo>
                  <a:pt x="121099" y="12942"/>
                </a:lnTo>
                <a:lnTo>
                  <a:pt x="125394" y="14952"/>
                </a:lnTo>
                <a:lnTo>
                  <a:pt x="132265" y="22950"/>
                </a:lnTo>
                <a:lnTo>
                  <a:pt x="133821" y="27392"/>
                </a:lnTo>
                <a:lnTo>
                  <a:pt x="133910" y="39550"/>
                </a:lnTo>
                <a:lnTo>
                  <a:pt x="132436" y="44072"/>
                </a:lnTo>
                <a:lnTo>
                  <a:pt x="129001" y="47931"/>
                </a:lnTo>
                <a:lnTo>
                  <a:pt x="125737" y="51769"/>
                </a:lnTo>
                <a:lnTo>
                  <a:pt x="121443" y="53699"/>
                </a:lnTo>
                <a:lnTo>
                  <a:pt x="141285" y="53699"/>
                </a:lnTo>
                <a:lnTo>
                  <a:pt x="143945" y="49458"/>
                </a:lnTo>
                <a:lnTo>
                  <a:pt x="146522" y="45057"/>
                </a:lnTo>
                <a:lnTo>
                  <a:pt x="147896" y="39872"/>
                </a:lnTo>
                <a:lnTo>
                  <a:pt x="147802" y="32737"/>
                </a:lnTo>
                <a:lnTo>
                  <a:pt x="147349" y="27101"/>
                </a:lnTo>
                <a:lnTo>
                  <a:pt x="145706" y="20833"/>
                </a:lnTo>
                <a:lnTo>
                  <a:pt x="142968" y="15095"/>
                </a:lnTo>
                <a:lnTo>
                  <a:pt x="141384" y="12942"/>
                </a:lnTo>
                <a:close/>
              </a:path>
              <a:path w="551815" h="156210">
                <a:moveTo>
                  <a:pt x="192557" y="111859"/>
                </a:moveTo>
                <a:lnTo>
                  <a:pt x="177097" y="111859"/>
                </a:lnTo>
                <a:lnTo>
                  <a:pt x="177097" y="129987"/>
                </a:lnTo>
                <a:lnTo>
                  <a:pt x="184999" y="129987"/>
                </a:lnTo>
                <a:lnTo>
                  <a:pt x="184655" y="135333"/>
                </a:lnTo>
                <a:lnTo>
                  <a:pt x="183968" y="139452"/>
                </a:lnTo>
                <a:lnTo>
                  <a:pt x="181220" y="145260"/>
                </a:lnTo>
                <a:lnTo>
                  <a:pt x="179159" y="147431"/>
                </a:lnTo>
                <a:lnTo>
                  <a:pt x="176410" y="148838"/>
                </a:lnTo>
                <a:lnTo>
                  <a:pt x="180189" y="155671"/>
                </a:lnTo>
                <a:lnTo>
                  <a:pt x="184484" y="153460"/>
                </a:lnTo>
                <a:lnTo>
                  <a:pt x="187576" y="150285"/>
                </a:lnTo>
                <a:lnTo>
                  <a:pt x="191698" y="141965"/>
                </a:lnTo>
                <a:lnTo>
                  <a:pt x="192557" y="136599"/>
                </a:lnTo>
                <a:lnTo>
                  <a:pt x="192557" y="111859"/>
                </a:lnTo>
                <a:close/>
              </a:path>
              <a:path w="551815" h="156210">
                <a:moveTo>
                  <a:pt x="265732" y="98917"/>
                </a:moveTo>
                <a:lnTo>
                  <a:pt x="251990" y="98917"/>
                </a:lnTo>
                <a:lnTo>
                  <a:pt x="251990" y="129987"/>
                </a:lnTo>
                <a:lnTo>
                  <a:pt x="265732" y="129987"/>
                </a:lnTo>
                <a:lnTo>
                  <a:pt x="265732" y="98917"/>
                </a:lnTo>
                <a:close/>
              </a:path>
              <a:path w="551815" h="156210">
                <a:moveTo>
                  <a:pt x="265732" y="462"/>
                </a:moveTo>
                <a:lnTo>
                  <a:pt x="254567" y="462"/>
                </a:lnTo>
                <a:lnTo>
                  <a:pt x="204066" y="84306"/>
                </a:lnTo>
                <a:lnTo>
                  <a:pt x="204066" y="98917"/>
                </a:lnTo>
                <a:lnTo>
                  <a:pt x="280677" y="98917"/>
                </a:lnTo>
                <a:lnTo>
                  <a:pt x="280677" y="84306"/>
                </a:lnTo>
                <a:lnTo>
                  <a:pt x="217464" y="84306"/>
                </a:lnTo>
                <a:lnTo>
                  <a:pt x="251990" y="26146"/>
                </a:lnTo>
                <a:lnTo>
                  <a:pt x="265732" y="26146"/>
                </a:lnTo>
                <a:lnTo>
                  <a:pt x="265732" y="462"/>
                </a:lnTo>
                <a:close/>
              </a:path>
              <a:path w="551815" h="156210">
                <a:moveTo>
                  <a:pt x="265732" y="26146"/>
                </a:moveTo>
                <a:lnTo>
                  <a:pt x="251990" y="26146"/>
                </a:lnTo>
                <a:lnTo>
                  <a:pt x="251990" y="84306"/>
                </a:lnTo>
                <a:lnTo>
                  <a:pt x="265732" y="84306"/>
                </a:lnTo>
                <a:lnTo>
                  <a:pt x="265732" y="26146"/>
                </a:lnTo>
                <a:close/>
              </a:path>
              <a:path w="551815" h="156210">
                <a:moveTo>
                  <a:pt x="371201" y="2110"/>
                </a:moveTo>
                <a:lnTo>
                  <a:pt x="299572" y="2110"/>
                </a:lnTo>
                <a:lnTo>
                  <a:pt x="299572" y="17424"/>
                </a:lnTo>
                <a:lnTo>
                  <a:pt x="353852" y="17424"/>
                </a:lnTo>
                <a:lnTo>
                  <a:pt x="348666" y="24753"/>
                </a:lnTo>
                <a:lnTo>
                  <a:pt x="329919" y="61441"/>
                </a:lnTo>
                <a:lnTo>
                  <a:pt x="318026" y="103458"/>
                </a:lnTo>
                <a:lnTo>
                  <a:pt x="315031" y="129987"/>
                </a:lnTo>
                <a:lnTo>
                  <a:pt x="329117" y="129987"/>
                </a:lnTo>
                <a:lnTo>
                  <a:pt x="329825" y="120529"/>
                </a:lnTo>
                <a:lnTo>
                  <a:pt x="330920" y="111450"/>
                </a:lnTo>
                <a:lnTo>
                  <a:pt x="341119" y="71675"/>
                </a:lnTo>
                <a:lnTo>
                  <a:pt x="360744" y="29936"/>
                </a:lnTo>
                <a:lnTo>
                  <a:pt x="371201" y="14590"/>
                </a:lnTo>
                <a:lnTo>
                  <a:pt x="371201" y="2110"/>
                </a:lnTo>
                <a:close/>
              </a:path>
              <a:path w="551815" h="156210">
                <a:moveTo>
                  <a:pt x="440082" y="28718"/>
                </a:moveTo>
                <a:lnTo>
                  <a:pt x="426512" y="28718"/>
                </a:lnTo>
                <a:lnTo>
                  <a:pt x="426512" y="129987"/>
                </a:lnTo>
                <a:lnTo>
                  <a:pt x="440082" y="129987"/>
                </a:lnTo>
                <a:lnTo>
                  <a:pt x="440082" y="28718"/>
                </a:lnTo>
                <a:close/>
              </a:path>
              <a:path w="551815" h="156210">
                <a:moveTo>
                  <a:pt x="440082" y="0"/>
                </a:moveTo>
                <a:lnTo>
                  <a:pt x="431321" y="0"/>
                </a:lnTo>
                <a:lnTo>
                  <a:pt x="428917" y="5647"/>
                </a:lnTo>
                <a:lnTo>
                  <a:pt x="424966" y="11415"/>
                </a:lnTo>
                <a:lnTo>
                  <a:pt x="419126" y="17303"/>
                </a:lnTo>
                <a:lnTo>
                  <a:pt x="413457" y="23191"/>
                </a:lnTo>
                <a:lnTo>
                  <a:pt x="406930" y="28256"/>
                </a:lnTo>
                <a:lnTo>
                  <a:pt x="399372" y="32496"/>
                </a:lnTo>
                <a:lnTo>
                  <a:pt x="399372" y="47810"/>
                </a:lnTo>
                <a:lnTo>
                  <a:pt x="403494" y="46082"/>
                </a:lnTo>
                <a:lnTo>
                  <a:pt x="426512" y="28718"/>
                </a:lnTo>
                <a:lnTo>
                  <a:pt x="440082" y="28718"/>
                </a:lnTo>
                <a:lnTo>
                  <a:pt x="440082" y="0"/>
                </a:lnTo>
                <a:close/>
              </a:path>
              <a:path w="551815" h="156210">
                <a:moveTo>
                  <a:pt x="494190" y="98676"/>
                </a:moveTo>
                <a:lnTo>
                  <a:pt x="481136" y="100082"/>
                </a:lnTo>
                <a:lnTo>
                  <a:pt x="482327" y="107306"/>
                </a:lnTo>
                <a:lnTo>
                  <a:pt x="484356" y="113660"/>
                </a:lnTo>
                <a:lnTo>
                  <a:pt x="520300" y="132117"/>
                </a:lnTo>
                <a:lnTo>
                  <a:pt x="527343" y="129565"/>
                </a:lnTo>
                <a:lnTo>
                  <a:pt x="533526" y="124460"/>
                </a:lnTo>
                <a:lnTo>
                  <a:pt x="537848" y="120191"/>
                </a:lnTo>
                <a:lnTo>
                  <a:pt x="538594" y="119154"/>
                </a:lnTo>
                <a:lnTo>
                  <a:pt x="507565" y="119145"/>
                </a:lnTo>
                <a:lnTo>
                  <a:pt x="503638" y="117547"/>
                </a:lnTo>
                <a:lnTo>
                  <a:pt x="500546" y="114331"/>
                </a:lnTo>
                <a:lnTo>
                  <a:pt x="497282" y="111116"/>
                </a:lnTo>
                <a:lnTo>
                  <a:pt x="495221" y="105890"/>
                </a:lnTo>
                <a:lnTo>
                  <a:pt x="494190" y="98676"/>
                </a:lnTo>
                <a:close/>
              </a:path>
              <a:path w="551815" h="156210">
                <a:moveTo>
                  <a:pt x="551579" y="68992"/>
                </a:moveTo>
                <a:lnTo>
                  <a:pt x="538336" y="68992"/>
                </a:lnTo>
                <a:lnTo>
                  <a:pt x="538258" y="79633"/>
                </a:lnTo>
                <a:lnTo>
                  <a:pt x="537629" y="85465"/>
                </a:lnTo>
                <a:lnTo>
                  <a:pt x="523392" y="115758"/>
                </a:lnTo>
                <a:lnTo>
                  <a:pt x="520300" y="118029"/>
                </a:lnTo>
                <a:lnTo>
                  <a:pt x="516693" y="119154"/>
                </a:lnTo>
                <a:lnTo>
                  <a:pt x="538601" y="119145"/>
                </a:lnTo>
                <a:lnTo>
                  <a:pt x="541557" y="115040"/>
                </a:lnTo>
                <a:lnTo>
                  <a:pt x="551434" y="74539"/>
                </a:lnTo>
                <a:lnTo>
                  <a:pt x="551579" y="68992"/>
                </a:lnTo>
                <a:close/>
              </a:path>
              <a:path w="551815" h="156210">
                <a:moveTo>
                  <a:pt x="520987" y="0"/>
                </a:moveTo>
                <a:lnTo>
                  <a:pt x="484654" y="18494"/>
                </a:lnTo>
                <a:lnTo>
                  <a:pt x="479074" y="43791"/>
                </a:lnTo>
                <a:lnTo>
                  <a:pt x="479657" y="52868"/>
                </a:lnTo>
                <a:lnTo>
                  <a:pt x="505213" y="85465"/>
                </a:lnTo>
                <a:lnTo>
                  <a:pt x="517380" y="86195"/>
                </a:lnTo>
                <a:lnTo>
                  <a:pt x="522533" y="84588"/>
                </a:lnTo>
                <a:lnTo>
                  <a:pt x="531809" y="78137"/>
                </a:lnTo>
                <a:lnTo>
                  <a:pt x="535588" y="74017"/>
                </a:lnTo>
                <a:lnTo>
                  <a:pt x="536654" y="72067"/>
                </a:lnTo>
                <a:lnTo>
                  <a:pt x="508963" y="72067"/>
                </a:lnTo>
                <a:lnTo>
                  <a:pt x="503638" y="69475"/>
                </a:lnTo>
                <a:lnTo>
                  <a:pt x="495049" y="59105"/>
                </a:lnTo>
                <a:lnTo>
                  <a:pt x="492988" y="52432"/>
                </a:lnTo>
                <a:lnTo>
                  <a:pt x="492988" y="35008"/>
                </a:lnTo>
                <a:lnTo>
                  <a:pt x="495221" y="27512"/>
                </a:lnTo>
                <a:lnTo>
                  <a:pt x="504153" y="16057"/>
                </a:lnTo>
                <a:lnTo>
                  <a:pt x="509478" y="13183"/>
                </a:lnTo>
                <a:lnTo>
                  <a:pt x="540787" y="13183"/>
                </a:lnTo>
                <a:lnTo>
                  <a:pt x="539538" y="11374"/>
                </a:lnTo>
                <a:lnTo>
                  <a:pt x="527514" y="2270"/>
                </a:lnTo>
                <a:lnTo>
                  <a:pt x="520987" y="0"/>
                </a:lnTo>
                <a:close/>
              </a:path>
              <a:path w="551815" h="156210">
                <a:moveTo>
                  <a:pt x="540787" y="13183"/>
                </a:moveTo>
                <a:lnTo>
                  <a:pt x="521331" y="13183"/>
                </a:lnTo>
                <a:lnTo>
                  <a:pt x="526484" y="15856"/>
                </a:lnTo>
                <a:lnTo>
                  <a:pt x="530434" y="21182"/>
                </a:lnTo>
                <a:lnTo>
                  <a:pt x="534557" y="26528"/>
                </a:lnTo>
                <a:lnTo>
                  <a:pt x="536618" y="33742"/>
                </a:lnTo>
                <a:lnTo>
                  <a:pt x="536618" y="51970"/>
                </a:lnTo>
                <a:lnTo>
                  <a:pt x="534557" y="59105"/>
                </a:lnTo>
                <a:lnTo>
                  <a:pt x="526655" y="69475"/>
                </a:lnTo>
                <a:lnTo>
                  <a:pt x="521331" y="72067"/>
                </a:lnTo>
                <a:lnTo>
                  <a:pt x="536654" y="72067"/>
                </a:lnTo>
                <a:lnTo>
                  <a:pt x="538336" y="68992"/>
                </a:lnTo>
                <a:lnTo>
                  <a:pt x="551579" y="68992"/>
                </a:lnTo>
                <a:lnTo>
                  <a:pt x="551597" y="68243"/>
                </a:lnTo>
                <a:lnTo>
                  <a:pt x="547096" y="26246"/>
                </a:lnTo>
                <a:lnTo>
                  <a:pt x="544005" y="17846"/>
                </a:lnTo>
                <a:lnTo>
                  <a:pt x="5407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8819" y="4866804"/>
            <a:ext cx="530860" cy="156210"/>
          </a:xfrm>
          <a:custGeom>
            <a:avLst/>
            <a:gdLst/>
            <a:ahLst/>
            <a:cxnLst/>
            <a:rect l="l" t="t" r="r" b="b"/>
            <a:pathLst>
              <a:path w="530859" h="156210">
                <a:moveTo>
                  <a:pt x="40710" y="28718"/>
                </a:moveTo>
                <a:lnTo>
                  <a:pt x="27311" y="28718"/>
                </a:lnTo>
                <a:lnTo>
                  <a:pt x="27311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30859" h="156210">
                <a:moveTo>
                  <a:pt x="40710" y="0"/>
                </a:moveTo>
                <a:lnTo>
                  <a:pt x="32121" y="0"/>
                </a:lnTo>
                <a:lnTo>
                  <a:pt x="29716" y="5647"/>
                </a:lnTo>
                <a:lnTo>
                  <a:pt x="25594" y="11415"/>
                </a:lnTo>
                <a:lnTo>
                  <a:pt x="14257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27311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30859" h="156210">
                <a:moveTo>
                  <a:pt x="143805" y="13183"/>
                </a:moveTo>
                <a:lnTo>
                  <a:pt x="122474" y="13183"/>
                </a:lnTo>
                <a:lnTo>
                  <a:pt x="127455" y="15333"/>
                </a:lnTo>
                <a:lnTo>
                  <a:pt x="131406" y="19654"/>
                </a:lnTo>
                <a:lnTo>
                  <a:pt x="135185" y="23975"/>
                </a:lnTo>
                <a:lnTo>
                  <a:pt x="137074" y="29281"/>
                </a:lnTo>
                <a:lnTo>
                  <a:pt x="137074" y="41520"/>
                </a:lnTo>
                <a:lnTo>
                  <a:pt x="135013" y="47891"/>
                </a:lnTo>
                <a:lnTo>
                  <a:pt x="100854" y="87566"/>
                </a:lnTo>
                <a:lnTo>
                  <a:pt x="96042" y="92611"/>
                </a:lnTo>
                <a:lnTo>
                  <a:pt x="77984" y="126229"/>
                </a:lnTo>
                <a:lnTo>
                  <a:pt x="77984" y="129987"/>
                </a:lnTo>
                <a:lnTo>
                  <a:pt x="151331" y="129987"/>
                </a:lnTo>
                <a:lnTo>
                  <a:pt x="151331" y="114693"/>
                </a:lnTo>
                <a:lnTo>
                  <a:pt x="96879" y="114693"/>
                </a:lnTo>
                <a:lnTo>
                  <a:pt x="98425" y="111859"/>
                </a:lnTo>
                <a:lnTo>
                  <a:pt x="100315" y="109005"/>
                </a:lnTo>
                <a:lnTo>
                  <a:pt x="102720" y="106091"/>
                </a:lnTo>
                <a:lnTo>
                  <a:pt x="104953" y="103197"/>
                </a:lnTo>
                <a:lnTo>
                  <a:pt x="110278" y="97731"/>
                </a:lnTo>
                <a:lnTo>
                  <a:pt x="118523" y="89732"/>
                </a:lnTo>
                <a:lnTo>
                  <a:pt x="125225" y="82920"/>
                </a:lnTo>
                <a:lnTo>
                  <a:pt x="148411" y="51227"/>
                </a:lnTo>
                <a:lnTo>
                  <a:pt x="150988" y="36033"/>
                </a:lnTo>
                <a:lnTo>
                  <a:pt x="150408" y="28685"/>
                </a:lnTo>
                <a:lnTo>
                  <a:pt x="148669" y="21955"/>
                </a:lnTo>
                <a:lnTo>
                  <a:pt x="145770" y="15843"/>
                </a:lnTo>
                <a:lnTo>
                  <a:pt x="143805" y="13183"/>
                </a:lnTo>
                <a:close/>
              </a:path>
              <a:path w="530859" h="156210">
                <a:moveTo>
                  <a:pt x="116633" y="0"/>
                </a:moveTo>
                <a:lnTo>
                  <a:pt x="84039" y="21282"/>
                </a:lnTo>
                <a:lnTo>
                  <a:pt x="80561" y="37440"/>
                </a:lnTo>
                <a:lnTo>
                  <a:pt x="94475" y="39088"/>
                </a:lnTo>
                <a:lnTo>
                  <a:pt x="94646" y="30929"/>
                </a:lnTo>
                <a:lnTo>
                  <a:pt x="96708" y="24558"/>
                </a:lnTo>
                <a:lnTo>
                  <a:pt x="100487" y="20016"/>
                </a:lnTo>
                <a:lnTo>
                  <a:pt x="104437" y="15454"/>
                </a:lnTo>
                <a:lnTo>
                  <a:pt x="109591" y="13183"/>
                </a:lnTo>
                <a:lnTo>
                  <a:pt x="143805" y="13183"/>
                </a:lnTo>
                <a:lnTo>
                  <a:pt x="141712" y="10349"/>
                </a:lnTo>
                <a:lnTo>
                  <a:pt x="136682" y="5824"/>
                </a:lnTo>
                <a:lnTo>
                  <a:pt x="130848" y="2589"/>
                </a:lnTo>
                <a:lnTo>
                  <a:pt x="124175" y="647"/>
                </a:lnTo>
                <a:lnTo>
                  <a:pt x="116633" y="0"/>
                </a:lnTo>
                <a:close/>
              </a:path>
              <a:path w="530859" h="156210">
                <a:moveTo>
                  <a:pt x="192729" y="111859"/>
                </a:moveTo>
                <a:lnTo>
                  <a:pt x="177269" y="111859"/>
                </a:lnTo>
                <a:lnTo>
                  <a:pt x="177269" y="129987"/>
                </a:lnTo>
                <a:lnTo>
                  <a:pt x="184999" y="129987"/>
                </a:lnTo>
                <a:lnTo>
                  <a:pt x="184827" y="135333"/>
                </a:lnTo>
                <a:lnTo>
                  <a:pt x="183968" y="139452"/>
                </a:lnTo>
                <a:lnTo>
                  <a:pt x="182594" y="142366"/>
                </a:lnTo>
                <a:lnTo>
                  <a:pt x="181392" y="145260"/>
                </a:lnTo>
                <a:lnTo>
                  <a:pt x="179159" y="147431"/>
                </a:lnTo>
                <a:lnTo>
                  <a:pt x="176410" y="148838"/>
                </a:lnTo>
                <a:lnTo>
                  <a:pt x="180189" y="155671"/>
                </a:lnTo>
                <a:lnTo>
                  <a:pt x="184484" y="153460"/>
                </a:lnTo>
                <a:lnTo>
                  <a:pt x="187747" y="150285"/>
                </a:lnTo>
                <a:lnTo>
                  <a:pt x="189637" y="146125"/>
                </a:lnTo>
                <a:lnTo>
                  <a:pt x="191698" y="141965"/>
                </a:lnTo>
                <a:lnTo>
                  <a:pt x="192729" y="136599"/>
                </a:lnTo>
                <a:lnTo>
                  <a:pt x="192729" y="111859"/>
                </a:lnTo>
                <a:close/>
              </a:path>
              <a:path w="530859" h="156210">
                <a:moveTo>
                  <a:pt x="222961" y="94676"/>
                </a:moveTo>
                <a:lnTo>
                  <a:pt x="208704" y="96083"/>
                </a:lnTo>
                <a:lnTo>
                  <a:pt x="209863" y="103811"/>
                </a:lnTo>
                <a:lnTo>
                  <a:pt x="212053" y="110746"/>
                </a:lnTo>
                <a:lnTo>
                  <a:pt x="244261" y="132117"/>
                </a:lnTo>
                <a:lnTo>
                  <a:pt x="252927" y="131145"/>
                </a:lnTo>
                <a:lnTo>
                  <a:pt x="260644" y="128231"/>
                </a:lnTo>
                <a:lnTo>
                  <a:pt x="267426" y="123376"/>
                </a:lnTo>
                <a:lnTo>
                  <a:pt x="271070" y="119154"/>
                </a:lnTo>
                <a:lnTo>
                  <a:pt x="238764" y="119154"/>
                </a:lnTo>
                <a:lnTo>
                  <a:pt x="234126" y="117125"/>
                </a:lnTo>
                <a:lnTo>
                  <a:pt x="230175" y="113045"/>
                </a:lnTo>
                <a:lnTo>
                  <a:pt x="226396" y="108965"/>
                </a:lnTo>
                <a:lnTo>
                  <a:pt x="223991" y="102836"/>
                </a:lnTo>
                <a:lnTo>
                  <a:pt x="222961" y="94676"/>
                </a:lnTo>
                <a:close/>
              </a:path>
              <a:path w="530859" h="156210">
                <a:moveTo>
                  <a:pt x="273547" y="58160"/>
                </a:moveTo>
                <a:lnTo>
                  <a:pt x="250960" y="58160"/>
                </a:lnTo>
                <a:lnTo>
                  <a:pt x="256628" y="60793"/>
                </a:lnTo>
                <a:lnTo>
                  <a:pt x="261094" y="66058"/>
                </a:lnTo>
                <a:lnTo>
                  <a:pt x="265389" y="71324"/>
                </a:lnTo>
                <a:lnTo>
                  <a:pt x="267622" y="78498"/>
                </a:lnTo>
                <a:lnTo>
                  <a:pt x="267622" y="97028"/>
                </a:lnTo>
                <a:lnTo>
                  <a:pt x="265389" y="104644"/>
                </a:lnTo>
                <a:lnTo>
                  <a:pt x="256113" y="116260"/>
                </a:lnTo>
                <a:lnTo>
                  <a:pt x="250616" y="119154"/>
                </a:lnTo>
                <a:lnTo>
                  <a:pt x="271070" y="119154"/>
                </a:lnTo>
                <a:lnTo>
                  <a:pt x="281879" y="86195"/>
                </a:lnTo>
                <a:lnTo>
                  <a:pt x="281264" y="77321"/>
                </a:lnTo>
                <a:lnTo>
                  <a:pt x="279410" y="69299"/>
                </a:lnTo>
                <a:lnTo>
                  <a:pt x="276299" y="62128"/>
                </a:lnTo>
                <a:lnTo>
                  <a:pt x="273547" y="58160"/>
                </a:lnTo>
                <a:close/>
              </a:path>
              <a:path w="530859" h="156210">
                <a:moveTo>
                  <a:pt x="276898" y="2351"/>
                </a:moveTo>
                <a:lnTo>
                  <a:pt x="221758" y="2351"/>
                </a:lnTo>
                <a:lnTo>
                  <a:pt x="211108" y="68771"/>
                </a:lnTo>
                <a:lnTo>
                  <a:pt x="223648" y="70640"/>
                </a:lnTo>
                <a:lnTo>
                  <a:pt x="225709" y="67043"/>
                </a:lnTo>
                <a:lnTo>
                  <a:pt x="228458" y="64049"/>
                </a:lnTo>
                <a:lnTo>
                  <a:pt x="235672" y="59346"/>
                </a:lnTo>
                <a:lnTo>
                  <a:pt x="239623" y="58160"/>
                </a:lnTo>
                <a:lnTo>
                  <a:pt x="273547" y="58160"/>
                </a:lnTo>
                <a:lnTo>
                  <a:pt x="271916" y="55809"/>
                </a:lnTo>
                <a:lnTo>
                  <a:pt x="268290" y="52272"/>
                </a:lnTo>
                <a:lnTo>
                  <a:pt x="226740" y="52272"/>
                </a:lnTo>
                <a:lnTo>
                  <a:pt x="232580" y="17424"/>
                </a:lnTo>
                <a:lnTo>
                  <a:pt x="276898" y="17424"/>
                </a:lnTo>
                <a:lnTo>
                  <a:pt x="276898" y="2351"/>
                </a:lnTo>
                <a:close/>
              </a:path>
              <a:path w="530859" h="156210">
                <a:moveTo>
                  <a:pt x="247524" y="44032"/>
                </a:moveTo>
                <a:lnTo>
                  <a:pt x="240138" y="44032"/>
                </a:lnTo>
                <a:lnTo>
                  <a:pt x="233267" y="46785"/>
                </a:lnTo>
                <a:lnTo>
                  <a:pt x="226740" y="52272"/>
                </a:lnTo>
                <a:lnTo>
                  <a:pt x="268290" y="52272"/>
                </a:lnTo>
                <a:lnTo>
                  <a:pt x="266631" y="50654"/>
                </a:lnTo>
                <a:lnTo>
                  <a:pt x="260815" y="46974"/>
                </a:lnTo>
                <a:lnTo>
                  <a:pt x="254452" y="44767"/>
                </a:lnTo>
                <a:lnTo>
                  <a:pt x="247524" y="44032"/>
                </a:lnTo>
                <a:close/>
              </a:path>
              <a:path w="530859" h="156210">
                <a:moveTo>
                  <a:pt x="371201" y="2110"/>
                </a:moveTo>
                <a:lnTo>
                  <a:pt x="299572" y="2110"/>
                </a:lnTo>
                <a:lnTo>
                  <a:pt x="299572" y="17424"/>
                </a:lnTo>
                <a:lnTo>
                  <a:pt x="354024" y="17424"/>
                </a:lnTo>
                <a:lnTo>
                  <a:pt x="348836" y="24753"/>
                </a:lnTo>
                <a:lnTo>
                  <a:pt x="329992" y="61441"/>
                </a:lnTo>
                <a:lnTo>
                  <a:pt x="318026" y="103458"/>
                </a:lnTo>
                <a:lnTo>
                  <a:pt x="315031" y="129987"/>
                </a:lnTo>
                <a:lnTo>
                  <a:pt x="329117" y="129987"/>
                </a:lnTo>
                <a:lnTo>
                  <a:pt x="329852" y="120529"/>
                </a:lnTo>
                <a:lnTo>
                  <a:pt x="331006" y="111450"/>
                </a:lnTo>
                <a:lnTo>
                  <a:pt x="341269" y="71675"/>
                </a:lnTo>
                <a:lnTo>
                  <a:pt x="360809" y="29936"/>
                </a:lnTo>
                <a:lnTo>
                  <a:pt x="371201" y="14590"/>
                </a:lnTo>
                <a:lnTo>
                  <a:pt x="371201" y="2110"/>
                </a:lnTo>
                <a:close/>
              </a:path>
              <a:path w="530859" h="156210">
                <a:moveTo>
                  <a:pt x="434757" y="0"/>
                </a:moveTo>
                <a:lnTo>
                  <a:pt x="415518" y="0"/>
                </a:lnTo>
                <a:lnTo>
                  <a:pt x="407789" y="3215"/>
                </a:lnTo>
                <a:lnTo>
                  <a:pt x="396108" y="16097"/>
                </a:lnTo>
                <a:lnTo>
                  <a:pt x="393188" y="24015"/>
                </a:lnTo>
                <a:lnTo>
                  <a:pt x="393271" y="39872"/>
                </a:lnTo>
                <a:lnTo>
                  <a:pt x="409850" y="59808"/>
                </a:lnTo>
                <a:lnTo>
                  <a:pt x="403151" y="61858"/>
                </a:lnTo>
                <a:lnTo>
                  <a:pt x="397998" y="65696"/>
                </a:lnTo>
                <a:lnTo>
                  <a:pt x="394390" y="71364"/>
                </a:lnTo>
                <a:lnTo>
                  <a:pt x="390611" y="77011"/>
                </a:lnTo>
                <a:lnTo>
                  <a:pt x="388722" y="84065"/>
                </a:lnTo>
                <a:lnTo>
                  <a:pt x="388760" y="93028"/>
                </a:lnTo>
                <a:lnTo>
                  <a:pt x="389363" y="100675"/>
                </a:lnTo>
                <a:lnTo>
                  <a:pt x="417408" y="131409"/>
                </a:lnTo>
                <a:lnTo>
                  <a:pt x="425138" y="132117"/>
                </a:lnTo>
                <a:lnTo>
                  <a:pt x="433066" y="131409"/>
                </a:lnTo>
                <a:lnTo>
                  <a:pt x="440125" y="129286"/>
                </a:lnTo>
                <a:lnTo>
                  <a:pt x="446346" y="125750"/>
                </a:lnTo>
                <a:lnTo>
                  <a:pt x="451762" y="120802"/>
                </a:lnTo>
                <a:lnTo>
                  <a:pt x="452952" y="119154"/>
                </a:lnTo>
                <a:lnTo>
                  <a:pt x="421187" y="119154"/>
                </a:lnTo>
                <a:lnTo>
                  <a:pt x="417408" y="117989"/>
                </a:lnTo>
                <a:lnTo>
                  <a:pt x="402807" y="97108"/>
                </a:lnTo>
                <a:lnTo>
                  <a:pt x="402861" y="85010"/>
                </a:lnTo>
                <a:lnTo>
                  <a:pt x="404868" y="79001"/>
                </a:lnTo>
                <a:lnTo>
                  <a:pt x="409163" y="74057"/>
                </a:lnTo>
                <a:lnTo>
                  <a:pt x="413285" y="69113"/>
                </a:lnTo>
                <a:lnTo>
                  <a:pt x="418610" y="66641"/>
                </a:lnTo>
                <a:lnTo>
                  <a:pt x="453060" y="66641"/>
                </a:lnTo>
                <a:lnTo>
                  <a:pt x="452965" y="66480"/>
                </a:lnTo>
                <a:lnTo>
                  <a:pt x="447812" y="62320"/>
                </a:lnTo>
                <a:lnTo>
                  <a:pt x="440941" y="59808"/>
                </a:lnTo>
                <a:lnTo>
                  <a:pt x="446437" y="57296"/>
                </a:lnTo>
                <a:lnTo>
                  <a:pt x="450560" y="53839"/>
                </a:lnTo>
                <a:lnTo>
                  <a:pt x="450643" y="53699"/>
                </a:lnTo>
                <a:lnTo>
                  <a:pt x="419984" y="53699"/>
                </a:lnTo>
                <a:lnTo>
                  <a:pt x="415690" y="51729"/>
                </a:lnTo>
                <a:lnTo>
                  <a:pt x="408819" y="43871"/>
                </a:lnTo>
                <a:lnTo>
                  <a:pt x="407101" y="38847"/>
                </a:lnTo>
                <a:lnTo>
                  <a:pt x="407209" y="27101"/>
                </a:lnTo>
                <a:lnTo>
                  <a:pt x="408819" y="22769"/>
                </a:lnTo>
                <a:lnTo>
                  <a:pt x="415690" y="14911"/>
                </a:lnTo>
                <a:lnTo>
                  <a:pt x="419984" y="12942"/>
                </a:lnTo>
                <a:lnTo>
                  <a:pt x="450633" y="12942"/>
                </a:lnTo>
                <a:lnTo>
                  <a:pt x="448327" y="9887"/>
                </a:lnTo>
                <a:lnTo>
                  <a:pt x="442487" y="3295"/>
                </a:lnTo>
                <a:lnTo>
                  <a:pt x="434757" y="0"/>
                </a:lnTo>
                <a:close/>
              </a:path>
              <a:path w="530859" h="156210">
                <a:moveTo>
                  <a:pt x="453060" y="66641"/>
                </a:moveTo>
                <a:lnTo>
                  <a:pt x="431665" y="66641"/>
                </a:lnTo>
                <a:lnTo>
                  <a:pt x="436990" y="69153"/>
                </a:lnTo>
                <a:lnTo>
                  <a:pt x="445579" y="79202"/>
                </a:lnTo>
                <a:lnTo>
                  <a:pt x="447671" y="85170"/>
                </a:lnTo>
                <a:lnTo>
                  <a:pt x="447754" y="100946"/>
                </a:lnTo>
                <a:lnTo>
                  <a:pt x="445579" y="106996"/>
                </a:lnTo>
                <a:lnTo>
                  <a:pt x="441456" y="111859"/>
                </a:lnTo>
                <a:lnTo>
                  <a:pt x="437162" y="116723"/>
                </a:lnTo>
                <a:lnTo>
                  <a:pt x="431837" y="119154"/>
                </a:lnTo>
                <a:lnTo>
                  <a:pt x="452952" y="119154"/>
                </a:lnTo>
                <a:lnTo>
                  <a:pt x="456087" y="114799"/>
                </a:lnTo>
                <a:lnTo>
                  <a:pt x="459192" y="108212"/>
                </a:lnTo>
                <a:lnTo>
                  <a:pt x="461086" y="100946"/>
                </a:lnTo>
                <a:lnTo>
                  <a:pt x="461725" y="93028"/>
                </a:lnTo>
                <a:lnTo>
                  <a:pt x="461725" y="85010"/>
                </a:lnTo>
                <a:lnTo>
                  <a:pt x="459836" y="78096"/>
                </a:lnTo>
                <a:lnTo>
                  <a:pt x="453060" y="66641"/>
                </a:lnTo>
                <a:close/>
              </a:path>
              <a:path w="530859" h="156210">
                <a:moveTo>
                  <a:pt x="450633" y="12942"/>
                </a:moveTo>
                <a:lnTo>
                  <a:pt x="430291" y="12942"/>
                </a:lnTo>
                <a:lnTo>
                  <a:pt x="434585" y="14952"/>
                </a:lnTo>
                <a:lnTo>
                  <a:pt x="438021" y="18951"/>
                </a:lnTo>
                <a:lnTo>
                  <a:pt x="441628" y="22950"/>
                </a:lnTo>
                <a:lnTo>
                  <a:pt x="443184" y="27392"/>
                </a:lnTo>
                <a:lnTo>
                  <a:pt x="443266" y="39550"/>
                </a:lnTo>
                <a:lnTo>
                  <a:pt x="441628" y="44072"/>
                </a:lnTo>
                <a:lnTo>
                  <a:pt x="438364" y="47931"/>
                </a:lnTo>
                <a:lnTo>
                  <a:pt x="434929" y="51769"/>
                </a:lnTo>
                <a:lnTo>
                  <a:pt x="430634" y="53699"/>
                </a:lnTo>
                <a:lnTo>
                  <a:pt x="450643" y="53699"/>
                </a:lnTo>
                <a:lnTo>
                  <a:pt x="453137" y="49458"/>
                </a:lnTo>
                <a:lnTo>
                  <a:pt x="455885" y="45057"/>
                </a:lnTo>
                <a:lnTo>
                  <a:pt x="457259" y="39872"/>
                </a:lnTo>
                <a:lnTo>
                  <a:pt x="457165" y="32737"/>
                </a:lnTo>
                <a:lnTo>
                  <a:pt x="456709" y="27101"/>
                </a:lnTo>
                <a:lnTo>
                  <a:pt x="455048" y="20833"/>
                </a:lnTo>
                <a:lnTo>
                  <a:pt x="452259" y="15095"/>
                </a:lnTo>
                <a:lnTo>
                  <a:pt x="450633" y="12942"/>
                </a:lnTo>
                <a:close/>
              </a:path>
              <a:path w="530859" h="156210">
                <a:moveTo>
                  <a:pt x="530263" y="28718"/>
                </a:moveTo>
                <a:lnTo>
                  <a:pt x="516864" y="28718"/>
                </a:lnTo>
                <a:lnTo>
                  <a:pt x="516864" y="129987"/>
                </a:lnTo>
                <a:lnTo>
                  <a:pt x="530263" y="129987"/>
                </a:lnTo>
                <a:lnTo>
                  <a:pt x="530263" y="28718"/>
                </a:lnTo>
                <a:close/>
              </a:path>
              <a:path w="530859" h="156210">
                <a:moveTo>
                  <a:pt x="530263" y="0"/>
                </a:moveTo>
                <a:lnTo>
                  <a:pt x="521674" y="0"/>
                </a:lnTo>
                <a:lnTo>
                  <a:pt x="519269" y="5647"/>
                </a:lnTo>
                <a:lnTo>
                  <a:pt x="515147" y="11415"/>
                </a:lnTo>
                <a:lnTo>
                  <a:pt x="503810" y="23191"/>
                </a:lnTo>
                <a:lnTo>
                  <a:pt x="497111" y="28256"/>
                </a:lnTo>
                <a:lnTo>
                  <a:pt x="489553" y="32496"/>
                </a:lnTo>
                <a:lnTo>
                  <a:pt x="489553" y="47810"/>
                </a:lnTo>
                <a:lnTo>
                  <a:pt x="516864" y="28718"/>
                </a:lnTo>
                <a:lnTo>
                  <a:pt x="530263" y="28718"/>
                </a:lnTo>
                <a:lnTo>
                  <a:pt x="530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8115" y="4866804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859"/>
                </a:moveTo>
                <a:lnTo>
                  <a:pt x="687" y="111859"/>
                </a:lnTo>
                <a:lnTo>
                  <a:pt x="687" y="129987"/>
                </a:lnTo>
                <a:lnTo>
                  <a:pt x="8588" y="129987"/>
                </a:lnTo>
                <a:lnTo>
                  <a:pt x="8245" y="135333"/>
                </a:lnTo>
                <a:lnTo>
                  <a:pt x="7558" y="139452"/>
                </a:lnTo>
                <a:lnTo>
                  <a:pt x="4809" y="145260"/>
                </a:lnTo>
                <a:lnTo>
                  <a:pt x="2748" y="147431"/>
                </a:lnTo>
                <a:lnTo>
                  <a:pt x="0" y="148838"/>
                </a:lnTo>
                <a:lnTo>
                  <a:pt x="3779" y="155671"/>
                </a:lnTo>
                <a:lnTo>
                  <a:pt x="8073" y="153460"/>
                </a:lnTo>
                <a:lnTo>
                  <a:pt x="11165" y="150285"/>
                </a:lnTo>
                <a:lnTo>
                  <a:pt x="15287" y="141965"/>
                </a:lnTo>
                <a:lnTo>
                  <a:pt x="16146" y="136599"/>
                </a:lnTo>
                <a:lnTo>
                  <a:pt x="16146" y="111859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735"/>
                </a:lnTo>
                <a:lnTo>
                  <a:pt x="32121" y="66179"/>
                </a:lnTo>
                <a:lnTo>
                  <a:pt x="32797" y="83151"/>
                </a:lnTo>
                <a:lnTo>
                  <a:pt x="47999" y="124563"/>
                </a:lnTo>
                <a:lnTo>
                  <a:pt x="76267" y="132117"/>
                </a:lnTo>
                <a:lnTo>
                  <a:pt x="83138" y="129565"/>
                </a:lnTo>
                <a:lnTo>
                  <a:pt x="88463" y="124460"/>
                </a:lnTo>
                <a:lnTo>
                  <a:pt x="93616" y="119355"/>
                </a:lnTo>
                <a:lnTo>
                  <a:pt x="93726" y="119154"/>
                </a:lnTo>
                <a:lnTo>
                  <a:pt x="62010" y="119154"/>
                </a:lnTo>
                <a:lnTo>
                  <a:pt x="56685" y="115637"/>
                </a:lnTo>
                <a:lnTo>
                  <a:pt x="46035" y="66179"/>
                </a:lnTo>
                <a:lnTo>
                  <a:pt x="46483" y="51426"/>
                </a:lnTo>
                <a:lnTo>
                  <a:pt x="61838" y="13183"/>
                </a:lnTo>
                <a:lnTo>
                  <a:pt x="93125" y="13183"/>
                </a:lnTo>
                <a:lnTo>
                  <a:pt x="91898" y="11093"/>
                </a:lnTo>
                <a:lnTo>
                  <a:pt x="88291" y="7054"/>
                </a:lnTo>
                <a:lnTo>
                  <a:pt x="83825" y="424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25" y="13183"/>
                </a:moveTo>
                <a:lnTo>
                  <a:pt x="74377" y="13183"/>
                </a:lnTo>
                <a:lnTo>
                  <a:pt x="79702" y="16680"/>
                </a:lnTo>
                <a:lnTo>
                  <a:pt x="83996" y="23654"/>
                </a:lnTo>
                <a:lnTo>
                  <a:pt x="86729" y="30244"/>
                </a:lnTo>
                <a:lnTo>
                  <a:pt x="88720" y="39528"/>
                </a:lnTo>
                <a:lnTo>
                  <a:pt x="89931" y="51426"/>
                </a:lnTo>
                <a:lnTo>
                  <a:pt x="90352" y="66179"/>
                </a:lnTo>
                <a:lnTo>
                  <a:pt x="89939" y="80746"/>
                </a:lnTo>
                <a:lnTo>
                  <a:pt x="74377" y="119154"/>
                </a:lnTo>
                <a:lnTo>
                  <a:pt x="93726" y="119154"/>
                </a:lnTo>
                <a:lnTo>
                  <a:pt x="104011" y="77043"/>
                </a:lnTo>
                <a:lnTo>
                  <a:pt x="104266" y="66179"/>
                </a:lnTo>
                <a:lnTo>
                  <a:pt x="104105" y="57018"/>
                </a:lnTo>
                <a:lnTo>
                  <a:pt x="94919" y="16238"/>
                </a:lnTo>
                <a:lnTo>
                  <a:pt x="93125" y="13183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735"/>
                </a:lnTo>
                <a:lnTo>
                  <a:pt x="122302" y="66179"/>
                </a:lnTo>
                <a:lnTo>
                  <a:pt x="122978" y="83151"/>
                </a:lnTo>
                <a:lnTo>
                  <a:pt x="138180" y="124563"/>
                </a:lnTo>
                <a:lnTo>
                  <a:pt x="166448" y="132117"/>
                </a:lnTo>
                <a:lnTo>
                  <a:pt x="173318" y="129565"/>
                </a:lnTo>
                <a:lnTo>
                  <a:pt x="178643" y="124460"/>
                </a:lnTo>
                <a:lnTo>
                  <a:pt x="183797" y="119355"/>
                </a:lnTo>
                <a:lnTo>
                  <a:pt x="183907" y="119154"/>
                </a:lnTo>
                <a:lnTo>
                  <a:pt x="152190" y="119154"/>
                </a:lnTo>
                <a:lnTo>
                  <a:pt x="146865" y="115637"/>
                </a:lnTo>
                <a:lnTo>
                  <a:pt x="136215" y="66179"/>
                </a:lnTo>
                <a:lnTo>
                  <a:pt x="136664" y="51426"/>
                </a:lnTo>
                <a:lnTo>
                  <a:pt x="152019" y="13183"/>
                </a:lnTo>
                <a:lnTo>
                  <a:pt x="183306" y="13183"/>
                </a:lnTo>
                <a:lnTo>
                  <a:pt x="182079" y="11093"/>
                </a:lnTo>
                <a:lnTo>
                  <a:pt x="178472" y="7054"/>
                </a:lnTo>
                <a:lnTo>
                  <a:pt x="174006" y="424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06" y="13183"/>
                </a:moveTo>
                <a:lnTo>
                  <a:pt x="164558" y="13183"/>
                </a:lnTo>
                <a:lnTo>
                  <a:pt x="169883" y="16680"/>
                </a:lnTo>
                <a:lnTo>
                  <a:pt x="174177" y="23654"/>
                </a:lnTo>
                <a:lnTo>
                  <a:pt x="176910" y="30244"/>
                </a:lnTo>
                <a:lnTo>
                  <a:pt x="178901" y="39528"/>
                </a:lnTo>
                <a:lnTo>
                  <a:pt x="180111" y="51426"/>
                </a:lnTo>
                <a:lnTo>
                  <a:pt x="180533" y="66179"/>
                </a:lnTo>
                <a:lnTo>
                  <a:pt x="180120" y="80746"/>
                </a:lnTo>
                <a:lnTo>
                  <a:pt x="164558" y="119154"/>
                </a:lnTo>
                <a:lnTo>
                  <a:pt x="183907" y="119154"/>
                </a:lnTo>
                <a:lnTo>
                  <a:pt x="194192" y="77043"/>
                </a:lnTo>
                <a:lnTo>
                  <a:pt x="194447" y="66179"/>
                </a:lnTo>
                <a:lnTo>
                  <a:pt x="194285" y="57018"/>
                </a:lnTo>
                <a:lnTo>
                  <a:pt x="185100" y="16238"/>
                </a:lnTo>
                <a:lnTo>
                  <a:pt x="183306" y="13183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735"/>
                </a:lnTo>
                <a:lnTo>
                  <a:pt x="212483" y="66179"/>
                </a:lnTo>
                <a:lnTo>
                  <a:pt x="213159" y="83151"/>
                </a:lnTo>
                <a:lnTo>
                  <a:pt x="228361" y="124563"/>
                </a:lnTo>
                <a:lnTo>
                  <a:pt x="256628" y="132117"/>
                </a:lnTo>
                <a:lnTo>
                  <a:pt x="263499" y="129565"/>
                </a:lnTo>
                <a:lnTo>
                  <a:pt x="268824" y="124460"/>
                </a:lnTo>
                <a:lnTo>
                  <a:pt x="273977" y="119355"/>
                </a:lnTo>
                <a:lnTo>
                  <a:pt x="274088" y="119154"/>
                </a:lnTo>
                <a:lnTo>
                  <a:pt x="242371" y="119154"/>
                </a:lnTo>
                <a:lnTo>
                  <a:pt x="237046" y="115637"/>
                </a:lnTo>
                <a:lnTo>
                  <a:pt x="226396" y="66179"/>
                </a:lnTo>
                <a:lnTo>
                  <a:pt x="226845" y="51426"/>
                </a:lnTo>
                <a:lnTo>
                  <a:pt x="242199" y="13183"/>
                </a:lnTo>
                <a:lnTo>
                  <a:pt x="273487" y="13183"/>
                </a:lnTo>
                <a:lnTo>
                  <a:pt x="272260" y="11093"/>
                </a:lnTo>
                <a:lnTo>
                  <a:pt x="268652" y="7054"/>
                </a:lnTo>
                <a:lnTo>
                  <a:pt x="264186" y="424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487" y="13183"/>
                </a:moveTo>
                <a:lnTo>
                  <a:pt x="254739" y="13183"/>
                </a:lnTo>
                <a:lnTo>
                  <a:pt x="260064" y="16680"/>
                </a:lnTo>
                <a:lnTo>
                  <a:pt x="264358" y="23654"/>
                </a:lnTo>
                <a:lnTo>
                  <a:pt x="267090" y="30244"/>
                </a:lnTo>
                <a:lnTo>
                  <a:pt x="269082" y="39528"/>
                </a:lnTo>
                <a:lnTo>
                  <a:pt x="270292" y="51426"/>
                </a:lnTo>
                <a:lnTo>
                  <a:pt x="270714" y="66179"/>
                </a:lnTo>
                <a:lnTo>
                  <a:pt x="270300" y="80746"/>
                </a:lnTo>
                <a:lnTo>
                  <a:pt x="254739" y="119154"/>
                </a:lnTo>
                <a:lnTo>
                  <a:pt x="274088" y="119154"/>
                </a:lnTo>
                <a:lnTo>
                  <a:pt x="284372" y="77043"/>
                </a:lnTo>
                <a:lnTo>
                  <a:pt x="284627" y="66179"/>
                </a:lnTo>
                <a:lnTo>
                  <a:pt x="284466" y="57018"/>
                </a:lnTo>
                <a:lnTo>
                  <a:pt x="275281" y="16238"/>
                </a:lnTo>
                <a:lnTo>
                  <a:pt x="2734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2659" y="4866804"/>
            <a:ext cx="530860" cy="156210"/>
          </a:xfrm>
          <a:custGeom>
            <a:avLst/>
            <a:gdLst/>
            <a:ahLst/>
            <a:cxnLst/>
            <a:rect l="l" t="t" r="r" b="b"/>
            <a:pathLst>
              <a:path w="530860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30860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30860" h="156210">
                <a:moveTo>
                  <a:pt x="102376" y="111859"/>
                </a:moveTo>
                <a:lnTo>
                  <a:pt x="86917" y="111859"/>
                </a:lnTo>
                <a:lnTo>
                  <a:pt x="86917" y="129987"/>
                </a:lnTo>
                <a:lnTo>
                  <a:pt x="94818" y="129987"/>
                </a:lnTo>
                <a:lnTo>
                  <a:pt x="94475" y="135333"/>
                </a:lnTo>
                <a:lnTo>
                  <a:pt x="93788" y="139452"/>
                </a:lnTo>
                <a:lnTo>
                  <a:pt x="91039" y="145260"/>
                </a:lnTo>
                <a:lnTo>
                  <a:pt x="88978" y="147431"/>
                </a:lnTo>
                <a:lnTo>
                  <a:pt x="86230" y="148838"/>
                </a:lnTo>
                <a:lnTo>
                  <a:pt x="90009" y="155671"/>
                </a:lnTo>
                <a:lnTo>
                  <a:pt x="94303" y="153460"/>
                </a:lnTo>
                <a:lnTo>
                  <a:pt x="97395" y="150285"/>
                </a:lnTo>
                <a:lnTo>
                  <a:pt x="101517" y="141965"/>
                </a:lnTo>
                <a:lnTo>
                  <a:pt x="102376" y="136599"/>
                </a:lnTo>
                <a:lnTo>
                  <a:pt x="102376" y="111859"/>
                </a:lnTo>
                <a:close/>
              </a:path>
              <a:path w="530860" h="156210">
                <a:moveTo>
                  <a:pt x="175551" y="98917"/>
                </a:moveTo>
                <a:lnTo>
                  <a:pt x="161810" y="98917"/>
                </a:lnTo>
                <a:lnTo>
                  <a:pt x="161810" y="129987"/>
                </a:lnTo>
                <a:lnTo>
                  <a:pt x="175551" y="129987"/>
                </a:lnTo>
                <a:lnTo>
                  <a:pt x="175551" y="98917"/>
                </a:lnTo>
                <a:close/>
              </a:path>
              <a:path w="530860" h="156210">
                <a:moveTo>
                  <a:pt x="175551" y="462"/>
                </a:moveTo>
                <a:lnTo>
                  <a:pt x="164386" y="462"/>
                </a:lnTo>
                <a:lnTo>
                  <a:pt x="113885" y="84306"/>
                </a:lnTo>
                <a:lnTo>
                  <a:pt x="113885" y="98917"/>
                </a:lnTo>
                <a:lnTo>
                  <a:pt x="190496" y="98917"/>
                </a:lnTo>
                <a:lnTo>
                  <a:pt x="190496" y="84306"/>
                </a:lnTo>
                <a:lnTo>
                  <a:pt x="127283" y="84306"/>
                </a:lnTo>
                <a:lnTo>
                  <a:pt x="161810" y="26146"/>
                </a:lnTo>
                <a:lnTo>
                  <a:pt x="175551" y="26146"/>
                </a:lnTo>
                <a:lnTo>
                  <a:pt x="175551" y="462"/>
                </a:lnTo>
                <a:close/>
              </a:path>
              <a:path w="530860" h="156210">
                <a:moveTo>
                  <a:pt x="175551" y="26146"/>
                </a:moveTo>
                <a:lnTo>
                  <a:pt x="161810" y="26146"/>
                </a:lnTo>
                <a:lnTo>
                  <a:pt x="161810" y="84306"/>
                </a:lnTo>
                <a:lnTo>
                  <a:pt x="175551" y="84306"/>
                </a:lnTo>
                <a:lnTo>
                  <a:pt x="175551" y="26146"/>
                </a:lnTo>
                <a:close/>
              </a:path>
              <a:path w="530860" h="156210">
                <a:moveTo>
                  <a:pt x="222274" y="93732"/>
                </a:moveTo>
                <a:lnTo>
                  <a:pt x="208532" y="95842"/>
                </a:lnTo>
                <a:lnTo>
                  <a:pt x="209718" y="103496"/>
                </a:lnTo>
                <a:lnTo>
                  <a:pt x="211967" y="110422"/>
                </a:lnTo>
                <a:lnTo>
                  <a:pt x="243745" y="132358"/>
                </a:lnTo>
                <a:lnTo>
                  <a:pt x="251481" y="131620"/>
                </a:lnTo>
                <a:lnTo>
                  <a:pt x="258475" y="129409"/>
                </a:lnTo>
                <a:lnTo>
                  <a:pt x="264761" y="125728"/>
                </a:lnTo>
                <a:lnTo>
                  <a:pt x="270370" y="120581"/>
                </a:lnTo>
                <a:lnTo>
                  <a:pt x="271434" y="119154"/>
                </a:lnTo>
                <a:lnTo>
                  <a:pt x="238420" y="119154"/>
                </a:lnTo>
                <a:lnTo>
                  <a:pt x="233783" y="117165"/>
                </a:lnTo>
                <a:lnTo>
                  <a:pt x="230004" y="113166"/>
                </a:lnTo>
                <a:lnTo>
                  <a:pt x="226396" y="109146"/>
                </a:lnTo>
                <a:lnTo>
                  <a:pt x="223648" y="102675"/>
                </a:lnTo>
                <a:lnTo>
                  <a:pt x="222274" y="93732"/>
                </a:lnTo>
                <a:close/>
              </a:path>
              <a:path w="530860" h="156210">
                <a:moveTo>
                  <a:pt x="273008" y="66882"/>
                </a:moveTo>
                <a:lnTo>
                  <a:pt x="251303" y="66882"/>
                </a:lnTo>
                <a:lnTo>
                  <a:pt x="256457" y="69274"/>
                </a:lnTo>
                <a:lnTo>
                  <a:pt x="264702" y="78860"/>
                </a:lnTo>
                <a:lnTo>
                  <a:pt x="266763" y="84849"/>
                </a:lnTo>
                <a:lnTo>
                  <a:pt x="266686" y="100001"/>
                </a:lnTo>
                <a:lnTo>
                  <a:pt x="264530" y="106212"/>
                </a:lnTo>
                <a:lnTo>
                  <a:pt x="255598" y="116582"/>
                </a:lnTo>
                <a:lnTo>
                  <a:pt x="250273" y="119154"/>
                </a:lnTo>
                <a:lnTo>
                  <a:pt x="271434" y="119154"/>
                </a:lnTo>
                <a:lnTo>
                  <a:pt x="275005" y="114367"/>
                </a:lnTo>
                <a:lnTo>
                  <a:pt x="278336" y="107508"/>
                </a:lnTo>
                <a:lnTo>
                  <a:pt x="280346" y="100001"/>
                </a:lnTo>
                <a:lnTo>
                  <a:pt x="281020" y="91843"/>
                </a:lnTo>
                <a:lnTo>
                  <a:pt x="281020" y="83362"/>
                </a:lnTo>
                <a:lnTo>
                  <a:pt x="279131" y="76348"/>
                </a:lnTo>
                <a:lnTo>
                  <a:pt x="273008" y="66882"/>
                </a:lnTo>
                <a:close/>
              </a:path>
              <a:path w="530860" h="156210">
                <a:moveTo>
                  <a:pt x="236874" y="54623"/>
                </a:moveTo>
                <a:lnTo>
                  <a:pt x="235328" y="68771"/>
                </a:lnTo>
                <a:lnTo>
                  <a:pt x="239279" y="67505"/>
                </a:lnTo>
                <a:lnTo>
                  <a:pt x="242371" y="66882"/>
                </a:lnTo>
                <a:lnTo>
                  <a:pt x="273008" y="66882"/>
                </a:lnTo>
                <a:lnTo>
                  <a:pt x="271916" y="65194"/>
                </a:lnTo>
                <a:lnTo>
                  <a:pt x="266935" y="61536"/>
                </a:lnTo>
                <a:lnTo>
                  <a:pt x="260407" y="59808"/>
                </a:lnTo>
                <a:lnTo>
                  <a:pt x="265389" y="57135"/>
                </a:lnTo>
                <a:lnTo>
                  <a:pt x="267748" y="54864"/>
                </a:lnTo>
                <a:lnTo>
                  <a:pt x="238592" y="54864"/>
                </a:lnTo>
                <a:lnTo>
                  <a:pt x="237905" y="54784"/>
                </a:lnTo>
                <a:lnTo>
                  <a:pt x="236874" y="54623"/>
                </a:lnTo>
                <a:close/>
              </a:path>
              <a:path w="530860" h="156210">
                <a:moveTo>
                  <a:pt x="269444" y="12942"/>
                </a:moveTo>
                <a:lnTo>
                  <a:pt x="248899" y="12942"/>
                </a:lnTo>
                <a:lnTo>
                  <a:pt x="253365" y="14871"/>
                </a:lnTo>
                <a:lnTo>
                  <a:pt x="256628" y="18710"/>
                </a:lnTo>
                <a:lnTo>
                  <a:pt x="260064" y="22568"/>
                </a:lnTo>
                <a:lnTo>
                  <a:pt x="261610" y="27392"/>
                </a:lnTo>
                <a:lnTo>
                  <a:pt x="261610" y="40575"/>
                </a:lnTo>
                <a:lnTo>
                  <a:pt x="259377" y="46042"/>
                </a:lnTo>
                <a:lnTo>
                  <a:pt x="250101" y="53096"/>
                </a:lnTo>
                <a:lnTo>
                  <a:pt x="244948" y="54864"/>
                </a:lnTo>
                <a:lnTo>
                  <a:pt x="267748" y="54864"/>
                </a:lnTo>
                <a:lnTo>
                  <a:pt x="269168" y="53498"/>
                </a:lnTo>
                <a:lnTo>
                  <a:pt x="274321" y="44233"/>
                </a:lnTo>
                <a:lnTo>
                  <a:pt x="275523" y="39168"/>
                </a:lnTo>
                <a:lnTo>
                  <a:pt x="275444" y="27392"/>
                </a:lnTo>
                <a:lnTo>
                  <a:pt x="274149" y="22126"/>
                </a:lnTo>
                <a:lnTo>
                  <a:pt x="271573" y="16941"/>
                </a:lnTo>
                <a:lnTo>
                  <a:pt x="269444" y="12942"/>
                </a:lnTo>
                <a:close/>
              </a:path>
              <a:path w="530860" h="156210">
                <a:moveTo>
                  <a:pt x="249242" y="0"/>
                </a:moveTo>
                <a:lnTo>
                  <a:pt x="213964" y="19391"/>
                </a:lnTo>
                <a:lnTo>
                  <a:pt x="209906" y="33441"/>
                </a:lnTo>
                <a:lnTo>
                  <a:pt x="223648" y="36254"/>
                </a:lnTo>
                <a:lnTo>
                  <a:pt x="224507" y="28577"/>
                </a:lnTo>
                <a:lnTo>
                  <a:pt x="226740" y="22769"/>
                </a:lnTo>
                <a:lnTo>
                  <a:pt x="233954" y="14911"/>
                </a:lnTo>
                <a:lnTo>
                  <a:pt x="238249" y="12942"/>
                </a:lnTo>
                <a:lnTo>
                  <a:pt x="269444" y="12942"/>
                </a:lnTo>
                <a:lnTo>
                  <a:pt x="268824" y="11776"/>
                </a:lnTo>
                <a:lnTo>
                  <a:pt x="265045" y="7656"/>
                </a:lnTo>
                <a:lnTo>
                  <a:pt x="254739" y="1527"/>
                </a:lnTo>
                <a:lnTo>
                  <a:pt x="249242" y="0"/>
                </a:lnTo>
                <a:close/>
              </a:path>
              <a:path w="530860" h="156210">
                <a:moveTo>
                  <a:pt x="346466" y="0"/>
                </a:moveTo>
                <a:lnTo>
                  <a:pt x="310050" y="14831"/>
                </a:lnTo>
                <a:lnTo>
                  <a:pt x="298793" y="51930"/>
                </a:lnTo>
                <a:lnTo>
                  <a:pt x="298097" y="71113"/>
                </a:lnTo>
                <a:lnTo>
                  <a:pt x="298702" y="85014"/>
                </a:lnTo>
                <a:lnTo>
                  <a:pt x="314545" y="123901"/>
                </a:lnTo>
                <a:lnTo>
                  <a:pt x="343202" y="132117"/>
                </a:lnTo>
                <a:lnTo>
                  <a:pt x="349042" y="130268"/>
                </a:lnTo>
                <a:lnTo>
                  <a:pt x="354195" y="126590"/>
                </a:lnTo>
                <a:lnTo>
                  <a:pt x="359520" y="122892"/>
                </a:lnTo>
                <a:lnTo>
                  <a:pt x="362403" y="119154"/>
                </a:lnTo>
                <a:lnTo>
                  <a:pt x="332380" y="119154"/>
                </a:lnTo>
                <a:lnTo>
                  <a:pt x="328601" y="117828"/>
                </a:lnTo>
                <a:lnTo>
                  <a:pt x="313829" y="79744"/>
                </a:lnTo>
                <a:lnTo>
                  <a:pt x="315890" y="73012"/>
                </a:lnTo>
                <a:lnTo>
                  <a:pt x="320184" y="67827"/>
                </a:lnTo>
                <a:lnTo>
                  <a:pt x="323939" y="63104"/>
                </a:lnTo>
                <a:lnTo>
                  <a:pt x="311596" y="63104"/>
                </a:lnTo>
                <a:lnTo>
                  <a:pt x="311923" y="54008"/>
                </a:lnTo>
                <a:lnTo>
                  <a:pt x="312685" y="45921"/>
                </a:lnTo>
                <a:lnTo>
                  <a:pt x="332724" y="12942"/>
                </a:lnTo>
                <a:lnTo>
                  <a:pt x="362698" y="12942"/>
                </a:lnTo>
                <a:lnTo>
                  <a:pt x="359177" y="8581"/>
                </a:lnTo>
                <a:lnTo>
                  <a:pt x="353680" y="2853"/>
                </a:lnTo>
                <a:lnTo>
                  <a:pt x="346466" y="0"/>
                </a:lnTo>
                <a:close/>
              </a:path>
              <a:path w="530860" h="156210">
                <a:moveTo>
                  <a:pt x="363145" y="60049"/>
                </a:moveTo>
                <a:lnTo>
                  <a:pt x="342000" y="60049"/>
                </a:lnTo>
                <a:lnTo>
                  <a:pt x="346981" y="62642"/>
                </a:lnTo>
                <a:lnTo>
                  <a:pt x="355226" y="73012"/>
                </a:lnTo>
                <a:lnTo>
                  <a:pt x="357193" y="79744"/>
                </a:lnTo>
                <a:lnTo>
                  <a:pt x="357287" y="98274"/>
                </a:lnTo>
                <a:lnTo>
                  <a:pt x="355226" y="105629"/>
                </a:lnTo>
                <a:lnTo>
                  <a:pt x="351103" y="111035"/>
                </a:lnTo>
                <a:lnTo>
                  <a:pt x="346809" y="116461"/>
                </a:lnTo>
                <a:lnTo>
                  <a:pt x="342000" y="119154"/>
                </a:lnTo>
                <a:lnTo>
                  <a:pt x="362403" y="119154"/>
                </a:lnTo>
                <a:lnTo>
                  <a:pt x="363661" y="117506"/>
                </a:lnTo>
                <a:lnTo>
                  <a:pt x="366735" y="110573"/>
                </a:lnTo>
                <a:lnTo>
                  <a:pt x="369655" y="103579"/>
                </a:lnTo>
                <a:lnTo>
                  <a:pt x="371201" y="96003"/>
                </a:lnTo>
                <a:lnTo>
                  <a:pt x="371201" y="87843"/>
                </a:lnTo>
                <a:lnTo>
                  <a:pt x="370592" y="79063"/>
                </a:lnTo>
                <a:lnTo>
                  <a:pt x="368775" y="71113"/>
                </a:lnTo>
                <a:lnTo>
                  <a:pt x="365766" y="63991"/>
                </a:lnTo>
                <a:lnTo>
                  <a:pt x="363145" y="60049"/>
                </a:lnTo>
                <a:close/>
              </a:path>
              <a:path w="530860" h="156210">
                <a:moveTo>
                  <a:pt x="338564" y="45921"/>
                </a:moveTo>
                <a:lnTo>
                  <a:pt x="333411" y="45921"/>
                </a:lnTo>
                <a:lnTo>
                  <a:pt x="328258" y="47328"/>
                </a:lnTo>
                <a:lnTo>
                  <a:pt x="323620" y="50162"/>
                </a:lnTo>
                <a:lnTo>
                  <a:pt x="318810" y="52975"/>
                </a:lnTo>
                <a:lnTo>
                  <a:pt x="314859" y="57296"/>
                </a:lnTo>
                <a:lnTo>
                  <a:pt x="311596" y="63104"/>
                </a:lnTo>
                <a:lnTo>
                  <a:pt x="323939" y="63104"/>
                </a:lnTo>
                <a:lnTo>
                  <a:pt x="324307" y="62642"/>
                </a:lnTo>
                <a:lnTo>
                  <a:pt x="329632" y="60049"/>
                </a:lnTo>
                <a:lnTo>
                  <a:pt x="363145" y="60049"/>
                </a:lnTo>
                <a:lnTo>
                  <a:pt x="361582" y="57698"/>
                </a:lnTo>
                <a:lnTo>
                  <a:pt x="356560" y="52543"/>
                </a:lnTo>
                <a:lnTo>
                  <a:pt x="351039" y="48863"/>
                </a:lnTo>
                <a:lnTo>
                  <a:pt x="345035" y="46656"/>
                </a:lnTo>
                <a:lnTo>
                  <a:pt x="338564" y="45921"/>
                </a:lnTo>
                <a:close/>
              </a:path>
              <a:path w="530860" h="156210">
                <a:moveTo>
                  <a:pt x="362698" y="12942"/>
                </a:moveTo>
                <a:lnTo>
                  <a:pt x="342343" y="12942"/>
                </a:lnTo>
                <a:lnTo>
                  <a:pt x="346809" y="15233"/>
                </a:lnTo>
                <a:lnTo>
                  <a:pt x="350588" y="19775"/>
                </a:lnTo>
                <a:lnTo>
                  <a:pt x="352821" y="22609"/>
                </a:lnTo>
                <a:lnTo>
                  <a:pt x="354539" y="27151"/>
                </a:lnTo>
                <a:lnTo>
                  <a:pt x="355741" y="33441"/>
                </a:lnTo>
                <a:lnTo>
                  <a:pt x="369140" y="32255"/>
                </a:lnTo>
                <a:lnTo>
                  <a:pt x="367945" y="25125"/>
                </a:lnTo>
                <a:lnTo>
                  <a:pt x="365897" y="18805"/>
                </a:lnTo>
                <a:lnTo>
                  <a:pt x="362980" y="13292"/>
                </a:lnTo>
                <a:lnTo>
                  <a:pt x="362698" y="12942"/>
                </a:lnTo>
                <a:close/>
              </a:path>
              <a:path w="530860" h="156210">
                <a:moveTo>
                  <a:pt x="452997" y="13183"/>
                </a:moveTo>
                <a:lnTo>
                  <a:pt x="431493" y="13183"/>
                </a:lnTo>
                <a:lnTo>
                  <a:pt x="436475" y="15333"/>
                </a:lnTo>
                <a:lnTo>
                  <a:pt x="444376" y="23975"/>
                </a:lnTo>
                <a:lnTo>
                  <a:pt x="446266" y="29281"/>
                </a:lnTo>
                <a:lnTo>
                  <a:pt x="446266" y="41520"/>
                </a:lnTo>
                <a:lnTo>
                  <a:pt x="444204" y="47891"/>
                </a:lnTo>
                <a:lnTo>
                  <a:pt x="415518" y="82196"/>
                </a:lnTo>
                <a:lnTo>
                  <a:pt x="409973" y="87566"/>
                </a:lnTo>
                <a:lnTo>
                  <a:pt x="405169" y="92611"/>
                </a:lnTo>
                <a:lnTo>
                  <a:pt x="387004" y="126229"/>
                </a:lnTo>
                <a:lnTo>
                  <a:pt x="387004" y="129987"/>
                </a:lnTo>
                <a:lnTo>
                  <a:pt x="460351" y="129987"/>
                </a:lnTo>
                <a:lnTo>
                  <a:pt x="460351" y="114693"/>
                </a:lnTo>
                <a:lnTo>
                  <a:pt x="406071" y="114693"/>
                </a:lnTo>
                <a:lnTo>
                  <a:pt x="407445" y="111859"/>
                </a:lnTo>
                <a:lnTo>
                  <a:pt x="409335" y="109005"/>
                </a:lnTo>
                <a:lnTo>
                  <a:pt x="414144" y="103197"/>
                </a:lnTo>
                <a:lnTo>
                  <a:pt x="419297" y="97731"/>
                </a:lnTo>
                <a:lnTo>
                  <a:pt x="427542" y="89732"/>
                </a:lnTo>
                <a:lnTo>
                  <a:pt x="434268" y="82920"/>
                </a:lnTo>
                <a:lnTo>
                  <a:pt x="459320" y="46263"/>
                </a:lnTo>
                <a:lnTo>
                  <a:pt x="460179" y="36033"/>
                </a:lnTo>
                <a:lnTo>
                  <a:pt x="459600" y="28685"/>
                </a:lnTo>
                <a:lnTo>
                  <a:pt x="457860" y="21955"/>
                </a:lnTo>
                <a:lnTo>
                  <a:pt x="454962" y="15843"/>
                </a:lnTo>
                <a:lnTo>
                  <a:pt x="452997" y="13183"/>
                </a:lnTo>
                <a:close/>
              </a:path>
              <a:path w="530860" h="156210">
                <a:moveTo>
                  <a:pt x="425653" y="0"/>
                </a:moveTo>
                <a:lnTo>
                  <a:pt x="393080" y="21282"/>
                </a:lnTo>
                <a:lnTo>
                  <a:pt x="389752" y="37440"/>
                </a:lnTo>
                <a:lnTo>
                  <a:pt x="403666" y="39088"/>
                </a:lnTo>
                <a:lnTo>
                  <a:pt x="403666" y="30929"/>
                </a:lnTo>
                <a:lnTo>
                  <a:pt x="405727" y="24558"/>
                </a:lnTo>
                <a:lnTo>
                  <a:pt x="409678" y="20016"/>
                </a:lnTo>
                <a:lnTo>
                  <a:pt x="413457" y="15454"/>
                </a:lnTo>
                <a:lnTo>
                  <a:pt x="418782" y="13183"/>
                </a:lnTo>
                <a:lnTo>
                  <a:pt x="452997" y="13183"/>
                </a:lnTo>
                <a:lnTo>
                  <a:pt x="450904" y="10349"/>
                </a:lnTo>
                <a:lnTo>
                  <a:pt x="445847" y="5824"/>
                </a:lnTo>
                <a:lnTo>
                  <a:pt x="439953" y="2589"/>
                </a:lnTo>
                <a:lnTo>
                  <a:pt x="433222" y="647"/>
                </a:lnTo>
                <a:lnTo>
                  <a:pt x="425653" y="0"/>
                </a:lnTo>
                <a:close/>
              </a:path>
              <a:path w="530860" h="156210">
                <a:moveTo>
                  <a:pt x="530263" y="28718"/>
                </a:moveTo>
                <a:lnTo>
                  <a:pt x="516693" y="28718"/>
                </a:lnTo>
                <a:lnTo>
                  <a:pt x="516693" y="129987"/>
                </a:lnTo>
                <a:lnTo>
                  <a:pt x="530263" y="129987"/>
                </a:lnTo>
                <a:lnTo>
                  <a:pt x="530263" y="28718"/>
                </a:lnTo>
                <a:close/>
              </a:path>
              <a:path w="530860" h="156210">
                <a:moveTo>
                  <a:pt x="530263" y="0"/>
                </a:moveTo>
                <a:lnTo>
                  <a:pt x="521502" y="0"/>
                </a:lnTo>
                <a:lnTo>
                  <a:pt x="519097" y="5647"/>
                </a:lnTo>
                <a:lnTo>
                  <a:pt x="515147" y="11415"/>
                </a:lnTo>
                <a:lnTo>
                  <a:pt x="509306" y="17303"/>
                </a:lnTo>
                <a:lnTo>
                  <a:pt x="503638" y="23191"/>
                </a:lnTo>
                <a:lnTo>
                  <a:pt x="497111" y="28256"/>
                </a:lnTo>
                <a:lnTo>
                  <a:pt x="489553" y="32496"/>
                </a:lnTo>
                <a:lnTo>
                  <a:pt x="489553" y="47810"/>
                </a:lnTo>
                <a:lnTo>
                  <a:pt x="493675" y="46082"/>
                </a:lnTo>
                <a:lnTo>
                  <a:pt x="516693" y="28718"/>
                </a:lnTo>
                <a:lnTo>
                  <a:pt x="530263" y="28718"/>
                </a:lnTo>
                <a:lnTo>
                  <a:pt x="530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4022" y="4866804"/>
            <a:ext cx="641985" cy="156210"/>
          </a:xfrm>
          <a:custGeom>
            <a:avLst/>
            <a:gdLst/>
            <a:ahLst/>
            <a:cxnLst/>
            <a:rect l="l" t="t" r="r" b="b"/>
            <a:pathLst>
              <a:path w="641985" h="156210">
                <a:moveTo>
                  <a:pt x="40710" y="28718"/>
                </a:moveTo>
                <a:lnTo>
                  <a:pt x="27311" y="28718"/>
                </a:lnTo>
                <a:lnTo>
                  <a:pt x="27311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641985" h="156210">
                <a:moveTo>
                  <a:pt x="40710" y="0"/>
                </a:moveTo>
                <a:lnTo>
                  <a:pt x="32121" y="0"/>
                </a:lnTo>
                <a:lnTo>
                  <a:pt x="29716" y="5647"/>
                </a:lnTo>
                <a:lnTo>
                  <a:pt x="25594" y="11415"/>
                </a:lnTo>
                <a:lnTo>
                  <a:pt x="14257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27311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641985" h="156210">
                <a:moveTo>
                  <a:pt x="94131" y="94676"/>
                </a:moveTo>
                <a:lnTo>
                  <a:pt x="79874" y="96083"/>
                </a:lnTo>
                <a:lnTo>
                  <a:pt x="81033" y="103811"/>
                </a:lnTo>
                <a:lnTo>
                  <a:pt x="83224" y="110746"/>
                </a:lnTo>
                <a:lnTo>
                  <a:pt x="115431" y="132117"/>
                </a:lnTo>
                <a:lnTo>
                  <a:pt x="124097" y="131145"/>
                </a:lnTo>
                <a:lnTo>
                  <a:pt x="131814" y="128231"/>
                </a:lnTo>
                <a:lnTo>
                  <a:pt x="138596" y="123376"/>
                </a:lnTo>
                <a:lnTo>
                  <a:pt x="142240" y="119154"/>
                </a:lnTo>
                <a:lnTo>
                  <a:pt x="109934" y="119154"/>
                </a:lnTo>
                <a:lnTo>
                  <a:pt x="105296" y="117125"/>
                </a:lnTo>
                <a:lnTo>
                  <a:pt x="101346" y="113045"/>
                </a:lnTo>
                <a:lnTo>
                  <a:pt x="97567" y="108965"/>
                </a:lnTo>
                <a:lnTo>
                  <a:pt x="95162" y="102836"/>
                </a:lnTo>
                <a:lnTo>
                  <a:pt x="94131" y="94676"/>
                </a:lnTo>
                <a:close/>
              </a:path>
              <a:path w="641985" h="156210">
                <a:moveTo>
                  <a:pt x="144717" y="58160"/>
                </a:moveTo>
                <a:lnTo>
                  <a:pt x="122130" y="58160"/>
                </a:lnTo>
                <a:lnTo>
                  <a:pt x="127799" y="60793"/>
                </a:lnTo>
                <a:lnTo>
                  <a:pt x="132265" y="66058"/>
                </a:lnTo>
                <a:lnTo>
                  <a:pt x="136559" y="71324"/>
                </a:lnTo>
                <a:lnTo>
                  <a:pt x="138792" y="78498"/>
                </a:lnTo>
                <a:lnTo>
                  <a:pt x="138792" y="97028"/>
                </a:lnTo>
                <a:lnTo>
                  <a:pt x="136559" y="104644"/>
                </a:lnTo>
                <a:lnTo>
                  <a:pt x="127283" y="116260"/>
                </a:lnTo>
                <a:lnTo>
                  <a:pt x="121787" y="119154"/>
                </a:lnTo>
                <a:lnTo>
                  <a:pt x="142240" y="119154"/>
                </a:lnTo>
                <a:lnTo>
                  <a:pt x="153049" y="86195"/>
                </a:lnTo>
                <a:lnTo>
                  <a:pt x="152435" y="77321"/>
                </a:lnTo>
                <a:lnTo>
                  <a:pt x="150580" y="69299"/>
                </a:lnTo>
                <a:lnTo>
                  <a:pt x="147469" y="62128"/>
                </a:lnTo>
                <a:lnTo>
                  <a:pt x="144717" y="58160"/>
                </a:lnTo>
                <a:close/>
              </a:path>
              <a:path w="641985" h="156210">
                <a:moveTo>
                  <a:pt x="148068" y="2351"/>
                </a:moveTo>
                <a:lnTo>
                  <a:pt x="92929" y="2351"/>
                </a:lnTo>
                <a:lnTo>
                  <a:pt x="82279" y="68771"/>
                </a:lnTo>
                <a:lnTo>
                  <a:pt x="94818" y="70640"/>
                </a:lnTo>
                <a:lnTo>
                  <a:pt x="96879" y="67043"/>
                </a:lnTo>
                <a:lnTo>
                  <a:pt x="99628" y="64049"/>
                </a:lnTo>
                <a:lnTo>
                  <a:pt x="106842" y="59346"/>
                </a:lnTo>
                <a:lnTo>
                  <a:pt x="110793" y="58160"/>
                </a:lnTo>
                <a:lnTo>
                  <a:pt x="144717" y="58160"/>
                </a:lnTo>
                <a:lnTo>
                  <a:pt x="143086" y="55809"/>
                </a:lnTo>
                <a:lnTo>
                  <a:pt x="139460" y="52272"/>
                </a:lnTo>
                <a:lnTo>
                  <a:pt x="97910" y="52272"/>
                </a:lnTo>
                <a:lnTo>
                  <a:pt x="103750" y="17424"/>
                </a:lnTo>
                <a:lnTo>
                  <a:pt x="148068" y="17424"/>
                </a:lnTo>
                <a:lnTo>
                  <a:pt x="148068" y="2351"/>
                </a:lnTo>
                <a:close/>
              </a:path>
              <a:path w="641985" h="156210">
                <a:moveTo>
                  <a:pt x="118695" y="44032"/>
                </a:moveTo>
                <a:lnTo>
                  <a:pt x="111308" y="44032"/>
                </a:lnTo>
                <a:lnTo>
                  <a:pt x="104437" y="46785"/>
                </a:lnTo>
                <a:lnTo>
                  <a:pt x="97910" y="52272"/>
                </a:lnTo>
                <a:lnTo>
                  <a:pt x="139460" y="52272"/>
                </a:lnTo>
                <a:lnTo>
                  <a:pt x="137802" y="50654"/>
                </a:lnTo>
                <a:lnTo>
                  <a:pt x="131986" y="46974"/>
                </a:lnTo>
                <a:lnTo>
                  <a:pt x="125622" y="44767"/>
                </a:lnTo>
                <a:lnTo>
                  <a:pt x="118695" y="44032"/>
                </a:lnTo>
                <a:close/>
              </a:path>
              <a:path w="641985" h="156210">
                <a:moveTo>
                  <a:pt x="192729" y="111859"/>
                </a:moveTo>
                <a:lnTo>
                  <a:pt x="177269" y="111859"/>
                </a:lnTo>
                <a:lnTo>
                  <a:pt x="177269" y="129987"/>
                </a:lnTo>
                <a:lnTo>
                  <a:pt x="184999" y="129987"/>
                </a:lnTo>
                <a:lnTo>
                  <a:pt x="184827" y="135333"/>
                </a:lnTo>
                <a:lnTo>
                  <a:pt x="183968" y="139452"/>
                </a:lnTo>
                <a:lnTo>
                  <a:pt x="182594" y="142366"/>
                </a:lnTo>
                <a:lnTo>
                  <a:pt x="181392" y="145260"/>
                </a:lnTo>
                <a:lnTo>
                  <a:pt x="179159" y="147431"/>
                </a:lnTo>
                <a:lnTo>
                  <a:pt x="176410" y="148838"/>
                </a:lnTo>
                <a:lnTo>
                  <a:pt x="180189" y="155671"/>
                </a:lnTo>
                <a:lnTo>
                  <a:pt x="184484" y="153460"/>
                </a:lnTo>
                <a:lnTo>
                  <a:pt x="187747" y="150285"/>
                </a:lnTo>
                <a:lnTo>
                  <a:pt x="189637" y="146125"/>
                </a:lnTo>
                <a:lnTo>
                  <a:pt x="191698" y="141965"/>
                </a:lnTo>
                <a:lnTo>
                  <a:pt x="192729" y="136599"/>
                </a:lnTo>
                <a:lnTo>
                  <a:pt x="192729" y="111859"/>
                </a:lnTo>
                <a:close/>
              </a:path>
              <a:path w="641985" h="156210">
                <a:moveTo>
                  <a:pt x="222961" y="94676"/>
                </a:moveTo>
                <a:lnTo>
                  <a:pt x="208704" y="96083"/>
                </a:lnTo>
                <a:lnTo>
                  <a:pt x="209863" y="103811"/>
                </a:lnTo>
                <a:lnTo>
                  <a:pt x="212053" y="110746"/>
                </a:lnTo>
                <a:lnTo>
                  <a:pt x="244261" y="132117"/>
                </a:lnTo>
                <a:lnTo>
                  <a:pt x="252927" y="131145"/>
                </a:lnTo>
                <a:lnTo>
                  <a:pt x="260644" y="128231"/>
                </a:lnTo>
                <a:lnTo>
                  <a:pt x="267426" y="123376"/>
                </a:lnTo>
                <a:lnTo>
                  <a:pt x="271070" y="119154"/>
                </a:lnTo>
                <a:lnTo>
                  <a:pt x="238764" y="119154"/>
                </a:lnTo>
                <a:lnTo>
                  <a:pt x="234126" y="117125"/>
                </a:lnTo>
                <a:lnTo>
                  <a:pt x="230175" y="113045"/>
                </a:lnTo>
                <a:lnTo>
                  <a:pt x="226396" y="108965"/>
                </a:lnTo>
                <a:lnTo>
                  <a:pt x="223991" y="102836"/>
                </a:lnTo>
                <a:lnTo>
                  <a:pt x="222961" y="94676"/>
                </a:lnTo>
                <a:close/>
              </a:path>
              <a:path w="641985" h="156210">
                <a:moveTo>
                  <a:pt x="273547" y="58160"/>
                </a:moveTo>
                <a:lnTo>
                  <a:pt x="250960" y="58160"/>
                </a:lnTo>
                <a:lnTo>
                  <a:pt x="256628" y="60793"/>
                </a:lnTo>
                <a:lnTo>
                  <a:pt x="261094" y="66058"/>
                </a:lnTo>
                <a:lnTo>
                  <a:pt x="265389" y="71324"/>
                </a:lnTo>
                <a:lnTo>
                  <a:pt x="267622" y="78498"/>
                </a:lnTo>
                <a:lnTo>
                  <a:pt x="267622" y="97028"/>
                </a:lnTo>
                <a:lnTo>
                  <a:pt x="265389" y="104644"/>
                </a:lnTo>
                <a:lnTo>
                  <a:pt x="256113" y="116260"/>
                </a:lnTo>
                <a:lnTo>
                  <a:pt x="250616" y="119154"/>
                </a:lnTo>
                <a:lnTo>
                  <a:pt x="271070" y="119154"/>
                </a:lnTo>
                <a:lnTo>
                  <a:pt x="281879" y="86195"/>
                </a:lnTo>
                <a:lnTo>
                  <a:pt x="281264" y="77321"/>
                </a:lnTo>
                <a:lnTo>
                  <a:pt x="279410" y="69299"/>
                </a:lnTo>
                <a:lnTo>
                  <a:pt x="276299" y="62128"/>
                </a:lnTo>
                <a:lnTo>
                  <a:pt x="273547" y="58160"/>
                </a:lnTo>
                <a:close/>
              </a:path>
              <a:path w="641985" h="156210">
                <a:moveTo>
                  <a:pt x="276898" y="2351"/>
                </a:moveTo>
                <a:lnTo>
                  <a:pt x="221758" y="2351"/>
                </a:lnTo>
                <a:lnTo>
                  <a:pt x="211108" y="68771"/>
                </a:lnTo>
                <a:lnTo>
                  <a:pt x="223648" y="70640"/>
                </a:lnTo>
                <a:lnTo>
                  <a:pt x="225709" y="67043"/>
                </a:lnTo>
                <a:lnTo>
                  <a:pt x="228458" y="64049"/>
                </a:lnTo>
                <a:lnTo>
                  <a:pt x="235672" y="59346"/>
                </a:lnTo>
                <a:lnTo>
                  <a:pt x="239623" y="58160"/>
                </a:lnTo>
                <a:lnTo>
                  <a:pt x="273547" y="58160"/>
                </a:lnTo>
                <a:lnTo>
                  <a:pt x="271916" y="55809"/>
                </a:lnTo>
                <a:lnTo>
                  <a:pt x="268290" y="52272"/>
                </a:lnTo>
                <a:lnTo>
                  <a:pt x="226740" y="52272"/>
                </a:lnTo>
                <a:lnTo>
                  <a:pt x="232580" y="17424"/>
                </a:lnTo>
                <a:lnTo>
                  <a:pt x="276898" y="17424"/>
                </a:lnTo>
                <a:lnTo>
                  <a:pt x="276898" y="2351"/>
                </a:lnTo>
                <a:close/>
              </a:path>
              <a:path w="641985" h="156210">
                <a:moveTo>
                  <a:pt x="247524" y="44032"/>
                </a:moveTo>
                <a:lnTo>
                  <a:pt x="240138" y="44032"/>
                </a:lnTo>
                <a:lnTo>
                  <a:pt x="233267" y="46785"/>
                </a:lnTo>
                <a:lnTo>
                  <a:pt x="226740" y="52272"/>
                </a:lnTo>
                <a:lnTo>
                  <a:pt x="268290" y="52272"/>
                </a:lnTo>
                <a:lnTo>
                  <a:pt x="266631" y="50654"/>
                </a:lnTo>
                <a:lnTo>
                  <a:pt x="260815" y="46974"/>
                </a:lnTo>
                <a:lnTo>
                  <a:pt x="254452" y="44767"/>
                </a:lnTo>
                <a:lnTo>
                  <a:pt x="247524" y="44032"/>
                </a:lnTo>
                <a:close/>
              </a:path>
              <a:path w="641985" h="156210">
                <a:moveTo>
                  <a:pt x="362816" y="13183"/>
                </a:moveTo>
                <a:lnTo>
                  <a:pt x="341484" y="13183"/>
                </a:lnTo>
                <a:lnTo>
                  <a:pt x="346466" y="15333"/>
                </a:lnTo>
                <a:lnTo>
                  <a:pt x="350416" y="19654"/>
                </a:lnTo>
                <a:lnTo>
                  <a:pt x="354195" y="23975"/>
                </a:lnTo>
                <a:lnTo>
                  <a:pt x="356085" y="29281"/>
                </a:lnTo>
                <a:lnTo>
                  <a:pt x="356085" y="41520"/>
                </a:lnTo>
                <a:lnTo>
                  <a:pt x="354024" y="47891"/>
                </a:lnTo>
                <a:lnTo>
                  <a:pt x="319865" y="87566"/>
                </a:lnTo>
                <a:lnTo>
                  <a:pt x="315053" y="92611"/>
                </a:lnTo>
                <a:lnTo>
                  <a:pt x="296995" y="126229"/>
                </a:lnTo>
                <a:lnTo>
                  <a:pt x="296995" y="129987"/>
                </a:lnTo>
                <a:lnTo>
                  <a:pt x="370342" y="129987"/>
                </a:lnTo>
                <a:lnTo>
                  <a:pt x="370342" y="114693"/>
                </a:lnTo>
                <a:lnTo>
                  <a:pt x="315890" y="114693"/>
                </a:lnTo>
                <a:lnTo>
                  <a:pt x="317436" y="111859"/>
                </a:lnTo>
                <a:lnTo>
                  <a:pt x="319325" y="109005"/>
                </a:lnTo>
                <a:lnTo>
                  <a:pt x="321730" y="106091"/>
                </a:lnTo>
                <a:lnTo>
                  <a:pt x="323963" y="103197"/>
                </a:lnTo>
                <a:lnTo>
                  <a:pt x="329288" y="97731"/>
                </a:lnTo>
                <a:lnTo>
                  <a:pt x="337533" y="89732"/>
                </a:lnTo>
                <a:lnTo>
                  <a:pt x="344235" y="82920"/>
                </a:lnTo>
                <a:lnTo>
                  <a:pt x="367422" y="51227"/>
                </a:lnTo>
                <a:lnTo>
                  <a:pt x="369999" y="36033"/>
                </a:lnTo>
                <a:lnTo>
                  <a:pt x="369419" y="28685"/>
                </a:lnTo>
                <a:lnTo>
                  <a:pt x="367680" y="21955"/>
                </a:lnTo>
                <a:lnTo>
                  <a:pt x="364781" y="15843"/>
                </a:lnTo>
                <a:lnTo>
                  <a:pt x="362816" y="13183"/>
                </a:lnTo>
                <a:close/>
              </a:path>
              <a:path w="641985" h="156210">
                <a:moveTo>
                  <a:pt x="335644" y="0"/>
                </a:moveTo>
                <a:lnTo>
                  <a:pt x="303050" y="21282"/>
                </a:lnTo>
                <a:lnTo>
                  <a:pt x="299572" y="37440"/>
                </a:lnTo>
                <a:lnTo>
                  <a:pt x="313485" y="39088"/>
                </a:lnTo>
                <a:lnTo>
                  <a:pt x="313657" y="30929"/>
                </a:lnTo>
                <a:lnTo>
                  <a:pt x="315718" y="24558"/>
                </a:lnTo>
                <a:lnTo>
                  <a:pt x="319497" y="20016"/>
                </a:lnTo>
                <a:lnTo>
                  <a:pt x="323448" y="15454"/>
                </a:lnTo>
                <a:lnTo>
                  <a:pt x="328601" y="13183"/>
                </a:lnTo>
                <a:lnTo>
                  <a:pt x="362816" y="13183"/>
                </a:lnTo>
                <a:lnTo>
                  <a:pt x="360723" y="10349"/>
                </a:lnTo>
                <a:lnTo>
                  <a:pt x="355766" y="5824"/>
                </a:lnTo>
                <a:lnTo>
                  <a:pt x="349923" y="2589"/>
                </a:lnTo>
                <a:lnTo>
                  <a:pt x="343210" y="647"/>
                </a:lnTo>
                <a:lnTo>
                  <a:pt x="335644" y="0"/>
                </a:lnTo>
                <a:close/>
              </a:path>
              <a:path w="641985" h="156210">
                <a:moveTo>
                  <a:pt x="403322" y="94676"/>
                </a:moveTo>
                <a:lnTo>
                  <a:pt x="389065" y="96083"/>
                </a:lnTo>
                <a:lnTo>
                  <a:pt x="390225" y="103811"/>
                </a:lnTo>
                <a:lnTo>
                  <a:pt x="392415" y="110746"/>
                </a:lnTo>
                <a:lnTo>
                  <a:pt x="424622" y="132117"/>
                </a:lnTo>
                <a:lnTo>
                  <a:pt x="433289" y="131145"/>
                </a:lnTo>
                <a:lnTo>
                  <a:pt x="441005" y="128231"/>
                </a:lnTo>
                <a:lnTo>
                  <a:pt x="447788" y="123376"/>
                </a:lnTo>
                <a:lnTo>
                  <a:pt x="451431" y="119154"/>
                </a:lnTo>
                <a:lnTo>
                  <a:pt x="419126" y="119154"/>
                </a:lnTo>
                <a:lnTo>
                  <a:pt x="414488" y="117125"/>
                </a:lnTo>
                <a:lnTo>
                  <a:pt x="410537" y="113045"/>
                </a:lnTo>
                <a:lnTo>
                  <a:pt x="406758" y="108965"/>
                </a:lnTo>
                <a:lnTo>
                  <a:pt x="404353" y="102836"/>
                </a:lnTo>
                <a:lnTo>
                  <a:pt x="403322" y="94676"/>
                </a:lnTo>
                <a:close/>
              </a:path>
              <a:path w="641985" h="156210">
                <a:moveTo>
                  <a:pt x="453909" y="58160"/>
                </a:moveTo>
                <a:lnTo>
                  <a:pt x="431321" y="58160"/>
                </a:lnTo>
                <a:lnTo>
                  <a:pt x="436990" y="60793"/>
                </a:lnTo>
                <a:lnTo>
                  <a:pt x="441456" y="66058"/>
                </a:lnTo>
                <a:lnTo>
                  <a:pt x="445750" y="71324"/>
                </a:lnTo>
                <a:lnTo>
                  <a:pt x="447983" y="78498"/>
                </a:lnTo>
                <a:lnTo>
                  <a:pt x="447983" y="97028"/>
                </a:lnTo>
                <a:lnTo>
                  <a:pt x="445750" y="104644"/>
                </a:lnTo>
                <a:lnTo>
                  <a:pt x="436475" y="116260"/>
                </a:lnTo>
                <a:lnTo>
                  <a:pt x="430978" y="119154"/>
                </a:lnTo>
                <a:lnTo>
                  <a:pt x="451431" y="119154"/>
                </a:lnTo>
                <a:lnTo>
                  <a:pt x="462241" y="86195"/>
                </a:lnTo>
                <a:lnTo>
                  <a:pt x="461626" y="77321"/>
                </a:lnTo>
                <a:lnTo>
                  <a:pt x="459771" y="69299"/>
                </a:lnTo>
                <a:lnTo>
                  <a:pt x="456661" y="62128"/>
                </a:lnTo>
                <a:lnTo>
                  <a:pt x="453909" y="58160"/>
                </a:lnTo>
                <a:close/>
              </a:path>
              <a:path w="641985" h="156210">
                <a:moveTo>
                  <a:pt x="457259" y="2351"/>
                </a:moveTo>
                <a:lnTo>
                  <a:pt x="402120" y="2351"/>
                </a:lnTo>
                <a:lnTo>
                  <a:pt x="391470" y="68771"/>
                </a:lnTo>
                <a:lnTo>
                  <a:pt x="404010" y="70640"/>
                </a:lnTo>
                <a:lnTo>
                  <a:pt x="406071" y="67043"/>
                </a:lnTo>
                <a:lnTo>
                  <a:pt x="408819" y="64049"/>
                </a:lnTo>
                <a:lnTo>
                  <a:pt x="416034" y="59346"/>
                </a:lnTo>
                <a:lnTo>
                  <a:pt x="419984" y="58160"/>
                </a:lnTo>
                <a:lnTo>
                  <a:pt x="453909" y="58160"/>
                </a:lnTo>
                <a:lnTo>
                  <a:pt x="452278" y="55809"/>
                </a:lnTo>
                <a:lnTo>
                  <a:pt x="448652" y="52272"/>
                </a:lnTo>
                <a:lnTo>
                  <a:pt x="407101" y="52272"/>
                </a:lnTo>
                <a:lnTo>
                  <a:pt x="412942" y="17424"/>
                </a:lnTo>
                <a:lnTo>
                  <a:pt x="457259" y="17424"/>
                </a:lnTo>
                <a:lnTo>
                  <a:pt x="457259" y="2351"/>
                </a:lnTo>
                <a:close/>
              </a:path>
              <a:path w="641985" h="156210">
                <a:moveTo>
                  <a:pt x="427886" y="44032"/>
                </a:moveTo>
                <a:lnTo>
                  <a:pt x="420500" y="44032"/>
                </a:lnTo>
                <a:lnTo>
                  <a:pt x="413629" y="46785"/>
                </a:lnTo>
                <a:lnTo>
                  <a:pt x="407101" y="52272"/>
                </a:lnTo>
                <a:lnTo>
                  <a:pt x="448652" y="52272"/>
                </a:lnTo>
                <a:lnTo>
                  <a:pt x="446993" y="50654"/>
                </a:lnTo>
                <a:lnTo>
                  <a:pt x="441177" y="46974"/>
                </a:lnTo>
                <a:lnTo>
                  <a:pt x="434813" y="44767"/>
                </a:lnTo>
                <a:lnTo>
                  <a:pt x="427886" y="44032"/>
                </a:lnTo>
                <a:close/>
              </a:path>
              <a:path w="641985" h="156210">
                <a:moveTo>
                  <a:pt x="521159" y="0"/>
                </a:moveTo>
                <a:lnTo>
                  <a:pt x="485945" y="19735"/>
                </a:lnTo>
                <a:lnTo>
                  <a:pt x="479246" y="66179"/>
                </a:lnTo>
                <a:lnTo>
                  <a:pt x="479922" y="83151"/>
                </a:lnTo>
                <a:lnTo>
                  <a:pt x="495122" y="124563"/>
                </a:lnTo>
                <a:lnTo>
                  <a:pt x="523392" y="132117"/>
                </a:lnTo>
                <a:lnTo>
                  <a:pt x="530091" y="129565"/>
                </a:lnTo>
                <a:lnTo>
                  <a:pt x="540741" y="119355"/>
                </a:lnTo>
                <a:lnTo>
                  <a:pt x="540852" y="119154"/>
                </a:lnTo>
                <a:lnTo>
                  <a:pt x="508963" y="119154"/>
                </a:lnTo>
                <a:lnTo>
                  <a:pt x="503810" y="115637"/>
                </a:lnTo>
                <a:lnTo>
                  <a:pt x="492988" y="66179"/>
                </a:lnTo>
                <a:lnTo>
                  <a:pt x="493436" y="51426"/>
                </a:lnTo>
                <a:lnTo>
                  <a:pt x="508791" y="13183"/>
                </a:lnTo>
                <a:lnTo>
                  <a:pt x="540182" y="13183"/>
                </a:lnTo>
                <a:lnTo>
                  <a:pt x="539023" y="11093"/>
                </a:lnTo>
                <a:lnTo>
                  <a:pt x="535244" y="7054"/>
                </a:lnTo>
                <a:lnTo>
                  <a:pt x="526312" y="1406"/>
                </a:lnTo>
                <a:lnTo>
                  <a:pt x="521159" y="0"/>
                </a:lnTo>
                <a:close/>
              </a:path>
              <a:path w="641985" h="156210">
                <a:moveTo>
                  <a:pt x="540182" y="13183"/>
                </a:moveTo>
                <a:lnTo>
                  <a:pt x="521502" y="13183"/>
                </a:lnTo>
                <a:lnTo>
                  <a:pt x="526827" y="16680"/>
                </a:lnTo>
                <a:lnTo>
                  <a:pt x="530950" y="23654"/>
                </a:lnTo>
                <a:lnTo>
                  <a:pt x="533755" y="30244"/>
                </a:lnTo>
                <a:lnTo>
                  <a:pt x="535738" y="39528"/>
                </a:lnTo>
                <a:lnTo>
                  <a:pt x="536908" y="51426"/>
                </a:lnTo>
                <a:lnTo>
                  <a:pt x="537305" y="66179"/>
                </a:lnTo>
                <a:lnTo>
                  <a:pt x="536916" y="80746"/>
                </a:lnTo>
                <a:lnTo>
                  <a:pt x="521502" y="119154"/>
                </a:lnTo>
                <a:lnTo>
                  <a:pt x="540852" y="119154"/>
                </a:lnTo>
                <a:lnTo>
                  <a:pt x="550964" y="77043"/>
                </a:lnTo>
                <a:lnTo>
                  <a:pt x="551219" y="66179"/>
                </a:lnTo>
                <a:lnTo>
                  <a:pt x="551061" y="57018"/>
                </a:lnTo>
                <a:lnTo>
                  <a:pt x="544863" y="21624"/>
                </a:lnTo>
                <a:lnTo>
                  <a:pt x="540182" y="13183"/>
                </a:lnTo>
                <a:close/>
              </a:path>
              <a:path w="641985" h="156210">
                <a:moveTo>
                  <a:pt x="611340" y="0"/>
                </a:moveTo>
                <a:lnTo>
                  <a:pt x="576126" y="19735"/>
                </a:lnTo>
                <a:lnTo>
                  <a:pt x="569427" y="66179"/>
                </a:lnTo>
                <a:lnTo>
                  <a:pt x="570103" y="83151"/>
                </a:lnTo>
                <a:lnTo>
                  <a:pt x="585303" y="124563"/>
                </a:lnTo>
                <a:lnTo>
                  <a:pt x="613573" y="132117"/>
                </a:lnTo>
                <a:lnTo>
                  <a:pt x="620272" y="129565"/>
                </a:lnTo>
                <a:lnTo>
                  <a:pt x="630922" y="119355"/>
                </a:lnTo>
                <a:lnTo>
                  <a:pt x="631032" y="119154"/>
                </a:lnTo>
                <a:lnTo>
                  <a:pt x="599144" y="119154"/>
                </a:lnTo>
                <a:lnTo>
                  <a:pt x="593990" y="115637"/>
                </a:lnTo>
                <a:lnTo>
                  <a:pt x="583169" y="66179"/>
                </a:lnTo>
                <a:lnTo>
                  <a:pt x="583617" y="51426"/>
                </a:lnTo>
                <a:lnTo>
                  <a:pt x="598972" y="13183"/>
                </a:lnTo>
                <a:lnTo>
                  <a:pt x="630363" y="13183"/>
                </a:lnTo>
                <a:lnTo>
                  <a:pt x="629204" y="11093"/>
                </a:lnTo>
                <a:lnTo>
                  <a:pt x="625425" y="7054"/>
                </a:lnTo>
                <a:lnTo>
                  <a:pt x="616493" y="1406"/>
                </a:lnTo>
                <a:lnTo>
                  <a:pt x="611340" y="0"/>
                </a:lnTo>
                <a:close/>
              </a:path>
              <a:path w="641985" h="156210">
                <a:moveTo>
                  <a:pt x="630363" y="13183"/>
                </a:moveTo>
                <a:lnTo>
                  <a:pt x="611683" y="13183"/>
                </a:lnTo>
                <a:lnTo>
                  <a:pt x="617008" y="16680"/>
                </a:lnTo>
                <a:lnTo>
                  <a:pt x="621131" y="23654"/>
                </a:lnTo>
                <a:lnTo>
                  <a:pt x="623935" y="30244"/>
                </a:lnTo>
                <a:lnTo>
                  <a:pt x="625919" y="39528"/>
                </a:lnTo>
                <a:lnTo>
                  <a:pt x="627089" y="51426"/>
                </a:lnTo>
                <a:lnTo>
                  <a:pt x="627486" y="66179"/>
                </a:lnTo>
                <a:lnTo>
                  <a:pt x="627097" y="80746"/>
                </a:lnTo>
                <a:lnTo>
                  <a:pt x="611683" y="119154"/>
                </a:lnTo>
                <a:lnTo>
                  <a:pt x="631032" y="119154"/>
                </a:lnTo>
                <a:lnTo>
                  <a:pt x="641145" y="77043"/>
                </a:lnTo>
                <a:lnTo>
                  <a:pt x="641400" y="66179"/>
                </a:lnTo>
                <a:lnTo>
                  <a:pt x="641241" y="57018"/>
                </a:lnTo>
                <a:lnTo>
                  <a:pt x="635044" y="21624"/>
                </a:lnTo>
                <a:lnTo>
                  <a:pt x="630363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0367" y="4841120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2404" y="8963"/>
                </a:moveTo>
                <a:lnTo>
                  <a:pt x="0" y="17444"/>
                </a:lnTo>
                <a:lnTo>
                  <a:pt x="3779" y="18529"/>
                </a:lnTo>
                <a:lnTo>
                  <a:pt x="7901" y="19634"/>
                </a:lnTo>
                <a:lnTo>
                  <a:pt x="12195" y="20740"/>
                </a:lnTo>
                <a:lnTo>
                  <a:pt x="10649" y="22468"/>
                </a:lnTo>
                <a:lnTo>
                  <a:pt x="7901" y="26146"/>
                </a:lnTo>
                <a:lnTo>
                  <a:pt x="3950" y="31793"/>
                </a:lnTo>
                <a:lnTo>
                  <a:pt x="9791" y="36757"/>
                </a:lnTo>
                <a:lnTo>
                  <a:pt x="11680" y="33923"/>
                </a:lnTo>
                <a:lnTo>
                  <a:pt x="13913" y="29683"/>
                </a:lnTo>
                <a:lnTo>
                  <a:pt x="16490" y="24035"/>
                </a:lnTo>
                <a:lnTo>
                  <a:pt x="23673" y="24035"/>
                </a:lnTo>
                <a:lnTo>
                  <a:pt x="22674" y="22769"/>
                </a:lnTo>
                <a:lnTo>
                  <a:pt x="20612" y="20740"/>
                </a:lnTo>
                <a:lnTo>
                  <a:pt x="24907" y="20096"/>
                </a:lnTo>
                <a:lnTo>
                  <a:pt x="29029" y="19011"/>
                </a:lnTo>
                <a:lnTo>
                  <a:pt x="33152" y="17444"/>
                </a:lnTo>
                <a:lnTo>
                  <a:pt x="32406" y="14610"/>
                </a:lnTo>
                <a:lnTo>
                  <a:pt x="13913" y="14610"/>
                </a:lnTo>
                <a:lnTo>
                  <a:pt x="11508" y="13042"/>
                </a:lnTo>
                <a:lnTo>
                  <a:pt x="7558" y="11153"/>
                </a:lnTo>
                <a:lnTo>
                  <a:pt x="2404" y="8963"/>
                </a:lnTo>
                <a:close/>
              </a:path>
              <a:path w="33654" h="36829">
                <a:moveTo>
                  <a:pt x="23673" y="24035"/>
                </a:moveTo>
                <a:lnTo>
                  <a:pt x="16490" y="24035"/>
                </a:lnTo>
                <a:lnTo>
                  <a:pt x="19066" y="29361"/>
                </a:lnTo>
                <a:lnTo>
                  <a:pt x="21471" y="33602"/>
                </a:lnTo>
                <a:lnTo>
                  <a:pt x="23361" y="36757"/>
                </a:lnTo>
                <a:lnTo>
                  <a:pt x="29373" y="31793"/>
                </a:lnTo>
                <a:lnTo>
                  <a:pt x="25594" y="26467"/>
                </a:lnTo>
                <a:lnTo>
                  <a:pt x="23673" y="24035"/>
                </a:lnTo>
                <a:close/>
              </a:path>
              <a:path w="33654" h="36829">
                <a:moveTo>
                  <a:pt x="20269" y="0"/>
                </a:moveTo>
                <a:lnTo>
                  <a:pt x="12882" y="0"/>
                </a:lnTo>
                <a:lnTo>
                  <a:pt x="13054" y="2672"/>
                </a:lnTo>
                <a:lnTo>
                  <a:pt x="13226" y="7536"/>
                </a:lnTo>
                <a:lnTo>
                  <a:pt x="13913" y="14610"/>
                </a:lnTo>
                <a:lnTo>
                  <a:pt x="19066" y="14610"/>
                </a:lnTo>
                <a:lnTo>
                  <a:pt x="19734" y="8963"/>
                </a:lnTo>
                <a:lnTo>
                  <a:pt x="20097" y="3939"/>
                </a:lnTo>
                <a:lnTo>
                  <a:pt x="20269" y="0"/>
                </a:lnTo>
                <a:close/>
              </a:path>
              <a:path w="33654" h="36829">
                <a:moveTo>
                  <a:pt x="30919" y="8963"/>
                </a:moveTo>
                <a:lnTo>
                  <a:pt x="26453" y="10691"/>
                </a:lnTo>
                <a:lnTo>
                  <a:pt x="22502" y="12560"/>
                </a:lnTo>
                <a:lnTo>
                  <a:pt x="19066" y="14610"/>
                </a:lnTo>
                <a:lnTo>
                  <a:pt x="32406" y="14610"/>
                </a:lnTo>
                <a:lnTo>
                  <a:pt x="30919" y="8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31341" y="4545252"/>
            <a:ext cx="545465" cy="156210"/>
          </a:xfrm>
          <a:custGeom>
            <a:avLst/>
            <a:gdLst/>
            <a:ahLst/>
            <a:cxnLst/>
            <a:rect l="l" t="t" r="r" b="b"/>
            <a:pathLst>
              <a:path w="545465" h="156210">
                <a:moveTo>
                  <a:pt x="61666" y="98917"/>
                </a:moveTo>
                <a:lnTo>
                  <a:pt x="47924" y="98917"/>
                </a:lnTo>
                <a:lnTo>
                  <a:pt x="47924" y="129987"/>
                </a:lnTo>
                <a:lnTo>
                  <a:pt x="61666" y="129987"/>
                </a:lnTo>
                <a:lnTo>
                  <a:pt x="61666" y="98917"/>
                </a:lnTo>
                <a:close/>
              </a:path>
              <a:path w="545465" h="156210">
                <a:moveTo>
                  <a:pt x="61666" y="462"/>
                </a:moveTo>
                <a:lnTo>
                  <a:pt x="50501" y="462"/>
                </a:lnTo>
                <a:lnTo>
                  <a:pt x="0" y="84306"/>
                </a:lnTo>
                <a:lnTo>
                  <a:pt x="0" y="98917"/>
                </a:lnTo>
                <a:lnTo>
                  <a:pt x="76610" y="98917"/>
                </a:lnTo>
                <a:lnTo>
                  <a:pt x="76610" y="84306"/>
                </a:lnTo>
                <a:lnTo>
                  <a:pt x="13398" y="84306"/>
                </a:lnTo>
                <a:lnTo>
                  <a:pt x="47924" y="26146"/>
                </a:lnTo>
                <a:lnTo>
                  <a:pt x="61666" y="26146"/>
                </a:lnTo>
                <a:lnTo>
                  <a:pt x="61666" y="462"/>
                </a:lnTo>
                <a:close/>
              </a:path>
              <a:path w="545465" h="156210">
                <a:moveTo>
                  <a:pt x="61666" y="26146"/>
                </a:moveTo>
                <a:lnTo>
                  <a:pt x="47924" y="26146"/>
                </a:lnTo>
                <a:lnTo>
                  <a:pt x="47924" y="84306"/>
                </a:lnTo>
                <a:lnTo>
                  <a:pt x="61666" y="84306"/>
                </a:lnTo>
                <a:lnTo>
                  <a:pt x="61666" y="26146"/>
                </a:lnTo>
                <a:close/>
              </a:path>
              <a:path w="545465" h="156210">
                <a:moveTo>
                  <a:pt x="158750" y="13183"/>
                </a:moveTo>
                <a:lnTo>
                  <a:pt x="137246" y="13183"/>
                </a:lnTo>
                <a:lnTo>
                  <a:pt x="142228" y="15333"/>
                </a:lnTo>
                <a:lnTo>
                  <a:pt x="150129" y="23975"/>
                </a:lnTo>
                <a:lnTo>
                  <a:pt x="152019" y="29281"/>
                </a:lnTo>
                <a:lnTo>
                  <a:pt x="152019" y="41520"/>
                </a:lnTo>
                <a:lnTo>
                  <a:pt x="149957" y="47891"/>
                </a:lnTo>
                <a:lnTo>
                  <a:pt x="121271" y="82196"/>
                </a:lnTo>
                <a:lnTo>
                  <a:pt x="115726" y="87566"/>
                </a:lnTo>
                <a:lnTo>
                  <a:pt x="110922" y="92611"/>
                </a:lnTo>
                <a:lnTo>
                  <a:pt x="92757" y="126229"/>
                </a:lnTo>
                <a:lnTo>
                  <a:pt x="92757" y="129987"/>
                </a:lnTo>
                <a:lnTo>
                  <a:pt x="166104" y="129987"/>
                </a:lnTo>
                <a:lnTo>
                  <a:pt x="166104" y="114693"/>
                </a:lnTo>
                <a:lnTo>
                  <a:pt x="111824" y="114693"/>
                </a:lnTo>
                <a:lnTo>
                  <a:pt x="113198" y="111859"/>
                </a:lnTo>
                <a:lnTo>
                  <a:pt x="115087" y="109005"/>
                </a:lnTo>
                <a:lnTo>
                  <a:pt x="119897" y="103197"/>
                </a:lnTo>
                <a:lnTo>
                  <a:pt x="125050" y="97731"/>
                </a:lnTo>
                <a:lnTo>
                  <a:pt x="133295" y="89732"/>
                </a:lnTo>
                <a:lnTo>
                  <a:pt x="140021" y="82920"/>
                </a:lnTo>
                <a:lnTo>
                  <a:pt x="165073" y="46263"/>
                </a:lnTo>
                <a:lnTo>
                  <a:pt x="165932" y="36033"/>
                </a:lnTo>
                <a:lnTo>
                  <a:pt x="165352" y="28685"/>
                </a:lnTo>
                <a:lnTo>
                  <a:pt x="163613" y="21955"/>
                </a:lnTo>
                <a:lnTo>
                  <a:pt x="160715" y="15843"/>
                </a:lnTo>
                <a:lnTo>
                  <a:pt x="158750" y="13183"/>
                </a:lnTo>
                <a:close/>
              </a:path>
              <a:path w="545465" h="156210">
                <a:moveTo>
                  <a:pt x="131406" y="0"/>
                </a:moveTo>
                <a:lnTo>
                  <a:pt x="98833" y="21282"/>
                </a:lnTo>
                <a:lnTo>
                  <a:pt x="95505" y="37440"/>
                </a:lnTo>
                <a:lnTo>
                  <a:pt x="109419" y="39088"/>
                </a:lnTo>
                <a:lnTo>
                  <a:pt x="109419" y="30929"/>
                </a:lnTo>
                <a:lnTo>
                  <a:pt x="111480" y="24558"/>
                </a:lnTo>
                <a:lnTo>
                  <a:pt x="115431" y="20016"/>
                </a:lnTo>
                <a:lnTo>
                  <a:pt x="119210" y="15454"/>
                </a:lnTo>
                <a:lnTo>
                  <a:pt x="124535" y="13183"/>
                </a:lnTo>
                <a:lnTo>
                  <a:pt x="158750" y="13183"/>
                </a:lnTo>
                <a:lnTo>
                  <a:pt x="156656" y="10349"/>
                </a:lnTo>
                <a:lnTo>
                  <a:pt x="151600" y="5824"/>
                </a:lnTo>
                <a:lnTo>
                  <a:pt x="145706" y="2589"/>
                </a:lnTo>
                <a:lnTo>
                  <a:pt x="138975" y="647"/>
                </a:lnTo>
                <a:lnTo>
                  <a:pt x="131406" y="0"/>
                </a:lnTo>
                <a:close/>
              </a:path>
              <a:path w="545465" h="156210">
                <a:moveTo>
                  <a:pt x="207501" y="111859"/>
                </a:moveTo>
                <a:lnTo>
                  <a:pt x="192042" y="111859"/>
                </a:lnTo>
                <a:lnTo>
                  <a:pt x="192042" y="129987"/>
                </a:lnTo>
                <a:lnTo>
                  <a:pt x="199943" y="129987"/>
                </a:lnTo>
                <a:lnTo>
                  <a:pt x="199600" y="135333"/>
                </a:lnTo>
                <a:lnTo>
                  <a:pt x="198913" y="139452"/>
                </a:lnTo>
                <a:lnTo>
                  <a:pt x="196164" y="145260"/>
                </a:lnTo>
                <a:lnTo>
                  <a:pt x="194103" y="147431"/>
                </a:lnTo>
                <a:lnTo>
                  <a:pt x="191355" y="148838"/>
                </a:lnTo>
                <a:lnTo>
                  <a:pt x="195134" y="155671"/>
                </a:lnTo>
                <a:lnTo>
                  <a:pt x="199428" y="153460"/>
                </a:lnTo>
                <a:lnTo>
                  <a:pt x="202520" y="150285"/>
                </a:lnTo>
                <a:lnTo>
                  <a:pt x="206642" y="141965"/>
                </a:lnTo>
                <a:lnTo>
                  <a:pt x="207501" y="136599"/>
                </a:lnTo>
                <a:lnTo>
                  <a:pt x="207501" y="111859"/>
                </a:lnTo>
                <a:close/>
              </a:path>
              <a:path w="545465" h="156210">
                <a:moveTo>
                  <a:pt x="269168" y="0"/>
                </a:moveTo>
                <a:lnTo>
                  <a:pt x="249929" y="0"/>
                </a:lnTo>
                <a:lnTo>
                  <a:pt x="242371" y="3215"/>
                </a:lnTo>
                <a:lnTo>
                  <a:pt x="230691" y="16097"/>
                </a:lnTo>
                <a:lnTo>
                  <a:pt x="227770" y="24015"/>
                </a:lnTo>
                <a:lnTo>
                  <a:pt x="227854" y="39872"/>
                </a:lnTo>
                <a:lnTo>
                  <a:pt x="244432" y="59808"/>
                </a:lnTo>
                <a:lnTo>
                  <a:pt x="237733" y="61858"/>
                </a:lnTo>
                <a:lnTo>
                  <a:pt x="232580" y="65696"/>
                </a:lnTo>
                <a:lnTo>
                  <a:pt x="228801" y="71364"/>
                </a:lnTo>
                <a:lnTo>
                  <a:pt x="225194" y="77011"/>
                </a:lnTo>
                <a:lnTo>
                  <a:pt x="223304" y="84065"/>
                </a:lnTo>
                <a:lnTo>
                  <a:pt x="223341" y="93028"/>
                </a:lnTo>
                <a:lnTo>
                  <a:pt x="244948" y="129286"/>
                </a:lnTo>
                <a:lnTo>
                  <a:pt x="259720" y="132117"/>
                </a:lnTo>
                <a:lnTo>
                  <a:pt x="267549" y="131409"/>
                </a:lnTo>
                <a:lnTo>
                  <a:pt x="274557" y="129286"/>
                </a:lnTo>
                <a:lnTo>
                  <a:pt x="280760" y="125750"/>
                </a:lnTo>
                <a:lnTo>
                  <a:pt x="286173" y="120802"/>
                </a:lnTo>
                <a:lnTo>
                  <a:pt x="287382" y="119154"/>
                </a:lnTo>
                <a:lnTo>
                  <a:pt x="255769" y="119154"/>
                </a:lnTo>
                <a:lnTo>
                  <a:pt x="251819" y="117989"/>
                </a:lnTo>
                <a:lnTo>
                  <a:pt x="244604" y="113266"/>
                </a:lnTo>
                <a:lnTo>
                  <a:pt x="241856" y="109970"/>
                </a:lnTo>
                <a:lnTo>
                  <a:pt x="240138" y="105730"/>
                </a:lnTo>
                <a:lnTo>
                  <a:pt x="238249" y="101509"/>
                </a:lnTo>
                <a:lnTo>
                  <a:pt x="237390" y="97108"/>
                </a:lnTo>
                <a:lnTo>
                  <a:pt x="237443" y="85010"/>
                </a:lnTo>
                <a:lnTo>
                  <a:pt x="239451" y="79001"/>
                </a:lnTo>
                <a:lnTo>
                  <a:pt x="247696" y="69113"/>
                </a:lnTo>
                <a:lnTo>
                  <a:pt x="253021" y="66641"/>
                </a:lnTo>
                <a:lnTo>
                  <a:pt x="287476" y="66641"/>
                </a:lnTo>
                <a:lnTo>
                  <a:pt x="287376" y="66480"/>
                </a:lnTo>
                <a:lnTo>
                  <a:pt x="282223" y="62320"/>
                </a:lnTo>
                <a:lnTo>
                  <a:pt x="275352" y="59808"/>
                </a:lnTo>
                <a:lnTo>
                  <a:pt x="280848" y="57296"/>
                </a:lnTo>
                <a:lnTo>
                  <a:pt x="284971" y="53839"/>
                </a:lnTo>
                <a:lnTo>
                  <a:pt x="285059" y="53699"/>
                </a:lnTo>
                <a:lnTo>
                  <a:pt x="254567" y="53699"/>
                </a:lnTo>
                <a:lnTo>
                  <a:pt x="250101" y="51729"/>
                </a:lnTo>
                <a:lnTo>
                  <a:pt x="243230" y="43871"/>
                </a:lnTo>
                <a:lnTo>
                  <a:pt x="241512" y="38847"/>
                </a:lnTo>
                <a:lnTo>
                  <a:pt x="241620" y="27101"/>
                </a:lnTo>
                <a:lnTo>
                  <a:pt x="243230" y="22769"/>
                </a:lnTo>
                <a:lnTo>
                  <a:pt x="250101" y="14911"/>
                </a:lnTo>
                <a:lnTo>
                  <a:pt x="254395" y="12942"/>
                </a:lnTo>
                <a:lnTo>
                  <a:pt x="285158" y="12942"/>
                </a:lnTo>
                <a:lnTo>
                  <a:pt x="282910" y="9887"/>
                </a:lnTo>
                <a:lnTo>
                  <a:pt x="276898" y="3295"/>
                </a:lnTo>
                <a:lnTo>
                  <a:pt x="269168" y="0"/>
                </a:lnTo>
                <a:close/>
              </a:path>
              <a:path w="545465" h="156210">
                <a:moveTo>
                  <a:pt x="287476" y="66641"/>
                </a:moveTo>
                <a:lnTo>
                  <a:pt x="266076" y="66641"/>
                </a:lnTo>
                <a:lnTo>
                  <a:pt x="271573" y="69153"/>
                </a:lnTo>
                <a:lnTo>
                  <a:pt x="280161" y="79202"/>
                </a:lnTo>
                <a:lnTo>
                  <a:pt x="282092" y="85170"/>
                </a:lnTo>
                <a:lnTo>
                  <a:pt x="282169" y="100946"/>
                </a:lnTo>
                <a:lnTo>
                  <a:pt x="280161" y="106996"/>
                </a:lnTo>
                <a:lnTo>
                  <a:pt x="275867" y="111859"/>
                </a:lnTo>
                <a:lnTo>
                  <a:pt x="271744" y="116723"/>
                </a:lnTo>
                <a:lnTo>
                  <a:pt x="266419" y="119154"/>
                </a:lnTo>
                <a:lnTo>
                  <a:pt x="287382" y="119154"/>
                </a:lnTo>
                <a:lnTo>
                  <a:pt x="290570" y="114799"/>
                </a:lnTo>
                <a:lnTo>
                  <a:pt x="293667" y="108212"/>
                </a:lnTo>
                <a:lnTo>
                  <a:pt x="295521" y="100946"/>
                </a:lnTo>
                <a:lnTo>
                  <a:pt x="296136" y="93028"/>
                </a:lnTo>
                <a:lnTo>
                  <a:pt x="296136" y="85010"/>
                </a:lnTo>
                <a:lnTo>
                  <a:pt x="294418" y="78096"/>
                </a:lnTo>
                <a:lnTo>
                  <a:pt x="290983" y="72288"/>
                </a:lnTo>
                <a:lnTo>
                  <a:pt x="287476" y="66641"/>
                </a:lnTo>
                <a:close/>
              </a:path>
              <a:path w="545465" h="156210">
                <a:moveTo>
                  <a:pt x="285158" y="12942"/>
                </a:moveTo>
                <a:lnTo>
                  <a:pt x="264873" y="12942"/>
                </a:lnTo>
                <a:lnTo>
                  <a:pt x="269168" y="14952"/>
                </a:lnTo>
                <a:lnTo>
                  <a:pt x="276039" y="22950"/>
                </a:lnTo>
                <a:lnTo>
                  <a:pt x="277594" y="27392"/>
                </a:lnTo>
                <a:lnTo>
                  <a:pt x="277684" y="39550"/>
                </a:lnTo>
                <a:lnTo>
                  <a:pt x="276210" y="44072"/>
                </a:lnTo>
                <a:lnTo>
                  <a:pt x="272775" y="47931"/>
                </a:lnTo>
                <a:lnTo>
                  <a:pt x="269511" y="51769"/>
                </a:lnTo>
                <a:lnTo>
                  <a:pt x="265217" y="53699"/>
                </a:lnTo>
                <a:lnTo>
                  <a:pt x="285059" y="53699"/>
                </a:lnTo>
                <a:lnTo>
                  <a:pt x="287719" y="49458"/>
                </a:lnTo>
                <a:lnTo>
                  <a:pt x="290296" y="45057"/>
                </a:lnTo>
                <a:lnTo>
                  <a:pt x="291670" y="39872"/>
                </a:lnTo>
                <a:lnTo>
                  <a:pt x="291576" y="32737"/>
                </a:lnTo>
                <a:lnTo>
                  <a:pt x="291122" y="27101"/>
                </a:lnTo>
                <a:lnTo>
                  <a:pt x="289480" y="20833"/>
                </a:lnTo>
                <a:lnTo>
                  <a:pt x="286742" y="15095"/>
                </a:lnTo>
                <a:lnTo>
                  <a:pt x="285158" y="12942"/>
                </a:lnTo>
                <a:close/>
              </a:path>
              <a:path w="545465" h="156210">
                <a:moveTo>
                  <a:pt x="364845" y="28718"/>
                </a:moveTo>
                <a:lnTo>
                  <a:pt x="351275" y="28718"/>
                </a:lnTo>
                <a:lnTo>
                  <a:pt x="351275" y="129987"/>
                </a:lnTo>
                <a:lnTo>
                  <a:pt x="364845" y="129987"/>
                </a:lnTo>
                <a:lnTo>
                  <a:pt x="364845" y="28718"/>
                </a:lnTo>
                <a:close/>
              </a:path>
              <a:path w="545465" h="156210">
                <a:moveTo>
                  <a:pt x="364845" y="0"/>
                </a:moveTo>
                <a:lnTo>
                  <a:pt x="356085" y="0"/>
                </a:lnTo>
                <a:lnTo>
                  <a:pt x="353680" y="5647"/>
                </a:lnTo>
                <a:lnTo>
                  <a:pt x="349729" y="11415"/>
                </a:lnTo>
                <a:lnTo>
                  <a:pt x="343889" y="17303"/>
                </a:lnTo>
                <a:lnTo>
                  <a:pt x="338221" y="23191"/>
                </a:lnTo>
                <a:lnTo>
                  <a:pt x="331693" y="28256"/>
                </a:lnTo>
                <a:lnTo>
                  <a:pt x="324135" y="32496"/>
                </a:lnTo>
                <a:lnTo>
                  <a:pt x="324135" y="47810"/>
                </a:lnTo>
                <a:lnTo>
                  <a:pt x="328258" y="46082"/>
                </a:lnTo>
                <a:lnTo>
                  <a:pt x="351275" y="28718"/>
                </a:lnTo>
                <a:lnTo>
                  <a:pt x="364845" y="28718"/>
                </a:lnTo>
                <a:lnTo>
                  <a:pt x="364845" y="0"/>
                </a:lnTo>
                <a:close/>
              </a:path>
              <a:path w="545465" h="156210">
                <a:moveTo>
                  <a:pt x="445750" y="0"/>
                </a:moveTo>
                <a:lnTo>
                  <a:pt x="410537" y="19735"/>
                </a:lnTo>
                <a:lnTo>
                  <a:pt x="403838" y="66179"/>
                </a:lnTo>
                <a:lnTo>
                  <a:pt x="404514" y="83151"/>
                </a:lnTo>
                <a:lnTo>
                  <a:pt x="419716" y="124563"/>
                </a:lnTo>
                <a:lnTo>
                  <a:pt x="447983" y="132117"/>
                </a:lnTo>
                <a:lnTo>
                  <a:pt x="454854" y="129565"/>
                </a:lnTo>
                <a:lnTo>
                  <a:pt x="460179" y="124460"/>
                </a:lnTo>
                <a:lnTo>
                  <a:pt x="465333" y="119355"/>
                </a:lnTo>
                <a:lnTo>
                  <a:pt x="465443" y="119154"/>
                </a:lnTo>
                <a:lnTo>
                  <a:pt x="433726" y="119154"/>
                </a:lnTo>
                <a:lnTo>
                  <a:pt x="428401" y="115637"/>
                </a:lnTo>
                <a:lnTo>
                  <a:pt x="417751" y="66179"/>
                </a:lnTo>
                <a:lnTo>
                  <a:pt x="418200" y="51426"/>
                </a:lnTo>
                <a:lnTo>
                  <a:pt x="433555" y="13183"/>
                </a:lnTo>
                <a:lnTo>
                  <a:pt x="464842" y="13183"/>
                </a:lnTo>
                <a:lnTo>
                  <a:pt x="463615" y="11093"/>
                </a:lnTo>
                <a:lnTo>
                  <a:pt x="460008" y="7054"/>
                </a:lnTo>
                <a:lnTo>
                  <a:pt x="455541" y="4240"/>
                </a:lnTo>
                <a:lnTo>
                  <a:pt x="450904" y="1406"/>
                </a:lnTo>
                <a:lnTo>
                  <a:pt x="445750" y="0"/>
                </a:lnTo>
                <a:close/>
              </a:path>
              <a:path w="545465" h="156210">
                <a:moveTo>
                  <a:pt x="464842" y="13183"/>
                </a:moveTo>
                <a:lnTo>
                  <a:pt x="446094" y="13183"/>
                </a:lnTo>
                <a:lnTo>
                  <a:pt x="451419" y="16680"/>
                </a:lnTo>
                <a:lnTo>
                  <a:pt x="455713" y="23654"/>
                </a:lnTo>
                <a:lnTo>
                  <a:pt x="458445" y="30244"/>
                </a:lnTo>
                <a:lnTo>
                  <a:pt x="460437" y="39528"/>
                </a:lnTo>
                <a:lnTo>
                  <a:pt x="461647" y="51426"/>
                </a:lnTo>
                <a:lnTo>
                  <a:pt x="462069" y="66179"/>
                </a:lnTo>
                <a:lnTo>
                  <a:pt x="461655" y="80746"/>
                </a:lnTo>
                <a:lnTo>
                  <a:pt x="446094" y="119154"/>
                </a:lnTo>
                <a:lnTo>
                  <a:pt x="465443" y="119154"/>
                </a:lnTo>
                <a:lnTo>
                  <a:pt x="475727" y="77043"/>
                </a:lnTo>
                <a:lnTo>
                  <a:pt x="475982" y="66179"/>
                </a:lnTo>
                <a:lnTo>
                  <a:pt x="475821" y="57018"/>
                </a:lnTo>
                <a:lnTo>
                  <a:pt x="466636" y="16238"/>
                </a:lnTo>
                <a:lnTo>
                  <a:pt x="464842" y="13183"/>
                </a:lnTo>
                <a:close/>
              </a:path>
              <a:path w="545465" h="156210">
                <a:moveTo>
                  <a:pt x="545207" y="28718"/>
                </a:moveTo>
                <a:lnTo>
                  <a:pt x="531637" y="28718"/>
                </a:lnTo>
                <a:lnTo>
                  <a:pt x="531637" y="129987"/>
                </a:lnTo>
                <a:lnTo>
                  <a:pt x="545207" y="129987"/>
                </a:lnTo>
                <a:lnTo>
                  <a:pt x="545207" y="28718"/>
                </a:lnTo>
                <a:close/>
              </a:path>
              <a:path w="545465" h="156210">
                <a:moveTo>
                  <a:pt x="545207" y="0"/>
                </a:moveTo>
                <a:lnTo>
                  <a:pt x="536447" y="0"/>
                </a:lnTo>
                <a:lnTo>
                  <a:pt x="534042" y="5647"/>
                </a:lnTo>
                <a:lnTo>
                  <a:pt x="530091" y="11415"/>
                </a:lnTo>
                <a:lnTo>
                  <a:pt x="524251" y="17303"/>
                </a:lnTo>
                <a:lnTo>
                  <a:pt x="518582" y="23191"/>
                </a:lnTo>
                <a:lnTo>
                  <a:pt x="512055" y="28256"/>
                </a:lnTo>
                <a:lnTo>
                  <a:pt x="504497" y="32496"/>
                </a:lnTo>
                <a:lnTo>
                  <a:pt x="504497" y="47810"/>
                </a:lnTo>
                <a:lnTo>
                  <a:pt x="508619" y="46082"/>
                </a:lnTo>
                <a:lnTo>
                  <a:pt x="531637" y="28718"/>
                </a:lnTo>
                <a:lnTo>
                  <a:pt x="545207" y="28718"/>
                </a:lnTo>
                <a:lnTo>
                  <a:pt x="545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8512" y="4545252"/>
            <a:ext cx="562610" cy="156210"/>
          </a:xfrm>
          <a:custGeom>
            <a:avLst/>
            <a:gdLst/>
            <a:ahLst/>
            <a:cxnLst/>
            <a:rect l="l" t="t" r="r" b="b"/>
            <a:pathLst>
              <a:path w="562609" h="156210">
                <a:moveTo>
                  <a:pt x="13570" y="93732"/>
                </a:moveTo>
                <a:lnTo>
                  <a:pt x="0" y="95842"/>
                </a:lnTo>
                <a:lnTo>
                  <a:pt x="1162" y="103496"/>
                </a:lnTo>
                <a:lnTo>
                  <a:pt x="3371" y="110422"/>
                </a:lnTo>
                <a:lnTo>
                  <a:pt x="35213" y="132358"/>
                </a:lnTo>
                <a:lnTo>
                  <a:pt x="42876" y="131620"/>
                </a:lnTo>
                <a:lnTo>
                  <a:pt x="49878" y="129409"/>
                </a:lnTo>
                <a:lnTo>
                  <a:pt x="56204" y="125728"/>
                </a:lnTo>
                <a:lnTo>
                  <a:pt x="61838" y="120581"/>
                </a:lnTo>
                <a:lnTo>
                  <a:pt x="62896" y="119154"/>
                </a:lnTo>
                <a:lnTo>
                  <a:pt x="29716" y="119154"/>
                </a:lnTo>
                <a:lnTo>
                  <a:pt x="25250" y="117165"/>
                </a:lnTo>
                <a:lnTo>
                  <a:pt x="17692" y="109146"/>
                </a:lnTo>
                <a:lnTo>
                  <a:pt x="15116" y="102675"/>
                </a:lnTo>
                <a:lnTo>
                  <a:pt x="13570" y="93732"/>
                </a:lnTo>
                <a:close/>
              </a:path>
              <a:path w="562609" h="156210">
                <a:moveTo>
                  <a:pt x="64476" y="66882"/>
                </a:moveTo>
                <a:lnTo>
                  <a:pt x="42599" y="66882"/>
                </a:lnTo>
                <a:lnTo>
                  <a:pt x="47924" y="69274"/>
                </a:lnTo>
                <a:lnTo>
                  <a:pt x="51875" y="74057"/>
                </a:lnTo>
                <a:lnTo>
                  <a:pt x="55997" y="78860"/>
                </a:lnTo>
                <a:lnTo>
                  <a:pt x="58059" y="84849"/>
                </a:lnTo>
                <a:lnTo>
                  <a:pt x="57982" y="100001"/>
                </a:lnTo>
                <a:lnTo>
                  <a:pt x="55826" y="106212"/>
                </a:lnTo>
                <a:lnTo>
                  <a:pt x="51531" y="111397"/>
                </a:lnTo>
                <a:lnTo>
                  <a:pt x="47065" y="116582"/>
                </a:lnTo>
                <a:lnTo>
                  <a:pt x="41569" y="119154"/>
                </a:lnTo>
                <a:lnTo>
                  <a:pt x="62896" y="119154"/>
                </a:lnTo>
                <a:lnTo>
                  <a:pt x="66446" y="114367"/>
                </a:lnTo>
                <a:lnTo>
                  <a:pt x="69718" y="107508"/>
                </a:lnTo>
                <a:lnTo>
                  <a:pt x="71669" y="100001"/>
                </a:lnTo>
                <a:lnTo>
                  <a:pt x="72316" y="91843"/>
                </a:lnTo>
                <a:lnTo>
                  <a:pt x="72316" y="83362"/>
                </a:lnTo>
                <a:lnTo>
                  <a:pt x="70598" y="76348"/>
                </a:lnTo>
                <a:lnTo>
                  <a:pt x="64476" y="66882"/>
                </a:lnTo>
                <a:close/>
              </a:path>
              <a:path w="562609" h="156210">
                <a:moveTo>
                  <a:pt x="28342" y="54623"/>
                </a:moveTo>
                <a:lnTo>
                  <a:pt x="26624" y="68771"/>
                </a:lnTo>
                <a:lnTo>
                  <a:pt x="30575" y="67505"/>
                </a:lnTo>
                <a:lnTo>
                  <a:pt x="33839" y="66882"/>
                </a:lnTo>
                <a:lnTo>
                  <a:pt x="64476" y="66882"/>
                </a:lnTo>
                <a:lnTo>
                  <a:pt x="63384" y="65194"/>
                </a:lnTo>
                <a:lnTo>
                  <a:pt x="58231" y="61536"/>
                </a:lnTo>
                <a:lnTo>
                  <a:pt x="51875" y="59808"/>
                </a:lnTo>
                <a:lnTo>
                  <a:pt x="56856" y="57135"/>
                </a:lnTo>
                <a:lnTo>
                  <a:pt x="59216" y="54864"/>
                </a:lnTo>
                <a:lnTo>
                  <a:pt x="29888" y="54864"/>
                </a:lnTo>
                <a:lnTo>
                  <a:pt x="29201" y="54784"/>
                </a:lnTo>
                <a:lnTo>
                  <a:pt x="28342" y="54623"/>
                </a:lnTo>
                <a:close/>
              </a:path>
              <a:path w="562609" h="156210">
                <a:moveTo>
                  <a:pt x="60873" y="12942"/>
                </a:moveTo>
                <a:lnTo>
                  <a:pt x="40366" y="12942"/>
                </a:lnTo>
                <a:lnTo>
                  <a:pt x="44660" y="14871"/>
                </a:lnTo>
                <a:lnTo>
                  <a:pt x="48198" y="18830"/>
                </a:lnTo>
                <a:lnTo>
                  <a:pt x="51360" y="22568"/>
                </a:lnTo>
                <a:lnTo>
                  <a:pt x="53077" y="27392"/>
                </a:lnTo>
                <a:lnTo>
                  <a:pt x="53077" y="40575"/>
                </a:lnTo>
                <a:lnTo>
                  <a:pt x="50673" y="46042"/>
                </a:lnTo>
                <a:lnTo>
                  <a:pt x="41397" y="53096"/>
                </a:lnTo>
                <a:lnTo>
                  <a:pt x="36244" y="54864"/>
                </a:lnTo>
                <a:lnTo>
                  <a:pt x="59216" y="54864"/>
                </a:lnTo>
                <a:lnTo>
                  <a:pt x="60635" y="53498"/>
                </a:lnTo>
                <a:lnTo>
                  <a:pt x="63040" y="48855"/>
                </a:lnTo>
                <a:lnTo>
                  <a:pt x="65617" y="44233"/>
                </a:lnTo>
                <a:lnTo>
                  <a:pt x="66991" y="39168"/>
                </a:lnTo>
                <a:lnTo>
                  <a:pt x="66912" y="27392"/>
                </a:lnTo>
                <a:lnTo>
                  <a:pt x="65617" y="22126"/>
                </a:lnTo>
                <a:lnTo>
                  <a:pt x="62868" y="16941"/>
                </a:lnTo>
                <a:lnTo>
                  <a:pt x="60873" y="12942"/>
                </a:lnTo>
                <a:close/>
              </a:path>
              <a:path w="562609" h="156210">
                <a:moveTo>
                  <a:pt x="40538" y="0"/>
                </a:moveTo>
                <a:lnTo>
                  <a:pt x="5346" y="19391"/>
                </a:lnTo>
                <a:lnTo>
                  <a:pt x="1374" y="33441"/>
                </a:lnTo>
                <a:lnTo>
                  <a:pt x="14944" y="36254"/>
                </a:lnTo>
                <a:lnTo>
                  <a:pt x="15974" y="28577"/>
                </a:lnTo>
                <a:lnTo>
                  <a:pt x="18207" y="22769"/>
                </a:lnTo>
                <a:lnTo>
                  <a:pt x="21920" y="18710"/>
                </a:lnTo>
                <a:lnTo>
                  <a:pt x="25250" y="14911"/>
                </a:lnTo>
                <a:lnTo>
                  <a:pt x="29716" y="12942"/>
                </a:lnTo>
                <a:lnTo>
                  <a:pt x="60873" y="12942"/>
                </a:lnTo>
                <a:lnTo>
                  <a:pt x="60292" y="11776"/>
                </a:lnTo>
                <a:lnTo>
                  <a:pt x="56341" y="7656"/>
                </a:lnTo>
                <a:lnTo>
                  <a:pt x="51188" y="4582"/>
                </a:lnTo>
                <a:lnTo>
                  <a:pt x="46206" y="1527"/>
                </a:lnTo>
                <a:lnTo>
                  <a:pt x="40538" y="0"/>
                </a:lnTo>
                <a:close/>
              </a:path>
              <a:path w="562609" h="156210">
                <a:moveTo>
                  <a:pt x="162497" y="2110"/>
                </a:moveTo>
                <a:lnTo>
                  <a:pt x="90867" y="2110"/>
                </a:lnTo>
                <a:lnTo>
                  <a:pt x="90867" y="17424"/>
                </a:lnTo>
                <a:lnTo>
                  <a:pt x="145319" y="17424"/>
                </a:lnTo>
                <a:lnTo>
                  <a:pt x="140131" y="24753"/>
                </a:lnTo>
                <a:lnTo>
                  <a:pt x="121287" y="61441"/>
                </a:lnTo>
                <a:lnTo>
                  <a:pt x="109322" y="103458"/>
                </a:lnTo>
                <a:lnTo>
                  <a:pt x="106327" y="129987"/>
                </a:lnTo>
                <a:lnTo>
                  <a:pt x="120412" y="129987"/>
                </a:lnTo>
                <a:lnTo>
                  <a:pt x="121148" y="120529"/>
                </a:lnTo>
                <a:lnTo>
                  <a:pt x="122302" y="111450"/>
                </a:lnTo>
                <a:lnTo>
                  <a:pt x="132565" y="71675"/>
                </a:lnTo>
                <a:lnTo>
                  <a:pt x="152104" y="29936"/>
                </a:lnTo>
                <a:lnTo>
                  <a:pt x="162497" y="14590"/>
                </a:lnTo>
                <a:lnTo>
                  <a:pt x="162497" y="2110"/>
                </a:lnTo>
                <a:close/>
              </a:path>
              <a:path w="562609" h="156210">
                <a:moveTo>
                  <a:pt x="203035" y="111859"/>
                </a:moveTo>
                <a:lnTo>
                  <a:pt x="187576" y="111859"/>
                </a:lnTo>
                <a:lnTo>
                  <a:pt x="187576" y="129987"/>
                </a:lnTo>
                <a:lnTo>
                  <a:pt x="195305" y="129987"/>
                </a:lnTo>
                <a:lnTo>
                  <a:pt x="195134" y="135333"/>
                </a:lnTo>
                <a:lnTo>
                  <a:pt x="194275" y="139452"/>
                </a:lnTo>
                <a:lnTo>
                  <a:pt x="192901" y="142366"/>
                </a:lnTo>
                <a:lnTo>
                  <a:pt x="191698" y="145260"/>
                </a:lnTo>
                <a:lnTo>
                  <a:pt x="189465" y="147431"/>
                </a:lnTo>
                <a:lnTo>
                  <a:pt x="186717" y="148838"/>
                </a:lnTo>
                <a:lnTo>
                  <a:pt x="190496" y="155671"/>
                </a:lnTo>
                <a:lnTo>
                  <a:pt x="194790" y="153460"/>
                </a:lnTo>
                <a:lnTo>
                  <a:pt x="198054" y="150285"/>
                </a:lnTo>
                <a:lnTo>
                  <a:pt x="199943" y="146125"/>
                </a:lnTo>
                <a:lnTo>
                  <a:pt x="202005" y="141965"/>
                </a:lnTo>
                <a:lnTo>
                  <a:pt x="203035" y="136599"/>
                </a:lnTo>
                <a:lnTo>
                  <a:pt x="203035" y="111859"/>
                </a:lnTo>
                <a:close/>
              </a:path>
              <a:path w="562609" h="156210">
                <a:moveTo>
                  <a:pt x="276039" y="98917"/>
                </a:moveTo>
                <a:lnTo>
                  <a:pt x="262469" y="98917"/>
                </a:lnTo>
                <a:lnTo>
                  <a:pt x="262469" y="129987"/>
                </a:lnTo>
                <a:lnTo>
                  <a:pt x="276039" y="129987"/>
                </a:lnTo>
                <a:lnTo>
                  <a:pt x="276039" y="98917"/>
                </a:lnTo>
                <a:close/>
              </a:path>
              <a:path w="562609" h="156210">
                <a:moveTo>
                  <a:pt x="276039" y="462"/>
                </a:moveTo>
                <a:lnTo>
                  <a:pt x="265045" y="462"/>
                </a:lnTo>
                <a:lnTo>
                  <a:pt x="214544" y="84306"/>
                </a:lnTo>
                <a:lnTo>
                  <a:pt x="214544" y="98917"/>
                </a:lnTo>
                <a:lnTo>
                  <a:pt x="290983" y="98917"/>
                </a:lnTo>
                <a:lnTo>
                  <a:pt x="290983" y="84306"/>
                </a:lnTo>
                <a:lnTo>
                  <a:pt x="227770" y="84306"/>
                </a:lnTo>
                <a:lnTo>
                  <a:pt x="262469" y="26146"/>
                </a:lnTo>
                <a:lnTo>
                  <a:pt x="276039" y="26146"/>
                </a:lnTo>
                <a:lnTo>
                  <a:pt x="276039" y="462"/>
                </a:lnTo>
                <a:close/>
              </a:path>
              <a:path w="562609" h="156210">
                <a:moveTo>
                  <a:pt x="276039" y="26146"/>
                </a:moveTo>
                <a:lnTo>
                  <a:pt x="262469" y="26146"/>
                </a:lnTo>
                <a:lnTo>
                  <a:pt x="262469" y="84306"/>
                </a:lnTo>
                <a:lnTo>
                  <a:pt x="276039" y="84306"/>
                </a:lnTo>
                <a:lnTo>
                  <a:pt x="276039" y="26146"/>
                </a:lnTo>
                <a:close/>
              </a:path>
              <a:path w="562609" h="156210">
                <a:moveTo>
                  <a:pt x="354882" y="0"/>
                </a:moveTo>
                <a:lnTo>
                  <a:pt x="335644" y="0"/>
                </a:lnTo>
                <a:lnTo>
                  <a:pt x="327914" y="3215"/>
                </a:lnTo>
                <a:lnTo>
                  <a:pt x="316234" y="16097"/>
                </a:lnTo>
                <a:lnTo>
                  <a:pt x="313313" y="24015"/>
                </a:lnTo>
                <a:lnTo>
                  <a:pt x="313397" y="39872"/>
                </a:lnTo>
                <a:lnTo>
                  <a:pt x="329975" y="59808"/>
                </a:lnTo>
                <a:lnTo>
                  <a:pt x="323276" y="61858"/>
                </a:lnTo>
                <a:lnTo>
                  <a:pt x="318123" y="65696"/>
                </a:lnTo>
                <a:lnTo>
                  <a:pt x="314516" y="71364"/>
                </a:lnTo>
                <a:lnTo>
                  <a:pt x="310737" y="77011"/>
                </a:lnTo>
                <a:lnTo>
                  <a:pt x="308847" y="84065"/>
                </a:lnTo>
                <a:lnTo>
                  <a:pt x="308885" y="93028"/>
                </a:lnTo>
                <a:lnTo>
                  <a:pt x="309489" y="100675"/>
                </a:lnTo>
                <a:lnTo>
                  <a:pt x="337533" y="131409"/>
                </a:lnTo>
                <a:lnTo>
                  <a:pt x="345263" y="132117"/>
                </a:lnTo>
                <a:lnTo>
                  <a:pt x="353192" y="131409"/>
                </a:lnTo>
                <a:lnTo>
                  <a:pt x="360250" y="129286"/>
                </a:lnTo>
                <a:lnTo>
                  <a:pt x="366472" y="125750"/>
                </a:lnTo>
                <a:lnTo>
                  <a:pt x="371888" y="120802"/>
                </a:lnTo>
                <a:lnTo>
                  <a:pt x="373077" y="119154"/>
                </a:lnTo>
                <a:lnTo>
                  <a:pt x="341312" y="119154"/>
                </a:lnTo>
                <a:lnTo>
                  <a:pt x="337533" y="117989"/>
                </a:lnTo>
                <a:lnTo>
                  <a:pt x="322933" y="97108"/>
                </a:lnTo>
                <a:lnTo>
                  <a:pt x="322986" y="85010"/>
                </a:lnTo>
                <a:lnTo>
                  <a:pt x="324994" y="79001"/>
                </a:lnTo>
                <a:lnTo>
                  <a:pt x="329288" y="74057"/>
                </a:lnTo>
                <a:lnTo>
                  <a:pt x="333411" y="69113"/>
                </a:lnTo>
                <a:lnTo>
                  <a:pt x="338736" y="66641"/>
                </a:lnTo>
                <a:lnTo>
                  <a:pt x="373186" y="66641"/>
                </a:lnTo>
                <a:lnTo>
                  <a:pt x="373090" y="66480"/>
                </a:lnTo>
                <a:lnTo>
                  <a:pt x="367937" y="62320"/>
                </a:lnTo>
                <a:lnTo>
                  <a:pt x="361066" y="59808"/>
                </a:lnTo>
                <a:lnTo>
                  <a:pt x="366563" y="57296"/>
                </a:lnTo>
                <a:lnTo>
                  <a:pt x="370686" y="53839"/>
                </a:lnTo>
                <a:lnTo>
                  <a:pt x="370768" y="53699"/>
                </a:lnTo>
                <a:lnTo>
                  <a:pt x="340110" y="53699"/>
                </a:lnTo>
                <a:lnTo>
                  <a:pt x="335816" y="51729"/>
                </a:lnTo>
                <a:lnTo>
                  <a:pt x="328945" y="43871"/>
                </a:lnTo>
                <a:lnTo>
                  <a:pt x="327227" y="38847"/>
                </a:lnTo>
                <a:lnTo>
                  <a:pt x="327335" y="27101"/>
                </a:lnTo>
                <a:lnTo>
                  <a:pt x="328945" y="22769"/>
                </a:lnTo>
                <a:lnTo>
                  <a:pt x="335816" y="14911"/>
                </a:lnTo>
                <a:lnTo>
                  <a:pt x="340110" y="12942"/>
                </a:lnTo>
                <a:lnTo>
                  <a:pt x="370759" y="12942"/>
                </a:lnTo>
                <a:lnTo>
                  <a:pt x="368453" y="9887"/>
                </a:lnTo>
                <a:lnTo>
                  <a:pt x="362612" y="3295"/>
                </a:lnTo>
                <a:lnTo>
                  <a:pt x="354882" y="0"/>
                </a:lnTo>
                <a:close/>
              </a:path>
              <a:path w="562609" h="156210">
                <a:moveTo>
                  <a:pt x="373186" y="66641"/>
                </a:moveTo>
                <a:lnTo>
                  <a:pt x="351791" y="66641"/>
                </a:lnTo>
                <a:lnTo>
                  <a:pt x="357116" y="69153"/>
                </a:lnTo>
                <a:lnTo>
                  <a:pt x="365704" y="79202"/>
                </a:lnTo>
                <a:lnTo>
                  <a:pt x="367796" y="85170"/>
                </a:lnTo>
                <a:lnTo>
                  <a:pt x="367880" y="100946"/>
                </a:lnTo>
                <a:lnTo>
                  <a:pt x="365704" y="106996"/>
                </a:lnTo>
                <a:lnTo>
                  <a:pt x="361582" y="111859"/>
                </a:lnTo>
                <a:lnTo>
                  <a:pt x="357287" y="116723"/>
                </a:lnTo>
                <a:lnTo>
                  <a:pt x="351962" y="119154"/>
                </a:lnTo>
                <a:lnTo>
                  <a:pt x="373077" y="119154"/>
                </a:lnTo>
                <a:lnTo>
                  <a:pt x="376213" y="114799"/>
                </a:lnTo>
                <a:lnTo>
                  <a:pt x="379317" y="108212"/>
                </a:lnTo>
                <a:lnTo>
                  <a:pt x="381212" y="100946"/>
                </a:lnTo>
                <a:lnTo>
                  <a:pt x="381851" y="93028"/>
                </a:lnTo>
                <a:lnTo>
                  <a:pt x="381851" y="85010"/>
                </a:lnTo>
                <a:lnTo>
                  <a:pt x="379961" y="78096"/>
                </a:lnTo>
                <a:lnTo>
                  <a:pt x="373186" y="66641"/>
                </a:lnTo>
                <a:close/>
              </a:path>
              <a:path w="562609" h="156210">
                <a:moveTo>
                  <a:pt x="370759" y="12942"/>
                </a:moveTo>
                <a:lnTo>
                  <a:pt x="350416" y="12942"/>
                </a:lnTo>
                <a:lnTo>
                  <a:pt x="354711" y="14952"/>
                </a:lnTo>
                <a:lnTo>
                  <a:pt x="358146" y="18951"/>
                </a:lnTo>
                <a:lnTo>
                  <a:pt x="361753" y="22950"/>
                </a:lnTo>
                <a:lnTo>
                  <a:pt x="363309" y="27392"/>
                </a:lnTo>
                <a:lnTo>
                  <a:pt x="363391" y="39550"/>
                </a:lnTo>
                <a:lnTo>
                  <a:pt x="361753" y="44072"/>
                </a:lnTo>
                <a:lnTo>
                  <a:pt x="358490" y="47931"/>
                </a:lnTo>
                <a:lnTo>
                  <a:pt x="355054" y="51769"/>
                </a:lnTo>
                <a:lnTo>
                  <a:pt x="350760" y="53699"/>
                </a:lnTo>
                <a:lnTo>
                  <a:pt x="370768" y="53699"/>
                </a:lnTo>
                <a:lnTo>
                  <a:pt x="373262" y="49458"/>
                </a:lnTo>
                <a:lnTo>
                  <a:pt x="376011" y="45057"/>
                </a:lnTo>
                <a:lnTo>
                  <a:pt x="377385" y="39872"/>
                </a:lnTo>
                <a:lnTo>
                  <a:pt x="377290" y="32737"/>
                </a:lnTo>
                <a:lnTo>
                  <a:pt x="376835" y="27101"/>
                </a:lnTo>
                <a:lnTo>
                  <a:pt x="375173" y="20833"/>
                </a:lnTo>
                <a:lnTo>
                  <a:pt x="372385" y="15095"/>
                </a:lnTo>
                <a:lnTo>
                  <a:pt x="370759" y="12942"/>
                </a:lnTo>
                <a:close/>
              </a:path>
              <a:path w="562609" h="156210">
                <a:moveTo>
                  <a:pt x="414316" y="98676"/>
                </a:moveTo>
                <a:lnTo>
                  <a:pt x="401261" y="100082"/>
                </a:lnTo>
                <a:lnTo>
                  <a:pt x="402480" y="107306"/>
                </a:lnTo>
                <a:lnTo>
                  <a:pt x="404568" y="113660"/>
                </a:lnTo>
                <a:lnTo>
                  <a:pt x="440597" y="132117"/>
                </a:lnTo>
                <a:lnTo>
                  <a:pt x="447640" y="129565"/>
                </a:lnTo>
                <a:lnTo>
                  <a:pt x="453652" y="124460"/>
                </a:lnTo>
                <a:lnTo>
                  <a:pt x="457997" y="120191"/>
                </a:lnTo>
                <a:lnTo>
                  <a:pt x="458752" y="119154"/>
                </a:lnTo>
                <a:lnTo>
                  <a:pt x="427862" y="119145"/>
                </a:lnTo>
                <a:lnTo>
                  <a:pt x="423935" y="117547"/>
                </a:lnTo>
                <a:lnTo>
                  <a:pt x="420672" y="114331"/>
                </a:lnTo>
                <a:lnTo>
                  <a:pt x="417580" y="111116"/>
                </a:lnTo>
                <a:lnTo>
                  <a:pt x="415518" y="105890"/>
                </a:lnTo>
                <a:lnTo>
                  <a:pt x="414316" y="98676"/>
                </a:lnTo>
                <a:close/>
              </a:path>
              <a:path w="562609" h="156210">
                <a:moveTo>
                  <a:pt x="471875" y="68992"/>
                </a:moveTo>
                <a:lnTo>
                  <a:pt x="458462" y="68992"/>
                </a:lnTo>
                <a:lnTo>
                  <a:pt x="458384" y="79633"/>
                </a:lnTo>
                <a:lnTo>
                  <a:pt x="457754" y="85465"/>
                </a:lnTo>
                <a:lnTo>
                  <a:pt x="456400" y="91722"/>
                </a:lnTo>
                <a:lnTo>
                  <a:pt x="455198" y="98093"/>
                </a:lnTo>
                <a:lnTo>
                  <a:pt x="453480" y="103117"/>
                </a:lnTo>
                <a:lnTo>
                  <a:pt x="449358" y="110493"/>
                </a:lnTo>
                <a:lnTo>
                  <a:pt x="446781" y="113467"/>
                </a:lnTo>
                <a:lnTo>
                  <a:pt x="440597" y="118029"/>
                </a:lnTo>
                <a:lnTo>
                  <a:pt x="436818" y="119154"/>
                </a:lnTo>
                <a:lnTo>
                  <a:pt x="458759" y="119145"/>
                </a:lnTo>
                <a:lnTo>
                  <a:pt x="471729" y="74539"/>
                </a:lnTo>
                <a:lnTo>
                  <a:pt x="471875" y="68992"/>
                </a:lnTo>
                <a:close/>
              </a:path>
              <a:path w="562609" h="156210">
                <a:moveTo>
                  <a:pt x="441284" y="0"/>
                </a:moveTo>
                <a:lnTo>
                  <a:pt x="404952" y="18494"/>
                </a:lnTo>
                <a:lnTo>
                  <a:pt x="399372" y="43791"/>
                </a:lnTo>
                <a:lnTo>
                  <a:pt x="399954" y="52868"/>
                </a:lnTo>
                <a:lnTo>
                  <a:pt x="425487" y="85465"/>
                </a:lnTo>
                <a:lnTo>
                  <a:pt x="437677" y="86195"/>
                </a:lnTo>
                <a:lnTo>
                  <a:pt x="442658" y="84588"/>
                </a:lnTo>
                <a:lnTo>
                  <a:pt x="447468" y="81372"/>
                </a:lnTo>
                <a:lnTo>
                  <a:pt x="452106" y="78137"/>
                </a:lnTo>
                <a:lnTo>
                  <a:pt x="455713" y="74017"/>
                </a:lnTo>
                <a:lnTo>
                  <a:pt x="456780" y="72067"/>
                </a:lnTo>
                <a:lnTo>
                  <a:pt x="429088" y="72067"/>
                </a:lnTo>
                <a:lnTo>
                  <a:pt x="423935" y="69475"/>
                </a:lnTo>
                <a:lnTo>
                  <a:pt x="415347" y="59105"/>
                </a:lnTo>
                <a:lnTo>
                  <a:pt x="413114" y="52432"/>
                </a:lnTo>
                <a:lnTo>
                  <a:pt x="413114" y="35008"/>
                </a:lnTo>
                <a:lnTo>
                  <a:pt x="415347" y="27512"/>
                </a:lnTo>
                <a:lnTo>
                  <a:pt x="419984" y="21785"/>
                </a:lnTo>
                <a:lnTo>
                  <a:pt x="424451" y="16057"/>
                </a:lnTo>
                <a:lnTo>
                  <a:pt x="429604" y="13183"/>
                </a:lnTo>
                <a:lnTo>
                  <a:pt x="460960" y="13183"/>
                </a:lnTo>
                <a:lnTo>
                  <a:pt x="459664" y="11374"/>
                </a:lnTo>
                <a:lnTo>
                  <a:pt x="453544" y="6748"/>
                </a:lnTo>
                <a:lnTo>
                  <a:pt x="447812" y="2270"/>
                </a:lnTo>
                <a:lnTo>
                  <a:pt x="441284" y="0"/>
                </a:lnTo>
                <a:close/>
              </a:path>
              <a:path w="562609" h="156210">
                <a:moveTo>
                  <a:pt x="460960" y="13183"/>
                </a:moveTo>
                <a:lnTo>
                  <a:pt x="441628" y="13183"/>
                </a:lnTo>
                <a:lnTo>
                  <a:pt x="446609" y="15856"/>
                </a:lnTo>
                <a:lnTo>
                  <a:pt x="454854" y="26528"/>
                </a:lnTo>
                <a:lnTo>
                  <a:pt x="456916" y="33742"/>
                </a:lnTo>
                <a:lnTo>
                  <a:pt x="456916" y="51970"/>
                </a:lnTo>
                <a:lnTo>
                  <a:pt x="454854" y="59105"/>
                </a:lnTo>
                <a:lnTo>
                  <a:pt x="450904" y="64290"/>
                </a:lnTo>
                <a:lnTo>
                  <a:pt x="446781" y="69475"/>
                </a:lnTo>
                <a:lnTo>
                  <a:pt x="441628" y="72067"/>
                </a:lnTo>
                <a:lnTo>
                  <a:pt x="456780" y="72067"/>
                </a:lnTo>
                <a:lnTo>
                  <a:pt x="458462" y="68992"/>
                </a:lnTo>
                <a:lnTo>
                  <a:pt x="471875" y="68992"/>
                </a:lnTo>
                <a:lnTo>
                  <a:pt x="471991" y="64290"/>
                </a:lnTo>
                <a:lnTo>
                  <a:pt x="467394" y="26246"/>
                </a:lnTo>
                <a:lnTo>
                  <a:pt x="464302" y="17846"/>
                </a:lnTo>
                <a:lnTo>
                  <a:pt x="460960" y="13183"/>
                </a:lnTo>
                <a:close/>
              </a:path>
              <a:path w="562609" h="156210">
                <a:moveTo>
                  <a:pt x="504497" y="98676"/>
                </a:moveTo>
                <a:lnTo>
                  <a:pt x="491442" y="100082"/>
                </a:lnTo>
                <a:lnTo>
                  <a:pt x="492661" y="107306"/>
                </a:lnTo>
                <a:lnTo>
                  <a:pt x="494749" y="113660"/>
                </a:lnTo>
                <a:lnTo>
                  <a:pt x="530778" y="132117"/>
                </a:lnTo>
                <a:lnTo>
                  <a:pt x="537821" y="129565"/>
                </a:lnTo>
                <a:lnTo>
                  <a:pt x="543833" y="124460"/>
                </a:lnTo>
                <a:lnTo>
                  <a:pt x="548178" y="120191"/>
                </a:lnTo>
                <a:lnTo>
                  <a:pt x="548932" y="119154"/>
                </a:lnTo>
                <a:lnTo>
                  <a:pt x="518043" y="119145"/>
                </a:lnTo>
                <a:lnTo>
                  <a:pt x="514116" y="117547"/>
                </a:lnTo>
                <a:lnTo>
                  <a:pt x="510852" y="114331"/>
                </a:lnTo>
                <a:lnTo>
                  <a:pt x="507760" y="111116"/>
                </a:lnTo>
                <a:lnTo>
                  <a:pt x="505699" y="105890"/>
                </a:lnTo>
                <a:lnTo>
                  <a:pt x="504497" y="98676"/>
                </a:lnTo>
                <a:close/>
              </a:path>
              <a:path w="562609" h="156210">
                <a:moveTo>
                  <a:pt x="562056" y="68992"/>
                </a:moveTo>
                <a:lnTo>
                  <a:pt x="548642" y="68992"/>
                </a:lnTo>
                <a:lnTo>
                  <a:pt x="548565" y="79633"/>
                </a:lnTo>
                <a:lnTo>
                  <a:pt x="547935" y="85465"/>
                </a:lnTo>
                <a:lnTo>
                  <a:pt x="526999" y="119154"/>
                </a:lnTo>
                <a:lnTo>
                  <a:pt x="548939" y="119145"/>
                </a:lnTo>
                <a:lnTo>
                  <a:pt x="561909" y="74539"/>
                </a:lnTo>
                <a:lnTo>
                  <a:pt x="562056" y="68992"/>
                </a:lnTo>
                <a:close/>
              </a:path>
              <a:path w="562609" h="156210">
                <a:moveTo>
                  <a:pt x="531465" y="0"/>
                </a:moveTo>
                <a:lnTo>
                  <a:pt x="495106" y="18494"/>
                </a:lnTo>
                <a:lnTo>
                  <a:pt x="489381" y="43791"/>
                </a:lnTo>
                <a:lnTo>
                  <a:pt x="489990" y="52868"/>
                </a:lnTo>
                <a:lnTo>
                  <a:pt x="515667" y="85465"/>
                </a:lnTo>
                <a:lnTo>
                  <a:pt x="527858" y="86195"/>
                </a:lnTo>
                <a:lnTo>
                  <a:pt x="532839" y="84588"/>
                </a:lnTo>
                <a:lnTo>
                  <a:pt x="537649" y="81372"/>
                </a:lnTo>
                <a:lnTo>
                  <a:pt x="542287" y="78137"/>
                </a:lnTo>
                <a:lnTo>
                  <a:pt x="545894" y="74017"/>
                </a:lnTo>
                <a:lnTo>
                  <a:pt x="546960" y="72067"/>
                </a:lnTo>
                <a:lnTo>
                  <a:pt x="519269" y="72067"/>
                </a:lnTo>
                <a:lnTo>
                  <a:pt x="514116" y="69475"/>
                </a:lnTo>
                <a:lnTo>
                  <a:pt x="505527" y="59105"/>
                </a:lnTo>
                <a:lnTo>
                  <a:pt x="503294" y="52432"/>
                </a:lnTo>
                <a:lnTo>
                  <a:pt x="503294" y="35008"/>
                </a:lnTo>
                <a:lnTo>
                  <a:pt x="505527" y="27512"/>
                </a:lnTo>
                <a:lnTo>
                  <a:pt x="510165" y="21785"/>
                </a:lnTo>
                <a:lnTo>
                  <a:pt x="514631" y="16057"/>
                </a:lnTo>
                <a:lnTo>
                  <a:pt x="519785" y="13183"/>
                </a:lnTo>
                <a:lnTo>
                  <a:pt x="551141" y="13183"/>
                </a:lnTo>
                <a:lnTo>
                  <a:pt x="549845" y="11374"/>
                </a:lnTo>
                <a:lnTo>
                  <a:pt x="543725" y="6748"/>
                </a:lnTo>
                <a:lnTo>
                  <a:pt x="537992" y="2270"/>
                </a:lnTo>
                <a:lnTo>
                  <a:pt x="531465" y="0"/>
                </a:lnTo>
                <a:close/>
              </a:path>
              <a:path w="562609" h="156210">
                <a:moveTo>
                  <a:pt x="551141" y="13183"/>
                </a:moveTo>
                <a:lnTo>
                  <a:pt x="531809" y="13183"/>
                </a:lnTo>
                <a:lnTo>
                  <a:pt x="536790" y="15856"/>
                </a:lnTo>
                <a:lnTo>
                  <a:pt x="545035" y="26528"/>
                </a:lnTo>
                <a:lnTo>
                  <a:pt x="547096" y="33742"/>
                </a:lnTo>
                <a:lnTo>
                  <a:pt x="547096" y="51970"/>
                </a:lnTo>
                <a:lnTo>
                  <a:pt x="545035" y="59105"/>
                </a:lnTo>
                <a:lnTo>
                  <a:pt x="540913" y="64290"/>
                </a:lnTo>
                <a:lnTo>
                  <a:pt x="536962" y="69475"/>
                </a:lnTo>
                <a:lnTo>
                  <a:pt x="531809" y="72067"/>
                </a:lnTo>
                <a:lnTo>
                  <a:pt x="546960" y="72067"/>
                </a:lnTo>
                <a:lnTo>
                  <a:pt x="548642" y="68992"/>
                </a:lnTo>
                <a:lnTo>
                  <a:pt x="562056" y="68992"/>
                </a:lnTo>
                <a:lnTo>
                  <a:pt x="562172" y="64290"/>
                </a:lnTo>
                <a:lnTo>
                  <a:pt x="562121" y="59105"/>
                </a:lnTo>
                <a:lnTo>
                  <a:pt x="561923" y="51447"/>
                </a:lnTo>
                <a:lnTo>
                  <a:pt x="561053" y="41648"/>
                </a:lnTo>
                <a:lnTo>
                  <a:pt x="559604" y="33247"/>
                </a:lnTo>
                <a:lnTo>
                  <a:pt x="557575" y="26246"/>
                </a:lnTo>
                <a:lnTo>
                  <a:pt x="554483" y="17846"/>
                </a:lnTo>
                <a:lnTo>
                  <a:pt x="551141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8115" y="4545252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859"/>
                </a:moveTo>
                <a:lnTo>
                  <a:pt x="687" y="111859"/>
                </a:lnTo>
                <a:lnTo>
                  <a:pt x="687" y="129987"/>
                </a:lnTo>
                <a:lnTo>
                  <a:pt x="8588" y="129987"/>
                </a:lnTo>
                <a:lnTo>
                  <a:pt x="8245" y="135333"/>
                </a:lnTo>
                <a:lnTo>
                  <a:pt x="7558" y="139452"/>
                </a:lnTo>
                <a:lnTo>
                  <a:pt x="4809" y="145260"/>
                </a:lnTo>
                <a:lnTo>
                  <a:pt x="2748" y="147431"/>
                </a:lnTo>
                <a:lnTo>
                  <a:pt x="0" y="148838"/>
                </a:lnTo>
                <a:lnTo>
                  <a:pt x="3779" y="155671"/>
                </a:lnTo>
                <a:lnTo>
                  <a:pt x="8073" y="153460"/>
                </a:lnTo>
                <a:lnTo>
                  <a:pt x="11165" y="150285"/>
                </a:lnTo>
                <a:lnTo>
                  <a:pt x="15287" y="141965"/>
                </a:lnTo>
                <a:lnTo>
                  <a:pt x="16146" y="136599"/>
                </a:lnTo>
                <a:lnTo>
                  <a:pt x="16146" y="111859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735"/>
                </a:lnTo>
                <a:lnTo>
                  <a:pt x="32121" y="66179"/>
                </a:lnTo>
                <a:lnTo>
                  <a:pt x="32797" y="83151"/>
                </a:lnTo>
                <a:lnTo>
                  <a:pt x="47999" y="124563"/>
                </a:lnTo>
                <a:lnTo>
                  <a:pt x="76267" y="132117"/>
                </a:lnTo>
                <a:lnTo>
                  <a:pt x="83138" y="129565"/>
                </a:lnTo>
                <a:lnTo>
                  <a:pt x="88463" y="124460"/>
                </a:lnTo>
                <a:lnTo>
                  <a:pt x="93616" y="119355"/>
                </a:lnTo>
                <a:lnTo>
                  <a:pt x="93726" y="119154"/>
                </a:lnTo>
                <a:lnTo>
                  <a:pt x="62010" y="119154"/>
                </a:lnTo>
                <a:lnTo>
                  <a:pt x="56685" y="115637"/>
                </a:lnTo>
                <a:lnTo>
                  <a:pt x="46035" y="66179"/>
                </a:lnTo>
                <a:lnTo>
                  <a:pt x="46483" y="51426"/>
                </a:lnTo>
                <a:lnTo>
                  <a:pt x="61838" y="13183"/>
                </a:lnTo>
                <a:lnTo>
                  <a:pt x="93125" y="13183"/>
                </a:lnTo>
                <a:lnTo>
                  <a:pt x="91898" y="11093"/>
                </a:lnTo>
                <a:lnTo>
                  <a:pt x="88291" y="7054"/>
                </a:lnTo>
                <a:lnTo>
                  <a:pt x="83825" y="424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25" y="13183"/>
                </a:moveTo>
                <a:lnTo>
                  <a:pt x="74377" y="13183"/>
                </a:lnTo>
                <a:lnTo>
                  <a:pt x="79702" y="16680"/>
                </a:lnTo>
                <a:lnTo>
                  <a:pt x="83996" y="23654"/>
                </a:lnTo>
                <a:lnTo>
                  <a:pt x="86729" y="30244"/>
                </a:lnTo>
                <a:lnTo>
                  <a:pt x="88720" y="39528"/>
                </a:lnTo>
                <a:lnTo>
                  <a:pt x="89931" y="51426"/>
                </a:lnTo>
                <a:lnTo>
                  <a:pt x="90352" y="66179"/>
                </a:lnTo>
                <a:lnTo>
                  <a:pt x="89939" y="80746"/>
                </a:lnTo>
                <a:lnTo>
                  <a:pt x="74377" y="119154"/>
                </a:lnTo>
                <a:lnTo>
                  <a:pt x="93726" y="119154"/>
                </a:lnTo>
                <a:lnTo>
                  <a:pt x="104011" y="77043"/>
                </a:lnTo>
                <a:lnTo>
                  <a:pt x="104266" y="66179"/>
                </a:lnTo>
                <a:lnTo>
                  <a:pt x="104105" y="57018"/>
                </a:lnTo>
                <a:lnTo>
                  <a:pt x="94919" y="16238"/>
                </a:lnTo>
                <a:lnTo>
                  <a:pt x="93125" y="13183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735"/>
                </a:lnTo>
                <a:lnTo>
                  <a:pt x="122302" y="66179"/>
                </a:lnTo>
                <a:lnTo>
                  <a:pt x="122978" y="83151"/>
                </a:lnTo>
                <a:lnTo>
                  <a:pt x="138180" y="124563"/>
                </a:lnTo>
                <a:lnTo>
                  <a:pt x="166448" y="132117"/>
                </a:lnTo>
                <a:lnTo>
                  <a:pt x="173318" y="129565"/>
                </a:lnTo>
                <a:lnTo>
                  <a:pt x="178643" y="124460"/>
                </a:lnTo>
                <a:lnTo>
                  <a:pt x="183797" y="119355"/>
                </a:lnTo>
                <a:lnTo>
                  <a:pt x="183907" y="119154"/>
                </a:lnTo>
                <a:lnTo>
                  <a:pt x="152190" y="119154"/>
                </a:lnTo>
                <a:lnTo>
                  <a:pt x="146865" y="115637"/>
                </a:lnTo>
                <a:lnTo>
                  <a:pt x="136215" y="66179"/>
                </a:lnTo>
                <a:lnTo>
                  <a:pt x="136664" y="51426"/>
                </a:lnTo>
                <a:lnTo>
                  <a:pt x="152019" y="13183"/>
                </a:lnTo>
                <a:lnTo>
                  <a:pt x="183306" y="13183"/>
                </a:lnTo>
                <a:lnTo>
                  <a:pt x="182079" y="11093"/>
                </a:lnTo>
                <a:lnTo>
                  <a:pt x="178472" y="7054"/>
                </a:lnTo>
                <a:lnTo>
                  <a:pt x="174006" y="424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06" y="13183"/>
                </a:moveTo>
                <a:lnTo>
                  <a:pt x="164558" y="13183"/>
                </a:lnTo>
                <a:lnTo>
                  <a:pt x="169883" y="16680"/>
                </a:lnTo>
                <a:lnTo>
                  <a:pt x="174177" y="23654"/>
                </a:lnTo>
                <a:lnTo>
                  <a:pt x="176910" y="30244"/>
                </a:lnTo>
                <a:lnTo>
                  <a:pt x="178901" y="39528"/>
                </a:lnTo>
                <a:lnTo>
                  <a:pt x="180111" y="51426"/>
                </a:lnTo>
                <a:lnTo>
                  <a:pt x="180533" y="66179"/>
                </a:lnTo>
                <a:lnTo>
                  <a:pt x="180120" y="80746"/>
                </a:lnTo>
                <a:lnTo>
                  <a:pt x="164558" y="119154"/>
                </a:lnTo>
                <a:lnTo>
                  <a:pt x="183907" y="119154"/>
                </a:lnTo>
                <a:lnTo>
                  <a:pt x="194192" y="77043"/>
                </a:lnTo>
                <a:lnTo>
                  <a:pt x="194447" y="66179"/>
                </a:lnTo>
                <a:lnTo>
                  <a:pt x="194285" y="57018"/>
                </a:lnTo>
                <a:lnTo>
                  <a:pt x="185100" y="16238"/>
                </a:lnTo>
                <a:lnTo>
                  <a:pt x="183306" y="13183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735"/>
                </a:lnTo>
                <a:lnTo>
                  <a:pt x="212483" y="66179"/>
                </a:lnTo>
                <a:lnTo>
                  <a:pt x="213159" y="83151"/>
                </a:lnTo>
                <a:lnTo>
                  <a:pt x="228361" y="124563"/>
                </a:lnTo>
                <a:lnTo>
                  <a:pt x="256628" y="132117"/>
                </a:lnTo>
                <a:lnTo>
                  <a:pt x="263499" y="129565"/>
                </a:lnTo>
                <a:lnTo>
                  <a:pt x="268824" y="124460"/>
                </a:lnTo>
                <a:lnTo>
                  <a:pt x="273977" y="119355"/>
                </a:lnTo>
                <a:lnTo>
                  <a:pt x="274088" y="119154"/>
                </a:lnTo>
                <a:lnTo>
                  <a:pt x="242371" y="119154"/>
                </a:lnTo>
                <a:lnTo>
                  <a:pt x="237046" y="115637"/>
                </a:lnTo>
                <a:lnTo>
                  <a:pt x="226396" y="66179"/>
                </a:lnTo>
                <a:lnTo>
                  <a:pt x="226845" y="51426"/>
                </a:lnTo>
                <a:lnTo>
                  <a:pt x="242199" y="13183"/>
                </a:lnTo>
                <a:lnTo>
                  <a:pt x="273487" y="13183"/>
                </a:lnTo>
                <a:lnTo>
                  <a:pt x="272260" y="11093"/>
                </a:lnTo>
                <a:lnTo>
                  <a:pt x="268652" y="7054"/>
                </a:lnTo>
                <a:lnTo>
                  <a:pt x="264186" y="424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487" y="13183"/>
                </a:moveTo>
                <a:lnTo>
                  <a:pt x="254739" y="13183"/>
                </a:lnTo>
                <a:lnTo>
                  <a:pt x="260064" y="16680"/>
                </a:lnTo>
                <a:lnTo>
                  <a:pt x="264358" y="23654"/>
                </a:lnTo>
                <a:lnTo>
                  <a:pt x="267090" y="30244"/>
                </a:lnTo>
                <a:lnTo>
                  <a:pt x="269082" y="39528"/>
                </a:lnTo>
                <a:lnTo>
                  <a:pt x="270292" y="51426"/>
                </a:lnTo>
                <a:lnTo>
                  <a:pt x="270714" y="66179"/>
                </a:lnTo>
                <a:lnTo>
                  <a:pt x="270300" y="80746"/>
                </a:lnTo>
                <a:lnTo>
                  <a:pt x="254739" y="119154"/>
                </a:lnTo>
                <a:lnTo>
                  <a:pt x="274088" y="119154"/>
                </a:lnTo>
                <a:lnTo>
                  <a:pt x="284372" y="77043"/>
                </a:lnTo>
                <a:lnTo>
                  <a:pt x="284627" y="66179"/>
                </a:lnTo>
                <a:lnTo>
                  <a:pt x="284466" y="57018"/>
                </a:lnTo>
                <a:lnTo>
                  <a:pt x="275281" y="16238"/>
                </a:lnTo>
                <a:lnTo>
                  <a:pt x="2734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2659" y="4545252"/>
            <a:ext cx="551815" cy="156210"/>
          </a:xfrm>
          <a:custGeom>
            <a:avLst/>
            <a:gdLst/>
            <a:ahLst/>
            <a:cxnLst/>
            <a:rect l="l" t="t" r="r" b="b"/>
            <a:pathLst>
              <a:path w="551814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51814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51814" h="156210">
                <a:moveTo>
                  <a:pt x="102376" y="111859"/>
                </a:moveTo>
                <a:lnTo>
                  <a:pt x="86917" y="111859"/>
                </a:lnTo>
                <a:lnTo>
                  <a:pt x="86917" y="129987"/>
                </a:lnTo>
                <a:lnTo>
                  <a:pt x="94818" y="129987"/>
                </a:lnTo>
                <a:lnTo>
                  <a:pt x="94475" y="135333"/>
                </a:lnTo>
                <a:lnTo>
                  <a:pt x="93788" y="139452"/>
                </a:lnTo>
                <a:lnTo>
                  <a:pt x="91039" y="145260"/>
                </a:lnTo>
                <a:lnTo>
                  <a:pt x="88978" y="147431"/>
                </a:lnTo>
                <a:lnTo>
                  <a:pt x="86230" y="148838"/>
                </a:lnTo>
                <a:lnTo>
                  <a:pt x="90009" y="155671"/>
                </a:lnTo>
                <a:lnTo>
                  <a:pt x="94303" y="153460"/>
                </a:lnTo>
                <a:lnTo>
                  <a:pt x="97395" y="150285"/>
                </a:lnTo>
                <a:lnTo>
                  <a:pt x="101517" y="141965"/>
                </a:lnTo>
                <a:lnTo>
                  <a:pt x="102376" y="136599"/>
                </a:lnTo>
                <a:lnTo>
                  <a:pt x="102376" y="111859"/>
                </a:lnTo>
                <a:close/>
              </a:path>
              <a:path w="551814" h="156210">
                <a:moveTo>
                  <a:pt x="182454" y="13183"/>
                </a:moveTo>
                <a:lnTo>
                  <a:pt x="160951" y="13183"/>
                </a:lnTo>
                <a:lnTo>
                  <a:pt x="165932" y="15333"/>
                </a:lnTo>
                <a:lnTo>
                  <a:pt x="173834" y="23975"/>
                </a:lnTo>
                <a:lnTo>
                  <a:pt x="175723" y="29281"/>
                </a:lnTo>
                <a:lnTo>
                  <a:pt x="175723" y="41520"/>
                </a:lnTo>
                <a:lnTo>
                  <a:pt x="173662" y="47891"/>
                </a:lnTo>
                <a:lnTo>
                  <a:pt x="144976" y="82196"/>
                </a:lnTo>
                <a:lnTo>
                  <a:pt x="139431" y="87566"/>
                </a:lnTo>
                <a:lnTo>
                  <a:pt x="134627" y="92611"/>
                </a:lnTo>
                <a:lnTo>
                  <a:pt x="116462" y="126229"/>
                </a:lnTo>
                <a:lnTo>
                  <a:pt x="116462" y="129987"/>
                </a:lnTo>
                <a:lnTo>
                  <a:pt x="189809" y="129987"/>
                </a:lnTo>
                <a:lnTo>
                  <a:pt x="189809" y="114693"/>
                </a:lnTo>
                <a:lnTo>
                  <a:pt x="135528" y="114693"/>
                </a:lnTo>
                <a:lnTo>
                  <a:pt x="136903" y="111859"/>
                </a:lnTo>
                <a:lnTo>
                  <a:pt x="138792" y="109005"/>
                </a:lnTo>
                <a:lnTo>
                  <a:pt x="143602" y="103197"/>
                </a:lnTo>
                <a:lnTo>
                  <a:pt x="148755" y="97731"/>
                </a:lnTo>
                <a:lnTo>
                  <a:pt x="157000" y="89732"/>
                </a:lnTo>
                <a:lnTo>
                  <a:pt x="163726" y="82920"/>
                </a:lnTo>
                <a:lnTo>
                  <a:pt x="188778" y="46263"/>
                </a:lnTo>
                <a:lnTo>
                  <a:pt x="189637" y="36033"/>
                </a:lnTo>
                <a:lnTo>
                  <a:pt x="189057" y="28685"/>
                </a:lnTo>
                <a:lnTo>
                  <a:pt x="187318" y="21955"/>
                </a:lnTo>
                <a:lnTo>
                  <a:pt x="184419" y="15843"/>
                </a:lnTo>
                <a:lnTo>
                  <a:pt x="182454" y="13183"/>
                </a:lnTo>
                <a:close/>
              </a:path>
              <a:path w="551814" h="156210">
                <a:moveTo>
                  <a:pt x="155111" y="0"/>
                </a:moveTo>
                <a:lnTo>
                  <a:pt x="122538" y="21282"/>
                </a:lnTo>
                <a:lnTo>
                  <a:pt x="119210" y="37440"/>
                </a:lnTo>
                <a:lnTo>
                  <a:pt x="133124" y="39088"/>
                </a:lnTo>
                <a:lnTo>
                  <a:pt x="133124" y="30929"/>
                </a:lnTo>
                <a:lnTo>
                  <a:pt x="135185" y="24558"/>
                </a:lnTo>
                <a:lnTo>
                  <a:pt x="139136" y="20016"/>
                </a:lnTo>
                <a:lnTo>
                  <a:pt x="142915" y="15454"/>
                </a:lnTo>
                <a:lnTo>
                  <a:pt x="148240" y="13183"/>
                </a:lnTo>
                <a:lnTo>
                  <a:pt x="182454" y="13183"/>
                </a:lnTo>
                <a:lnTo>
                  <a:pt x="180361" y="10349"/>
                </a:lnTo>
                <a:lnTo>
                  <a:pt x="175305" y="5824"/>
                </a:lnTo>
                <a:lnTo>
                  <a:pt x="169411" y="2589"/>
                </a:lnTo>
                <a:lnTo>
                  <a:pt x="162679" y="647"/>
                </a:lnTo>
                <a:lnTo>
                  <a:pt x="155111" y="0"/>
                </a:lnTo>
                <a:close/>
              </a:path>
              <a:path w="551814" h="156210">
                <a:moveTo>
                  <a:pt x="223648" y="98676"/>
                </a:moveTo>
                <a:lnTo>
                  <a:pt x="210593" y="100082"/>
                </a:lnTo>
                <a:lnTo>
                  <a:pt x="211785" y="107306"/>
                </a:lnTo>
                <a:lnTo>
                  <a:pt x="213814" y="113660"/>
                </a:lnTo>
                <a:lnTo>
                  <a:pt x="249757" y="132117"/>
                </a:lnTo>
                <a:lnTo>
                  <a:pt x="256800" y="129565"/>
                </a:lnTo>
                <a:lnTo>
                  <a:pt x="262984" y="124460"/>
                </a:lnTo>
                <a:lnTo>
                  <a:pt x="267305" y="120191"/>
                </a:lnTo>
                <a:lnTo>
                  <a:pt x="268051" y="119154"/>
                </a:lnTo>
                <a:lnTo>
                  <a:pt x="237022" y="119145"/>
                </a:lnTo>
                <a:lnTo>
                  <a:pt x="233095" y="117547"/>
                </a:lnTo>
                <a:lnTo>
                  <a:pt x="230004" y="114331"/>
                </a:lnTo>
                <a:lnTo>
                  <a:pt x="226740" y="111116"/>
                </a:lnTo>
                <a:lnTo>
                  <a:pt x="224679" y="105890"/>
                </a:lnTo>
                <a:lnTo>
                  <a:pt x="223648" y="98676"/>
                </a:lnTo>
                <a:close/>
              </a:path>
              <a:path w="551814" h="156210">
                <a:moveTo>
                  <a:pt x="281036" y="68992"/>
                </a:moveTo>
                <a:lnTo>
                  <a:pt x="267794" y="68992"/>
                </a:lnTo>
                <a:lnTo>
                  <a:pt x="267716" y="79633"/>
                </a:lnTo>
                <a:lnTo>
                  <a:pt x="267086" y="85465"/>
                </a:lnTo>
                <a:lnTo>
                  <a:pt x="252849" y="115758"/>
                </a:lnTo>
                <a:lnTo>
                  <a:pt x="249757" y="118029"/>
                </a:lnTo>
                <a:lnTo>
                  <a:pt x="246150" y="119154"/>
                </a:lnTo>
                <a:lnTo>
                  <a:pt x="268058" y="119145"/>
                </a:lnTo>
                <a:lnTo>
                  <a:pt x="271014" y="115040"/>
                </a:lnTo>
                <a:lnTo>
                  <a:pt x="280892" y="74539"/>
                </a:lnTo>
                <a:lnTo>
                  <a:pt x="281036" y="68992"/>
                </a:lnTo>
                <a:close/>
              </a:path>
              <a:path w="551814" h="156210">
                <a:moveTo>
                  <a:pt x="250445" y="0"/>
                </a:moveTo>
                <a:lnTo>
                  <a:pt x="214112" y="18494"/>
                </a:lnTo>
                <a:lnTo>
                  <a:pt x="208532" y="43791"/>
                </a:lnTo>
                <a:lnTo>
                  <a:pt x="209114" y="52868"/>
                </a:lnTo>
                <a:lnTo>
                  <a:pt x="234671" y="85465"/>
                </a:lnTo>
                <a:lnTo>
                  <a:pt x="246837" y="86195"/>
                </a:lnTo>
                <a:lnTo>
                  <a:pt x="251990" y="84588"/>
                </a:lnTo>
                <a:lnTo>
                  <a:pt x="261266" y="78137"/>
                </a:lnTo>
                <a:lnTo>
                  <a:pt x="265045" y="74017"/>
                </a:lnTo>
                <a:lnTo>
                  <a:pt x="266112" y="72067"/>
                </a:lnTo>
                <a:lnTo>
                  <a:pt x="238420" y="72067"/>
                </a:lnTo>
                <a:lnTo>
                  <a:pt x="233095" y="69475"/>
                </a:lnTo>
                <a:lnTo>
                  <a:pt x="224507" y="59105"/>
                </a:lnTo>
                <a:lnTo>
                  <a:pt x="222446" y="52432"/>
                </a:lnTo>
                <a:lnTo>
                  <a:pt x="222446" y="35008"/>
                </a:lnTo>
                <a:lnTo>
                  <a:pt x="224679" y="27512"/>
                </a:lnTo>
                <a:lnTo>
                  <a:pt x="233611" y="16057"/>
                </a:lnTo>
                <a:lnTo>
                  <a:pt x="238936" y="13183"/>
                </a:lnTo>
                <a:lnTo>
                  <a:pt x="270244" y="13183"/>
                </a:lnTo>
                <a:lnTo>
                  <a:pt x="268996" y="11374"/>
                </a:lnTo>
                <a:lnTo>
                  <a:pt x="256972" y="2270"/>
                </a:lnTo>
                <a:lnTo>
                  <a:pt x="250445" y="0"/>
                </a:lnTo>
                <a:close/>
              </a:path>
              <a:path w="551814" h="156210">
                <a:moveTo>
                  <a:pt x="270244" y="13183"/>
                </a:moveTo>
                <a:lnTo>
                  <a:pt x="250788" y="13183"/>
                </a:lnTo>
                <a:lnTo>
                  <a:pt x="255941" y="15856"/>
                </a:lnTo>
                <a:lnTo>
                  <a:pt x="259892" y="21182"/>
                </a:lnTo>
                <a:lnTo>
                  <a:pt x="264015" y="26528"/>
                </a:lnTo>
                <a:lnTo>
                  <a:pt x="266076" y="33742"/>
                </a:lnTo>
                <a:lnTo>
                  <a:pt x="266076" y="51970"/>
                </a:lnTo>
                <a:lnTo>
                  <a:pt x="264015" y="59105"/>
                </a:lnTo>
                <a:lnTo>
                  <a:pt x="256113" y="69475"/>
                </a:lnTo>
                <a:lnTo>
                  <a:pt x="250788" y="72067"/>
                </a:lnTo>
                <a:lnTo>
                  <a:pt x="266112" y="72067"/>
                </a:lnTo>
                <a:lnTo>
                  <a:pt x="267794" y="68992"/>
                </a:lnTo>
                <a:lnTo>
                  <a:pt x="281036" y="68992"/>
                </a:lnTo>
                <a:lnTo>
                  <a:pt x="281055" y="68243"/>
                </a:lnTo>
                <a:lnTo>
                  <a:pt x="276554" y="26246"/>
                </a:lnTo>
                <a:lnTo>
                  <a:pt x="273462" y="17846"/>
                </a:lnTo>
                <a:lnTo>
                  <a:pt x="270244" y="13183"/>
                </a:lnTo>
                <a:close/>
              </a:path>
              <a:path w="551814" h="156210">
                <a:moveTo>
                  <a:pt x="346466" y="0"/>
                </a:moveTo>
                <a:lnTo>
                  <a:pt x="310050" y="14831"/>
                </a:lnTo>
                <a:lnTo>
                  <a:pt x="298793" y="51930"/>
                </a:lnTo>
                <a:lnTo>
                  <a:pt x="298097" y="71113"/>
                </a:lnTo>
                <a:lnTo>
                  <a:pt x="298702" y="85014"/>
                </a:lnTo>
                <a:lnTo>
                  <a:pt x="314545" y="123901"/>
                </a:lnTo>
                <a:lnTo>
                  <a:pt x="343202" y="132117"/>
                </a:lnTo>
                <a:lnTo>
                  <a:pt x="349042" y="130268"/>
                </a:lnTo>
                <a:lnTo>
                  <a:pt x="354195" y="126590"/>
                </a:lnTo>
                <a:lnTo>
                  <a:pt x="359520" y="122892"/>
                </a:lnTo>
                <a:lnTo>
                  <a:pt x="362403" y="119154"/>
                </a:lnTo>
                <a:lnTo>
                  <a:pt x="332380" y="119154"/>
                </a:lnTo>
                <a:lnTo>
                  <a:pt x="328601" y="117828"/>
                </a:lnTo>
                <a:lnTo>
                  <a:pt x="313829" y="79744"/>
                </a:lnTo>
                <a:lnTo>
                  <a:pt x="315890" y="73012"/>
                </a:lnTo>
                <a:lnTo>
                  <a:pt x="320184" y="67827"/>
                </a:lnTo>
                <a:lnTo>
                  <a:pt x="323939" y="63104"/>
                </a:lnTo>
                <a:lnTo>
                  <a:pt x="311596" y="63104"/>
                </a:lnTo>
                <a:lnTo>
                  <a:pt x="311923" y="54008"/>
                </a:lnTo>
                <a:lnTo>
                  <a:pt x="312685" y="45921"/>
                </a:lnTo>
                <a:lnTo>
                  <a:pt x="332724" y="12942"/>
                </a:lnTo>
                <a:lnTo>
                  <a:pt x="362698" y="12942"/>
                </a:lnTo>
                <a:lnTo>
                  <a:pt x="359177" y="8581"/>
                </a:lnTo>
                <a:lnTo>
                  <a:pt x="353680" y="2853"/>
                </a:lnTo>
                <a:lnTo>
                  <a:pt x="346466" y="0"/>
                </a:lnTo>
                <a:close/>
              </a:path>
              <a:path w="551814" h="156210">
                <a:moveTo>
                  <a:pt x="363145" y="60049"/>
                </a:moveTo>
                <a:lnTo>
                  <a:pt x="342000" y="60049"/>
                </a:lnTo>
                <a:lnTo>
                  <a:pt x="346981" y="62642"/>
                </a:lnTo>
                <a:lnTo>
                  <a:pt x="355226" y="73012"/>
                </a:lnTo>
                <a:lnTo>
                  <a:pt x="357193" y="79744"/>
                </a:lnTo>
                <a:lnTo>
                  <a:pt x="357287" y="98274"/>
                </a:lnTo>
                <a:lnTo>
                  <a:pt x="355226" y="105629"/>
                </a:lnTo>
                <a:lnTo>
                  <a:pt x="351103" y="111035"/>
                </a:lnTo>
                <a:lnTo>
                  <a:pt x="346809" y="116461"/>
                </a:lnTo>
                <a:lnTo>
                  <a:pt x="342000" y="119154"/>
                </a:lnTo>
                <a:lnTo>
                  <a:pt x="362403" y="119154"/>
                </a:lnTo>
                <a:lnTo>
                  <a:pt x="363661" y="117506"/>
                </a:lnTo>
                <a:lnTo>
                  <a:pt x="366735" y="110573"/>
                </a:lnTo>
                <a:lnTo>
                  <a:pt x="369655" y="103579"/>
                </a:lnTo>
                <a:lnTo>
                  <a:pt x="371201" y="96003"/>
                </a:lnTo>
                <a:lnTo>
                  <a:pt x="371201" y="87843"/>
                </a:lnTo>
                <a:lnTo>
                  <a:pt x="370592" y="79063"/>
                </a:lnTo>
                <a:lnTo>
                  <a:pt x="368775" y="71113"/>
                </a:lnTo>
                <a:lnTo>
                  <a:pt x="365766" y="63991"/>
                </a:lnTo>
                <a:lnTo>
                  <a:pt x="363145" y="60049"/>
                </a:lnTo>
                <a:close/>
              </a:path>
              <a:path w="551814" h="156210">
                <a:moveTo>
                  <a:pt x="338564" y="45921"/>
                </a:moveTo>
                <a:lnTo>
                  <a:pt x="333411" y="45921"/>
                </a:lnTo>
                <a:lnTo>
                  <a:pt x="328258" y="47328"/>
                </a:lnTo>
                <a:lnTo>
                  <a:pt x="323620" y="50162"/>
                </a:lnTo>
                <a:lnTo>
                  <a:pt x="318810" y="52975"/>
                </a:lnTo>
                <a:lnTo>
                  <a:pt x="314859" y="57296"/>
                </a:lnTo>
                <a:lnTo>
                  <a:pt x="311596" y="63104"/>
                </a:lnTo>
                <a:lnTo>
                  <a:pt x="323939" y="63104"/>
                </a:lnTo>
                <a:lnTo>
                  <a:pt x="324307" y="62642"/>
                </a:lnTo>
                <a:lnTo>
                  <a:pt x="329632" y="60049"/>
                </a:lnTo>
                <a:lnTo>
                  <a:pt x="363145" y="60049"/>
                </a:lnTo>
                <a:lnTo>
                  <a:pt x="361582" y="57698"/>
                </a:lnTo>
                <a:lnTo>
                  <a:pt x="356560" y="52543"/>
                </a:lnTo>
                <a:lnTo>
                  <a:pt x="351039" y="48863"/>
                </a:lnTo>
                <a:lnTo>
                  <a:pt x="345035" y="46656"/>
                </a:lnTo>
                <a:lnTo>
                  <a:pt x="338564" y="45921"/>
                </a:lnTo>
                <a:close/>
              </a:path>
              <a:path w="551814" h="156210">
                <a:moveTo>
                  <a:pt x="362698" y="12942"/>
                </a:moveTo>
                <a:lnTo>
                  <a:pt x="342343" y="12942"/>
                </a:lnTo>
                <a:lnTo>
                  <a:pt x="346809" y="15233"/>
                </a:lnTo>
                <a:lnTo>
                  <a:pt x="350588" y="19775"/>
                </a:lnTo>
                <a:lnTo>
                  <a:pt x="352821" y="22609"/>
                </a:lnTo>
                <a:lnTo>
                  <a:pt x="354539" y="27151"/>
                </a:lnTo>
                <a:lnTo>
                  <a:pt x="355741" y="33441"/>
                </a:lnTo>
                <a:lnTo>
                  <a:pt x="369140" y="32255"/>
                </a:lnTo>
                <a:lnTo>
                  <a:pt x="367945" y="25125"/>
                </a:lnTo>
                <a:lnTo>
                  <a:pt x="365897" y="18805"/>
                </a:lnTo>
                <a:lnTo>
                  <a:pt x="362980" y="13292"/>
                </a:lnTo>
                <a:lnTo>
                  <a:pt x="362698" y="12942"/>
                </a:lnTo>
                <a:close/>
              </a:path>
              <a:path w="551814" h="156210">
                <a:moveTo>
                  <a:pt x="446094" y="98917"/>
                </a:moveTo>
                <a:lnTo>
                  <a:pt x="432352" y="98917"/>
                </a:lnTo>
                <a:lnTo>
                  <a:pt x="432352" y="129987"/>
                </a:lnTo>
                <a:lnTo>
                  <a:pt x="446094" y="129987"/>
                </a:lnTo>
                <a:lnTo>
                  <a:pt x="446094" y="98917"/>
                </a:lnTo>
                <a:close/>
              </a:path>
              <a:path w="551814" h="156210">
                <a:moveTo>
                  <a:pt x="446094" y="462"/>
                </a:moveTo>
                <a:lnTo>
                  <a:pt x="434929" y="462"/>
                </a:lnTo>
                <a:lnTo>
                  <a:pt x="384427" y="84306"/>
                </a:lnTo>
                <a:lnTo>
                  <a:pt x="384427" y="98917"/>
                </a:lnTo>
                <a:lnTo>
                  <a:pt x="461038" y="98917"/>
                </a:lnTo>
                <a:lnTo>
                  <a:pt x="461038" y="84306"/>
                </a:lnTo>
                <a:lnTo>
                  <a:pt x="397826" y="84306"/>
                </a:lnTo>
                <a:lnTo>
                  <a:pt x="432352" y="26146"/>
                </a:lnTo>
                <a:lnTo>
                  <a:pt x="446094" y="26146"/>
                </a:lnTo>
                <a:lnTo>
                  <a:pt x="446094" y="462"/>
                </a:lnTo>
                <a:close/>
              </a:path>
              <a:path w="551814" h="156210">
                <a:moveTo>
                  <a:pt x="446094" y="26146"/>
                </a:moveTo>
                <a:lnTo>
                  <a:pt x="432352" y="26146"/>
                </a:lnTo>
                <a:lnTo>
                  <a:pt x="432352" y="84306"/>
                </a:lnTo>
                <a:lnTo>
                  <a:pt x="446094" y="84306"/>
                </a:lnTo>
                <a:lnTo>
                  <a:pt x="446094" y="26146"/>
                </a:lnTo>
                <a:close/>
              </a:path>
              <a:path w="551814" h="156210">
                <a:moveTo>
                  <a:pt x="492816" y="93732"/>
                </a:moveTo>
                <a:lnTo>
                  <a:pt x="479074" y="95842"/>
                </a:lnTo>
                <a:lnTo>
                  <a:pt x="480261" y="103496"/>
                </a:lnTo>
                <a:lnTo>
                  <a:pt x="482510" y="110422"/>
                </a:lnTo>
                <a:lnTo>
                  <a:pt x="514288" y="132358"/>
                </a:lnTo>
                <a:lnTo>
                  <a:pt x="522023" y="131620"/>
                </a:lnTo>
                <a:lnTo>
                  <a:pt x="529017" y="129409"/>
                </a:lnTo>
                <a:lnTo>
                  <a:pt x="535303" y="125728"/>
                </a:lnTo>
                <a:lnTo>
                  <a:pt x="540913" y="120581"/>
                </a:lnTo>
                <a:lnTo>
                  <a:pt x="541977" y="119154"/>
                </a:lnTo>
                <a:lnTo>
                  <a:pt x="508963" y="119154"/>
                </a:lnTo>
                <a:lnTo>
                  <a:pt x="504325" y="117165"/>
                </a:lnTo>
                <a:lnTo>
                  <a:pt x="500546" y="113166"/>
                </a:lnTo>
                <a:lnTo>
                  <a:pt x="496939" y="109146"/>
                </a:lnTo>
                <a:lnTo>
                  <a:pt x="494190" y="102675"/>
                </a:lnTo>
                <a:lnTo>
                  <a:pt x="492816" y="93732"/>
                </a:lnTo>
                <a:close/>
              </a:path>
              <a:path w="551814" h="156210">
                <a:moveTo>
                  <a:pt x="543550" y="66882"/>
                </a:moveTo>
                <a:lnTo>
                  <a:pt x="521846" y="66882"/>
                </a:lnTo>
                <a:lnTo>
                  <a:pt x="526999" y="69274"/>
                </a:lnTo>
                <a:lnTo>
                  <a:pt x="535244" y="78860"/>
                </a:lnTo>
                <a:lnTo>
                  <a:pt x="537305" y="84849"/>
                </a:lnTo>
                <a:lnTo>
                  <a:pt x="537229" y="100001"/>
                </a:lnTo>
                <a:lnTo>
                  <a:pt x="535072" y="106212"/>
                </a:lnTo>
                <a:lnTo>
                  <a:pt x="526140" y="116582"/>
                </a:lnTo>
                <a:lnTo>
                  <a:pt x="520815" y="119154"/>
                </a:lnTo>
                <a:lnTo>
                  <a:pt x="541977" y="119154"/>
                </a:lnTo>
                <a:lnTo>
                  <a:pt x="545548" y="114367"/>
                </a:lnTo>
                <a:lnTo>
                  <a:pt x="548879" y="107508"/>
                </a:lnTo>
                <a:lnTo>
                  <a:pt x="550889" y="100001"/>
                </a:lnTo>
                <a:lnTo>
                  <a:pt x="551563" y="91843"/>
                </a:lnTo>
                <a:lnTo>
                  <a:pt x="551563" y="83362"/>
                </a:lnTo>
                <a:lnTo>
                  <a:pt x="549673" y="76348"/>
                </a:lnTo>
                <a:lnTo>
                  <a:pt x="543550" y="66882"/>
                </a:lnTo>
                <a:close/>
              </a:path>
              <a:path w="551814" h="156210">
                <a:moveTo>
                  <a:pt x="507417" y="54623"/>
                </a:moveTo>
                <a:lnTo>
                  <a:pt x="505871" y="68771"/>
                </a:lnTo>
                <a:lnTo>
                  <a:pt x="509822" y="67505"/>
                </a:lnTo>
                <a:lnTo>
                  <a:pt x="512914" y="66882"/>
                </a:lnTo>
                <a:lnTo>
                  <a:pt x="543550" y="66882"/>
                </a:lnTo>
                <a:lnTo>
                  <a:pt x="542459" y="65194"/>
                </a:lnTo>
                <a:lnTo>
                  <a:pt x="537477" y="61536"/>
                </a:lnTo>
                <a:lnTo>
                  <a:pt x="530950" y="59808"/>
                </a:lnTo>
                <a:lnTo>
                  <a:pt x="535931" y="57135"/>
                </a:lnTo>
                <a:lnTo>
                  <a:pt x="538290" y="54864"/>
                </a:lnTo>
                <a:lnTo>
                  <a:pt x="509135" y="54864"/>
                </a:lnTo>
                <a:lnTo>
                  <a:pt x="508448" y="54784"/>
                </a:lnTo>
                <a:lnTo>
                  <a:pt x="507417" y="54623"/>
                </a:lnTo>
                <a:close/>
              </a:path>
              <a:path w="551814" h="156210">
                <a:moveTo>
                  <a:pt x="539987" y="12942"/>
                </a:moveTo>
                <a:lnTo>
                  <a:pt x="519441" y="12942"/>
                </a:lnTo>
                <a:lnTo>
                  <a:pt x="523907" y="14871"/>
                </a:lnTo>
                <a:lnTo>
                  <a:pt x="527171" y="18710"/>
                </a:lnTo>
                <a:lnTo>
                  <a:pt x="530606" y="22568"/>
                </a:lnTo>
                <a:lnTo>
                  <a:pt x="532152" y="27392"/>
                </a:lnTo>
                <a:lnTo>
                  <a:pt x="532152" y="40575"/>
                </a:lnTo>
                <a:lnTo>
                  <a:pt x="529919" y="46042"/>
                </a:lnTo>
                <a:lnTo>
                  <a:pt x="520643" y="53096"/>
                </a:lnTo>
                <a:lnTo>
                  <a:pt x="515490" y="54864"/>
                </a:lnTo>
                <a:lnTo>
                  <a:pt x="538290" y="54864"/>
                </a:lnTo>
                <a:lnTo>
                  <a:pt x="539710" y="53498"/>
                </a:lnTo>
                <a:lnTo>
                  <a:pt x="544863" y="44233"/>
                </a:lnTo>
                <a:lnTo>
                  <a:pt x="546066" y="39168"/>
                </a:lnTo>
                <a:lnTo>
                  <a:pt x="545987" y="27392"/>
                </a:lnTo>
                <a:lnTo>
                  <a:pt x="544692" y="22126"/>
                </a:lnTo>
                <a:lnTo>
                  <a:pt x="542115" y="16941"/>
                </a:lnTo>
                <a:lnTo>
                  <a:pt x="539987" y="12942"/>
                </a:lnTo>
                <a:close/>
              </a:path>
              <a:path w="551814" h="156210">
                <a:moveTo>
                  <a:pt x="519785" y="0"/>
                </a:moveTo>
                <a:lnTo>
                  <a:pt x="484507" y="19391"/>
                </a:lnTo>
                <a:lnTo>
                  <a:pt x="480449" y="33441"/>
                </a:lnTo>
                <a:lnTo>
                  <a:pt x="494190" y="36254"/>
                </a:lnTo>
                <a:lnTo>
                  <a:pt x="495049" y="28577"/>
                </a:lnTo>
                <a:lnTo>
                  <a:pt x="497282" y="22769"/>
                </a:lnTo>
                <a:lnTo>
                  <a:pt x="504497" y="14911"/>
                </a:lnTo>
                <a:lnTo>
                  <a:pt x="508791" y="12942"/>
                </a:lnTo>
                <a:lnTo>
                  <a:pt x="539987" y="12942"/>
                </a:lnTo>
                <a:lnTo>
                  <a:pt x="539367" y="11776"/>
                </a:lnTo>
                <a:lnTo>
                  <a:pt x="535588" y="7656"/>
                </a:lnTo>
                <a:lnTo>
                  <a:pt x="525281" y="1527"/>
                </a:lnTo>
                <a:lnTo>
                  <a:pt x="519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9249" y="4545252"/>
            <a:ext cx="656590" cy="156210"/>
          </a:xfrm>
          <a:custGeom>
            <a:avLst/>
            <a:gdLst/>
            <a:ahLst/>
            <a:cxnLst/>
            <a:rect l="l" t="t" r="r" b="b"/>
            <a:pathLst>
              <a:path w="656589" h="156210">
                <a:moveTo>
                  <a:pt x="61494" y="98917"/>
                </a:moveTo>
                <a:lnTo>
                  <a:pt x="47924" y="98917"/>
                </a:lnTo>
                <a:lnTo>
                  <a:pt x="47924" y="129987"/>
                </a:lnTo>
                <a:lnTo>
                  <a:pt x="61494" y="129987"/>
                </a:lnTo>
                <a:lnTo>
                  <a:pt x="61494" y="98917"/>
                </a:lnTo>
                <a:close/>
              </a:path>
              <a:path w="656589" h="156210">
                <a:moveTo>
                  <a:pt x="61494" y="462"/>
                </a:moveTo>
                <a:lnTo>
                  <a:pt x="50501" y="462"/>
                </a:lnTo>
                <a:lnTo>
                  <a:pt x="0" y="84306"/>
                </a:lnTo>
                <a:lnTo>
                  <a:pt x="0" y="98917"/>
                </a:lnTo>
                <a:lnTo>
                  <a:pt x="76438" y="98917"/>
                </a:lnTo>
                <a:lnTo>
                  <a:pt x="76438" y="84306"/>
                </a:lnTo>
                <a:lnTo>
                  <a:pt x="13226" y="84306"/>
                </a:lnTo>
                <a:lnTo>
                  <a:pt x="47924" y="26146"/>
                </a:lnTo>
                <a:lnTo>
                  <a:pt x="61494" y="26146"/>
                </a:lnTo>
                <a:lnTo>
                  <a:pt x="61494" y="462"/>
                </a:lnTo>
                <a:close/>
              </a:path>
              <a:path w="656589" h="156210">
                <a:moveTo>
                  <a:pt x="61494" y="26146"/>
                </a:moveTo>
                <a:lnTo>
                  <a:pt x="47924" y="26146"/>
                </a:lnTo>
                <a:lnTo>
                  <a:pt x="47924" y="84306"/>
                </a:lnTo>
                <a:lnTo>
                  <a:pt x="61494" y="84306"/>
                </a:lnTo>
                <a:lnTo>
                  <a:pt x="61494" y="26146"/>
                </a:lnTo>
                <a:close/>
              </a:path>
              <a:path w="656589" h="156210">
                <a:moveTo>
                  <a:pt x="136559" y="0"/>
                </a:moveTo>
                <a:lnTo>
                  <a:pt x="101346" y="19735"/>
                </a:lnTo>
                <a:lnTo>
                  <a:pt x="94646" y="66179"/>
                </a:lnTo>
                <a:lnTo>
                  <a:pt x="95323" y="83151"/>
                </a:lnTo>
                <a:lnTo>
                  <a:pt x="110522" y="124563"/>
                </a:lnTo>
                <a:lnTo>
                  <a:pt x="138792" y="132117"/>
                </a:lnTo>
                <a:lnTo>
                  <a:pt x="145491" y="129565"/>
                </a:lnTo>
                <a:lnTo>
                  <a:pt x="156141" y="119355"/>
                </a:lnTo>
                <a:lnTo>
                  <a:pt x="156252" y="119154"/>
                </a:lnTo>
                <a:lnTo>
                  <a:pt x="124363" y="119154"/>
                </a:lnTo>
                <a:lnTo>
                  <a:pt x="119210" y="115637"/>
                </a:lnTo>
                <a:lnTo>
                  <a:pt x="108388" y="66179"/>
                </a:lnTo>
                <a:lnTo>
                  <a:pt x="108836" y="51426"/>
                </a:lnTo>
                <a:lnTo>
                  <a:pt x="124191" y="13183"/>
                </a:lnTo>
                <a:lnTo>
                  <a:pt x="155583" y="13183"/>
                </a:lnTo>
                <a:lnTo>
                  <a:pt x="154423" y="11093"/>
                </a:lnTo>
                <a:lnTo>
                  <a:pt x="150644" y="7054"/>
                </a:lnTo>
                <a:lnTo>
                  <a:pt x="141712" y="1406"/>
                </a:lnTo>
                <a:lnTo>
                  <a:pt x="136559" y="0"/>
                </a:lnTo>
                <a:close/>
              </a:path>
              <a:path w="656589" h="156210">
                <a:moveTo>
                  <a:pt x="155583" y="13183"/>
                </a:moveTo>
                <a:lnTo>
                  <a:pt x="136903" y="13183"/>
                </a:lnTo>
                <a:lnTo>
                  <a:pt x="142228" y="16680"/>
                </a:lnTo>
                <a:lnTo>
                  <a:pt x="146350" y="23654"/>
                </a:lnTo>
                <a:lnTo>
                  <a:pt x="149155" y="30244"/>
                </a:lnTo>
                <a:lnTo>
                  <a:pt x="151138" y="39528"/>
                </a:lnTo>
                <a:lnTo>
                  <a:pt x="152309" y="51426"/>
                </a:lnTo>
                <a:lnTo>
                  <a:pt x="152706" y="66179"/>
                </a:lnTo>
                <a:lnTo>
                  <a:pt x="152317" y="80746"/>
                </a:lnTo>
                <a:lnTo>
                  <a:pt x="136903" y="119154"/>
                </a:lnTo>
                <a:lnTo>
                  <a:pt x="156252" y="119154"/>
                </a:lnTo>
                <a:lnTo>
                  <a:pt x="166364" y="77043"/>
                </a:lnTo>
                <a:lnTo>
                  <a:pt x="166619" y="66179"/>
                </a:lnTo>
                <a:lnTo>
                  <a:pt x="166461" y="57018"/>
                </a:lnTo>
                <a:lnTo>
                  <a:pt x="160264" y="21624"/>
                </a:lnTo>
                <a:lnTo>
                  <a:pt x="155583" y="13183"/>
                </a:lnTo>
                <a:close/>
              </a:path>
              <a:path w="656589" h="156210">
                <a:moveTo>
                  <a:pt x="207501" y="111859"/>
                </a:moveTo>
                <a:lnTo>
                  <a:pt x="192042" y="111859"/>
                </a:lnTo>
                <a:lnTo>
                  <a:pt x="192042" y="129987"/>
                </a:lnTo>
                <a:lnTo>
                  <a:pt x="199771" y="129987"/>
                </a:lnTo>
                <a:lnTo>
                  <a:pt x="199600" y="135333"/>
                </a:lnTo>
                <a:lnTo>
                  <a:pt x="198741" y="139452"/>
                </a:lnTo>
                <a:lnTo>
                  <a:pt x="197367" y="142366"/>
                </a:lnTo>
                <a:lnTo>
                  <a:pt x="196164" y="145260"/>
                </a:lnTo>
                <a:lnTo>
                  <a:pt x="193931" y="147431"/>
                </a:lnTo>
                <a:lnTo>
                  <a:pt x="191183" y="148838"/>
                </a:lnTo>
                <a:lnTo>
                  <a:pt x="194962" y="155671"/>
                </a:lnTo>
                <a:lnTo>
                  <a:pt x="199256" y="153460"/>
                </a:lnTo>
                <a:lnTo>
                  <a:pt x="202520" y="150285"/>
                </a:lnTo>
                <a:lnTo>
                  <a:pt x="204409" y="146125"/>
                </a:lnTo>
                <a:lnTo>
                  <a:pt x="206471" y="141965"/>
                </a:lnTo>
                <a:lnTo>
                  <a:pt x="207501" y="136599"/>
                </a:lnTo>
                <a:lnTo>
                  <a:pt x="207501" y="111859"/>
                </a:lnTo>
                <a:close/>
              </a:path>
              <a:path w="656589" h="156210">
                <a:moveTo>
                  <a:pt x="274493" y="28718"/>
                </a:moveTo>
                <a:lnTo>
                  <a:pt x="261094" y="28718"/>
                </a:lnTo>
                <a:lnTo>
                  <a:pt x="261094" y="129987"/>
                </a:lnTo>
                <a:lnTo>
                  <a:pt x="274493" y="129987"/>
                </a:lnTo>
                <a:lnTo>
                  <a:pt x="274493" y="28718"/>
                </a:lnTo>
                <a:close/>
              </a:path>
              <a:path w="656589" h="156210">
                <a:moveTo>
                  <a:pt x="274493" y="0"/>
                </a:moveTo>
                <a:lnTo>
                  <a:pt x="265904" y="0"/>
                </a:lnTo>
                <a:lnTo>
                  <a:pt x="263499" y="5647"/>
                </a:lnTo>
                <a:lnTo>
                  <a:pt x="259377" y="11415"/>
                </a:lnTo>
                <a:lnTo>
                  <a:pt x="248040" y="23191"/>
                </a:lnTo>
                <a:lnTo>
                  <a:pt x="241341" y="28256"/>
                </a:lnTo>
                <a:lnTo>
                  <a:pt x="233783" y="32496"/>
                </a:lnTo>
                <a:lnTo>
                  <a:pt x="233783" y="47810"/>
                </a:lnTo>
                <a:lnTo>
                  <a:pt x="261094" y="28718"/>
                </a:lnTo>
                <a:lnTo>
                  <a:pt x="274493" y="28718"/>
                </a:lnTo>
                <a:lnTo>
                  <a:pt x="274493" y="0"/>
                </a:lnTo>
                <a:close/>
              </a:path>
              <a:path w="656589" h="156210">
                <a:moveTo>
                  <a:pt x="327914" y="94676"/>
                </a:moveTo>
                <a:lnTo>
                  <a:pt x="313657" y="96083"/>
                </a:lnTo>
                <a:lnTo>
                  <a:pt x="314816" y="103811"/>
                </a:lnTo>
                <a:lnTo>
                  <a:pt x="317007" y="110746"/>
                </a:lnTo>
                <a:lnTo>
                  <a:pt x="349214" y="132117"/>
                </a:lnTo>
                <a:lnTo>
                  <a:pt x="357880" y="131145"/>
                </a:lnTo>
                <a:lnTo>
                  <a:pt x="365597" y="128231"/>
                </a:lnTo>
                <a:lnTo>
                  <a:pt x="372379" y="123376"/>
                </a:lnTo>
                <a:lnTo>
                  <a:pt x="376023" y="119154"/>
                </a:lnTo>
                <a:lnTo>
                  <a:pt x="343717" y="119154"/>
                </a:lnTo>
                <a:lnTo>
                  <a:pt x="339079" y="117125"/>
                </a:lnTo>
                <a:lnTo>
                  <a:pt x="335129" y="113045"/>
                </a:lnTo>
                <a:lnTo>
                  <a:pt x="331350" y="108965"/>
                </a:lnTo>
                <a:lnTo>
                  <a:pt x="328945" y="102836"/>
                </a:lnTo>
                <a:lnTo>
                  <a:pt x="327914" y="94676"/>
                </a:lnTo>
                <a:close/>
              </a:path>
              <a:path w="656589" h="156210">
                <a:moveTo>
                  <a:pt x="378500" y="58160"/>
                </a:moveTo>
                <a:lnTo>
                  <a:pt x="355913" y="58160"/>
                </a:lnTo>
                <a:lnTo>
                  <a:pt x="361582" y="60793"/>
                </a:lnTo>
                <a:lnTo>
                  <a:pt x="366048" y="66058"/>
                </a:lnTo>
                <a:lnTo>
                  <a:pt x="370342" y="71324"/>
                </a:lnTo>
                <a:lnTo>
                  <a:pt x="372575" y="78498"/>
                </a:lnTo>
                <a:lnTo>
                  <a:pt x="372575" y="97028"/>
                </a:lnTo>
                <a:lnTo>
                  <a:pt x="370342" y="104644"/>
                </a:lnTo>
                <a:lnTo>
                  <a:pt x="361066" y="116260"/>
                </a:lnTo>
                <a:lnTo>
                  <a:pt x="355570" y="119154"/>
                </a:lnTo>
                <a:lnTo>
                  <a:pt x="376023" y="119154"/>
                </a:lnTo>
                <a:lnTo>
                  <a:pt x="386832" y="86195"/>
                </a:lnTo>
                <a:lnTo>
                  <a:pt x="386218" y="77321"/>
                </a:lnTo>
                <a:lnTo>
                  <a:pt x="384363" y="69299"/>
                </a:lnTo>
                <a:lnTo>
                  <a:pt x="381252" y="62128"/>
                </a:lnTo>
                <a:lnTo>
                  <a:pt x="378500" y="58160"/>
                </a:lnTo>
                <a:close/>
              </a:path>
              <a:path w="656589" h="156210">
                <a:moveTo>
                  <a:pt x="381851" y="2351"/>
                </a:moveTo>
                <a:lnTo>
                  <a:pt x="326712" y="2351"/>
                </a:lnTo>
                <a:lnTo>
                  <a:pt x="316062" y="68771"/>
                </a:lnTo>
                <a:lnTo>
                  <a:pt x="328601" y="70640"/>
                </a:lnTo>
                <a:lnTo>
                  <a:pt x="330662" y="67043"/>
                </a:lnTo>
                <a:lnTo>
                  <a:pt x="333411" y="64049"/>
                </a:lnTo>
                <a:lnTo>
                  <a:pt x="340625" y="59346"/>
                </a:lnTo>
                <a:lnTo>
                  <a:pt x="344576" y="58160"/>
                </a:lnTo>
                <a:lnTo>
                  <a:pt x="378500" y="58160"/>
                </a:lnTo>
                <a:lnTo>
                  <a:pt x="376869" y="55809"/>
                </a:lnTo>
                <a:lnTo>
                  <a:pt x="373243" y="52272"/>
                </a:lnTo>
                <a:lnTo>
                  <a:pt x="331693" y="52272"/>
                </a:lnTo>
                <a:lnTo>
                  <a:pt x="337533" y="17424"/>
                </a:lnTo>
                <a:lnTo>
                  <a:pt x="381851" y="17424"/>
                </a:lnTo>
                <a:lnTo>
                  <a:pt x="381851" y="2351"/>
                </a:lnTo>
                <a:close/>
              </a:path>
              <a:path w="656589" h="156210">
                <a:moveTo>
                  <a:pt x="352478" y="44032"/>
                </a:moveTo>
                <a:lnTo>
                  <a:pt x="345091" y="44032"/>
                </a:lnTo>
                <a:lnTo>
                  <a:pt x="338221" y="46785"/>
                </a:lnTo>
                <a:lnTo>
                  <a:pt x="331693" y="52272"/>
                </a:lnTo>
                <a:lnTo>
                  <a:pt x="373243" y="52272"/>
                </a:lnTo>
                <a:lnTo>
                  <a:pt x="371585" y="50654"/>
                </a:lnTo>
                <a:lnTo>
                  <a:pt x="365769" y="46974"/>
                </a:lnTo>
                <a:lnTo>
                  <a:pt x="359405" y="44767"/>
                </a:lnTo>
                <a:lnTo>
                  <a:pt x="352478" y="44032"/>
                </a:lnTo>
                <a:close/>
              </a:path>
              <a:path w="656589" h="156210">
                <a:moveTo>
                  <a:pt x="445750" y="0"/>
                </a:moveTo>
                <a:lnTo>
                  <a:pt x="410537" y="19735"/>
                </a:lnTo>
                <a:lnTo>
                  <a:pt x="403838" y="66179"/>
                </a:lnTo>
                <a:lnTo>
                  <a:pt x="404514" y="83151"/>
                </a:lnTo>
                <a:lnTo>
                  <a:pt x="419713" y="124563"/>
                </a:lnTo>
                <a:lnTo>
                  <a:pt x="447983" y="132117"/>
                </a:lnTo>
                <a:lnTo>
                  <a:pt x="454683" y="129565"/>
                </a:lnTo>
                <a:lnTo>
                  <a:pt x="465333" y="119355"/>
                </a:lnTo>
                <a:lnTo>
                  <a:pt x="465443" y="119154"/>
                </a:lnTo>
                <a:lnTo>
                  <a:pt x="433555" y="119154"/>
                </a:lnTo>
                <a:lnTo>
                  <a:pt x="428401" y="115637"/>
                </a:lnTo>
                <a:lnTo>
                  <a:pt x="417580" y="66179"/>
                </a:lnTo>
                <a:lnTo>
                  <a:pt x="418028" y="51426"/>
                </a:lnTo>
                <a:lnTo>
                  <a:pt x="433383" y="13183"/>
                </a:lnTo>
                <a:lnTo>
                  <a:pt x="464774" y="13183"/>
                </a:lnTo>
                <a:lnTo>
                  <a:pt x="463615" y="11093"/>
                </a:lnTo>
                <a:lnTo>
                  <a:pt x="459836" y="7054"/>
                </a:lnTo>
                <a:lnTo>
                  <a:pt x="450904" y="1406"/>
                </a:lnTo>
                <a:lnTo>
                  <a:pt x="445750" y="0"/>
                </a:lnTo>
                <a:close/>
              </a:path>
              <a:path w="656589" h="156210">
                <a:moveTo>
                  <a:pt x="464774" y="13183"/>
                </a:moveTo>
                <a:lnTo>
                  <a:pt x="446094" y="13183"/>
                </a:lnTo>
                <a:lnTo>
                  <a:pt x="451419" y="16680"/>
                </a:lnTo>
                <a:lnTo>
                  <a:pt x="455541" y="23654"/>
                </a:lnTo>
                <a:lnTo>
                  <a:pt x="458346" y="30244"/>
                </a:lnTo>
                <a:lnTo>
                  <a:pt x="460330" y="39528"/>
                </a:lnTo>
                <a:lnTo>
                  <a:pt x="461500" y="51426"/>
                </a:lnTo>
                <a:lnTo>
                  <a:pt x="461897" y="66179"/>
                </a:lnTo>
                <a:lnTo>
                  <a:pt x="461508" y="80746"/>
                </a:lnTo>
                <a:lnTo>
                  <a:pt x="446094" y="119154"/>
                </a:lnTo>
                <a:lnTo>
                  <a:pt x="465443" y="119154"/>
                </a:lnTo>
                <a:lnTo>
                  <a:pt x="475556" y="77043"/>
                </a:lnTo>
                <a:lnTo>
                  <a:pt x="475811" y="66179"/>
                </a:lnTo>
                <a:lnTo>
                  <a:pt x="475652" y="57018"/>
                </a:lnTo>
                <a:lnTo>
                  <a:pt x="469455" y="21624"/>
                </a:lnTo>
                <a:lnTo>
                  <a:pt x="464774" y="13183"/>
                </a:lnTo>
                <a:close/>
              </a:path>
              <a:path w="656589" h="156210">
                <a:moveTo>
                  <a:pt x="535931" y="0"/>
                </a:moveTo>
                <a:lnTo>
                  <a:pt x="500718" y="19735"/>
                </a:lnTo>
                <a:lnTo>
                  <a:pt x="494019" y="66179"/>
                </a:lnTo>
                <a:lnTo>
                  <a:pt x="494695" y="83151"/>
                </a:lnTo>
                <a:lnTo>
                  <a:pt x="509894" y="124563"/>
                </a:lnTo>
                <a:lnTo>
                  <a:pt x="538164" y="132117"/>
                </a:lnTo>
                <a:lnTo>
                  <a:pt x="544863" y="129565"/>
                </a:lnTo>
                <a:lnTo>
                  <a:pt x="555513" y="119355"/>
                </a:lnTo>
                <a:lnTo>
                  <a:pt x="555624" y="119154"/>
                </a:lnTo>
                <a:lnTo>
                  <a:pt x="523735" y="119154"/>
                </a:lnTo>
                <a:lnTo>
                  <a:pt x="518582" y="115637"/>
                </a:lnTo>
                <a:lnTo>
                  <a:pt x="507760" y="66179"/>
                </a:lnTo>
                <a:lnTo>
                  <a:pt x="508209" y="51426"/>
                </a:lnTo>
                <a:lnTo>
                  <a:pt x="523564" y="13183"/>
                </a:lnTo>
                <a:lnTo>
                  <a:pt x="554955" y="13183"/>
                </a:lnTo>
                <a:lnTo>
                  <a:pt x="553796" y="11093"/>
                </a:lnTo>
                <a:lnTo>
                  <a:pt x="550017" y="7054"/>
                </a:lnTo>
                <a:lnTo>
                  <a:pt x="541084" y="1406"/>
                </a:lnTo>
                <a:lnTo>
                  <a:pt x="535931" y="0"/>
                </a:lnTo>
                <a:close/>
              </a:path>
              <a:path w="656589" h="156210">
                <a:moveTo>
                  <a:pt x="554955" y="13183"/>
                </a:moveTo>
                <a:lnTo>
                  <a:pt x="536275" y="13183"/>
                </a:lnTo>
                <a:lnTo>
                  <a:pt x="541600" y="16680"/>
                </a:lnTo>
                <a:lnTo>
                  <a:pt x="545722" y="23654"/>
                </a:lnTo>
                <a:lnTo>
                  <a:pt x="548527" y="30244"/>
                </a:lnTo>
                <a:lnTo>
                  <a:pt x="550510" y="39528"/>
                </a:lnTo>
                <a:lnTo>
                  <a:pt x="551681" y="51426"/>
                </a:lnTo>
                <a:lnTo>
                  <a:pt x="552078" y="66179"/>
                </a:lnTo>
                <a:lnTo>
                  <a:pt x="551689" y="80746"/>
                </a:lnTo>
                <a:lnTo>
                  <a:pt x="536275" y="119154"/>
                </a:lnTo>
                <a:lnTo>
                  <a:pt x="555624" y="119154"/>
                </a:lnTo>
                <a:lnTo>
                  <a:pt x="565737" y="77043"/>
                </a:lnTo>
                <a:lnTo>
                  <a:pt x="565991" y="66179"/>
                </a:lnTo>
                <a:lnTo>
                  <a:pt x="565833" y="57018"/>
                </a:lnTo>
                <a:lnTo>
                  <a:pt x="559636" y="21624"/>
                </a:lnTo>
                <a:lnTo>
                  <a:pt x="554955" y="13183"/>
                </a:lnTo>
                <a:close/>
              </a:path>
              <a:path w="656589" h="156210">
                <a:moveTo>
                  <a:pt x="626112" y="0"/>
                </a:moveTo>
                <a:lnTo>
                  <a:pt x="590899" y="19735"/>
                </a:lnTo>
                <a:lnTo>
                  <a:pt x="584199" y="66179"/>
                </a:lnTo>
                <a:lnTo>
                  <a:pt x="584876" y="83151"/>
                </a:lnTo>
                <a:lnTo>
                  <a:pt x="600075" y="124563"/>
                </a:lnTo>
                <a:lnTo>
                  <a:pt x="628345" y="132117"/>
                </a:lnTo>
                <a:lnTo>
                  <a:pt x="635044" y="129565"/>
                </a:lnTo>
                <a:lnTo>
                  <a:pt x="645694" y="119355"/>
                </a:lnTo>
                <a:lnTo>
                  <a:pt x="645805" y="119154"/>
                </a:lnTo>
                <a:lnTo>
                  <a:pt x="613916" y="119154"/>
                </a:lnTo>
                <a:lnTo>
                  <a:pt x="608763" y="115637"/>
                </a:lnTo>
                <a:lnTo>
                  <a:pt x="597941" y="66179"/>
                </a:lnTo>
                <a:lnTo>
                  <a:pt x="598389" y="51426"/>
                </a:lnTo>
                <a:lnTo>
                  <a:pt x="613744" y="13183"/>
                </a:lnTo>
                <a:lnTo>
                  <a:pt x="645136" y="13183"/>
                </a:lnTo>
                <a:lnTo>
                  <a:pt x="643976" y="11093"/>
                </a:lnTo>
                <a:lnTo>
                  <a:pt x="640197" y="7054"/>
                </a:lnTo>
                <a:lnTo>
                  <a:pt x="631265" y="1406"/>
                </a:lnTo>
                <a:lnTo>
                  <a:pt x="626112" y="0"/>
                </a:lnTo>
                <a:close/>
              </a:path>
              <a:path w="656589" h="156210">
                <a:moveTo>
                  <a:pt x="645136" y="13183"/>
                </a:moveTo>
                <a:lnTo>
                  <a:pt x="626456" y="13183"/>
                </a:lnTo>
                <a:lnTo>
                  <a:pt x="631781" y="16680"/>
                </a:lnTo>
                <a:lnTo>
                  <a:pt x="635903" y="23654"/>
                </a:lnTo>
                <a:lnTo>
                  <a:pt x="638708" y="30244"/>
                </a:lnTo>
                <a:lnTo>
                  <a:pt x="640691" y="39528"/>
                </a:lnTo>
                <a:lnTo>
                  <a:pt x="641862" y="51426"/>
                </a:lnTo>
                <a:lnTo>
                  <a:pt x="642259" y="66179"/>
                </a:lnTo>
                <a:lnTo>
                  <a:pt x="641870" y="80746"/>
                </a:lnTo>
                <a:lnTo>
                  <a:pt x="626456" y="119154"/>
                </a:lnTo>
                <a:lnTo>
                  <a:pt x="645805" y="119154"/>
                </a:lnTo>
                <a:lnTo>
                  <a:pt x="655917" y="77043"/>
                </a:lnTo>
                <a:lnTo>
                  <a:pt x="656172" y="66179"/>
                </a:lnTo>
                <a:lnTo>
                  <a:pt x="656014" y="57018"/>
                </a:lnTo>
                <a:lnTo>
                  <a:pt x="649817" y="21624"/>
                </a:lnTo>
                <a:lnTo>
                  <a:pt x="645136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10367" y="4519568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2404" y="8963"/>
                </a:moveTo>
                <a:lnTo>
                  <a:pt x="0" y="17444"/>
                </a:lnTo>
                <a:lnTo>
                  <a:pt x="3779" y="18529"/>
                </a:lnTo>
                <a:lnTo>
                  <a:pt x="7901" y="19634"/>
                </a:lnTo>
                <a:lnTo>
                  <a:pt x="12195" y="20740"/>
                </a:lnTo>
                <a:lnTo>
                  <a:pt x="10649" y="22468"/>
                </a:lnTo>
                <a:lnTo>
                  <a:pt x="7901" y="26146"/>
                </a:lnTo>
                <a:lnTo>
                  <a:pt x="3950" y="31793"/>
                </a:lnTo>
                <a:lnTo>
                  <a:pt x="9791" y="36757"/>
                </a:lnTo>
                <a:lnTo>
                  <a:pt x="11680" y="33923"/>
                </a:lnTo>
                <a:lnTo>
                  <a:pt x="13913" y="29683"/>
                </a:lnTo>
                <a:lnTo>
                  <a:pt x="16490" y="24035"/>
                </a:lnTo>
                <a:lnTo>
                  <a:pt x="23673" y="24035"/>
                </a:lnTo>
                <a:lnTo>
                  <a:pt x="22674" y="22769"/>
                </a:lnTo>
                <a:lnTo>
                  <a:pt x="20612" y="20740"/>
                </a:lnTo>
                <a:lnTo>
                  <a:pt x="24907" y="20096"/>
                </a:lnTo>
                <a:lnTo>
                  <a:pt x="29029" y="19011"/>
                </a:lnTo>
                <a:lnTo>
                  <a:pt x="33152" y="17444"/>
                </a:lnTo>
                <a:lnTo>
                  <a:pt x="32406" y="14610"/>
                </a:lnTo>
                <a:lnTo>
                  <a:pt x="13913" y="14610"/>
                </a:lnTo>
                <a:lnTo>
                  <a:pt x="11508" y="13042"/>
                </a:lnTo>
                <a:lnTo>
                  <a:pt x="7558" y="11153"/>
                </a:lnTo>
                <a:lnTo>
                  <a:pt x="2404" y="8963"/>
                </a:lnTo>
                <a:close/>
              </a:path>
              <a:path w="33654" h="36829">
                <a:moveTo>
                  <a:pt x="23673" y="24035"/>
                </a:moveTo>
                <a:lnTo>
                  <a:pt x="16490" y="24035"/>
                </a:lnTo>
                <a:lnTo>
                  <a:pt x="19066" y="29361"/>
                </a:lnTo>
                <a:lnTo>
                  <a:pt x="21471" y="33602"/>
                </a:lnTo>
                <a:lnTo>
                  <a:pt x="23361" y="36757"/>
                </a:lnTo>
                <a:lnTo>
                  <a:pt x="29373" y="31793"/>
                </a:lnTo>
                <a:lnTo>
                  <a:pt x="25594" y="26467"/>
                </a:lnTo>
                <a:lnTo>
                  <a:pt x="23673" y="24035"/>
                </a:lnTo>
                <a:close/>
              </a:path>
              <a:path w="33654" h="36829">
                <a:moveTo>
                  <a:pt x="20269" y="0"/>
                </a:moveTo>
                <a:lnTo>
                  <a:pt x="12882" y="0"/>
                </a:lnTo>
                <a:lnTo>
                  <a:pt x="13054" y="2672"/>
                </a:lnTo>
                <a:lnTo>
                  <a:pt x="13226" y="7536"/>
                </a:lnTo>
                <a:lnTo>
                  <a:pt x="13913" y="14610"/>
                </a:lnTo>
                <a:lnTo>
                  <a:pt x="19066" y="14610"/>
                </a:lnTo>
                <a:lnTo>
                  <a:pt x="19734" y="8963"/>
                </a:lnTo>
                <a:lnTo>
                  <a:pt x="20097" y="3939"/>
                </a:lnTo>
                <a:lnTo>
                  <a:pt x="20269" y="0"/>
                </a:lnTo>
                <a:close/>
              </a:path>
              <a:path w="33654" h="36829">
                <a:moveTo>
                  <a:pt x="30919" y="8963"/>
                </a:moveTo>
                <a:lnTo>
                  <a:pt x="26453" y="10691"/>
                </a:lnTo>
                <a:lnTo>
                  <a:pt x="22502" y="12560"/>
                </a:lnTo>
                <a:lnTo>
                  <a:pt x="19066" y="14610"/>
                </a:lnTo>
                <a:lnTo>
                  <a:pt x="32406" y="14610"/>
                </a:lnTo>
                <a:lnTo>
                  <a:pt x="30919" y="8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82729" y="4223701"/>
            <a:ext cx="594360" cy="156210"/>
          </a:xfrm>
          <a:custGeom>
            <a:avLst/>
            <a:gdLst/>
            <a:ahLst/>
            <a:cxnLst/>
            <a:rect l="l" t="t" r="r" b="b"/>
            <a:pathLst>
              <a:path w="594359" h="156210">
                <a:moveTo>
                  <a:pt x="41740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740" y="91139"/>
                </a:lnTo>
                <a:lnTo>
                  <a:pt x="41740" y="75122"/>
                </a:lnTo>
                <a:close/>
              </a:path>
              <a:path w="594359" h="156210">
                <a:moveTo>
                  <a:pt x="104266" y="28718"/>
                </a:moveTo>
                <a:lnTo>
                  <a:pt x="90696" y="28718"/>
                </a:lnTo>
                <a:lnTo>
                  <a:pt x="90696" y="129987"/>
                </a:lnTo>
                <a:lnTo>
                  <a:pt x="104266" y="129987"/>
                </a:lnTo>
                <a:lnTo>
                  <a:pt x="104266" y="28718"/>
                </a:lnTo>
                <a:close/>
              </a:path>
              <a:path w="594359" h="156210">
                <a:moveTo>
                  <a:pt x="104266" y="0"/>
                </a:moveTo>
                <a:lnTo>
                  <a:pt x="95505" y="0"/>
                </a:lnTo>
                <a:lnTo>
                  <a:pt x="93100" y="5647"/>
                </a:lnTo>
                <a:lnTo>
                  <a:pt x="89150" y="11415"/>
                </a:lnTo>
                <a:lnTo>
                  <a:pt x="83309" y="17303"/>
                </a:lnTo>
                <a:lnTo>
                  <a:pt x="77641" y="23191"/>
                </a:lnTo>
                <a:lnTo>
                  <a:pt x="71114" y="28256"/>
                </a:lnTo>
                <a:lnTo>
                  <a:pt x="63556" y="32496"/>
                </a:lnTo>
                <a:lnTo>
                  <a:pt x="63556" y="47810"/>
                </a:lnTo>
                <a:lnTo>
                  <a:pt x="67678" y="46082"/>
                </a:lnTo>
                <a:lnTo>
                  <a:pt x="90696" y="28718"/>
                </a:lnTo>
                <a:lnTo>
                  <a:pt x="104266" y="28718"/>
                </a:lnTo>
                <a:lnTo>
                  <a:pt x="104266" y="0"/>
                </a:lnTo>
                <a:close/>
              </a:path>
              <a:path w="594359" h="156210">
                <a:moveTo>
                  <a:pt x="207361" y="13183"/>
                </a:moveTo>
                <a:lnTo>
                  <a:pt x="185858" y="13183"/>
                </a:lnTo>
                <a:lnTo>
                  <a:pt x="190839" y="15333"/>
                </a:lnTo>
                <a:lnTo>
                  <a:pt x="198741" y="23975"/>
                </a:lnTo>
                <a:lnTo>
                  <a:pt x="200630" y="29281"/>
                </a:lnTo>
                <a:lnTo>
                  <a:pt x="200630" y="41520"/>
                </a:lnTo>
                <a:lnTo>
                  <a:pt x="198569" y="47891"/>
                </a:lnTo>
                <a:lnTo>
                  <a:pt x="169883" y="82196"/>
                </a:lnTo>
                <a:lnTo>
                  <a:pt x="164338" y="87566"/>
                </a:lnTo>
                <a:lnTo>
                  <a:pt x="159534" y="92611"/>
                </a:lnTo>
                <a:lnTo>
                  <a:pt x="141369" y="126229"/>
                </a:lnTo>
                <a:lnTo>
                  <a:pt x="141369" y="129987"/>
                </a:lnTo>
                <a:lnTo>
                  <a:pt x="214716" y="129987"/>
                </a:lnTo>
                <a:lnTo>
                  <a:pt x="214716" y="114693"/>
                </a:lnTo>
                <a:lnTo>
                  <a:pt x="160435" y="114693"/>
                </a:lnTo>
                <a:lnTo>
                  <a:pt x="161810" y="111859"/>
                </a:lnTo>
                <a:lnTo>
                  <a:pt x="163699" y="109005"/>
                </a:lnTo>
                <a:lnTo>
                  <a:pt x="168509" y="103197"/>
                </a:lnTo>
                <a:lnTo>
                  <a:pt x="173662" y="97731"/>
                </a:lnTo>
                <a:lnTo>
                  <a:pt x="181907" y="89732"/>
                </a:lnTo>
                <a:lnTo>
                  <a:pt x="188633" y="82920"/>
                </a:lnTo>
                <a:lnTo>
                  <a:pt x="213685" y="46263"/>
                </a:lnTo>
                <a:lnTo>
                  <a:pt x="214544" y="36033"/>
                </a:lnTo>
                <a:lnTo>
                  <a:pt x="213964" y="28685"/>
                </a:lnTo>
                <a:lnTo>
                  <a:pt x="212225" y="21955"/>
                </a:lnTo>
                <a:lnTo>
                  <a:pt x="209326" y="15843"/>
                </a:lnTo>
                <a:lnTo>
                  <a:pt x="207361" y="13183"/>
                </a:lnTo>
                <a:close/>
              </a:path>
              <a:path w="594359" h="156210">
                <a:moveTo>
                  <a:pt x="180018" y="0"/>
                </a:moveTo>
                <a:lnTo>
                  <a:pt x="147445" y="21282"/>
                </a:lnTo>
                <a:lnTo>
                  <a:pt x="144117" y="37440"/>
                </a:lnTo>
                <a:lnTo>
                  <a:pt x="158031" y="39088"/>
                </a:lnTo>
                <a:lnTo>
                  <a:pt x="158031" y="30929"/>
                </a:lnTo>
                <a:lnTo>
                  <a:pt x="160092" y="24558"/>
                </a:lnTo>
                <a:lnTo>
                  <a:pt x="164043" y="20016"/>
                </a:lnTo>
                <a:lnTo>
                  <a:pt x="167822" y="15454"/>
                </a:lnTo>
                <a:lnTo>
                  <a:pt x="173147" y="13183"/>
                </a:lnTo>
                <a:lnTo>
                  <a:pt x="207361" y="13183"/>
                </a:lnTo>
                <a:lnTo>
                  <a:pt x="205268" y="10349"/>
                </a:lnTo>
                <a:lnTo>
                  <a:pt x="200212" y="5824"/>
                </a:lnTo>
                <a:lnTo>
                  <a:pt x="194318" y="2589"/>
                </a:lnTo>
                <a:lnTo>
                  <a:pt x="187586" y="647"/>
                </a:lnTo>
                <a:lnTo>
                  <a:pt x="180018" y="0"/>
                </a:lnTo>
                <a:close/>
              </a:path>
              <a:path w="594359" h="156210">
                <a:moveTo>
                  <a:pt x="256113" y="111859"/>
                </a:moveTo>
                <a:lnTo>
                  <a:pt x="240653" y="111859"/>
                </a:lnTo>
                <a:lnTo>
                  <a:pt x="240653" y="129987"/>
                </a:lnTo>
                <a:lnTo>
                  <a:pt x="248555" y="129987"/>
                </a:lnTo>
                <a:lnTo>
                  <a:pt x="248211" y="135333"/>
                </a:lnTo>
                <a:lnTo>
                  <a:pt x="247524" y="139452"/>
                </a:lnTo>
                <a:lnTo>
                  <a:pt x="244776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132" y="150285"/>
                </a:lnTo>
                <a:lnTo>
                  <a:pt x="255254" y="141965"/>
                </a:lnTo>
                <a:lnTo>
                  <a:pt x="256113" y="136599"/>
                </a:lnTo>
                <a:lnTo>
                  <a:pt x="256113" y="111859"/>
                </a:lnTo>
                <a:close/>
              </a:path>
              <a:path w="594359" h="156210">
                <a:moveTo>
                  <a:pt x="286345" y="94676"/>
                </a:moveTo>
                <a:lnTo>
                  <a:pt x="272088" y="96083"/>
                </a:lnTo>
                <a:lnTo>
                  <a:pt x="273274" y="103811"/>
                </a:lnTo>
                <a:lnTo>
                  <a:pt x="275523" y="110746"/>
                </a:lnTo>
                <a:lnTo>
                  <a:pt x="307645" y="132117"/>
                </a:lnTo>
                <a:lnTo>
                  <a:pt x="316408" y="131145"/>
                </a:lnTo>
                <a:lnTo>
                  <a:pt x="324157" y="128231"/>
                </a:lnTo>
                <a:lnTo>
                  <a:pt x="330907" y="123376"/>
                </a:lnTo>
                <a:lnTo>
                  <a:pt x="334491" y="119154"/>
                </a:lnTo>
                <a:lnTo>
                  <a:pt x="302148" y="119154"/>
                </a:lnTo>
                <a:lnTo>
                  <a:pt x="297510" y="117125"/>
                </a:lnTo>
                <a:lnTo>
                  <a:pt x="289952" y="108965"/>
                </a:lnTo>
                <a:lnTo>
                  <a:pt x="287376" y="102836"/>
                </a:lnTo>
                <a:lnTo>
                  <a:pt x="286345" y="94676"/>
                </a:lnTo>
                <a:close/>
              </a:path>
              <a:path w="594359" h="156210">
                <a:moveTo>
                  <a:pt x="337076" y="58160"/>
                </a:moveTo>
                <a:lnTo>
                  <a:pt x="314344" y="58160"/>
                </a:lnTo>
                <a:lnTo>
                  <a:pt x="320184" y="60793"/>
                </a:lnTo>
                <a:lnTo>
                  <a:pt x="324479" y="66058"/>
                </a:lnTo>
                <a:lnTo>
                  <a:pt x="328945" y="71324"/>
                </a:lnTo>
                <a:lnTo>
                  <a:pt x="331006" y="78498"/>
                </a:lnTo>
                <a:lnTo>
                  <a:pt x="331006" y="97028"/>
                </a:lnTo>
                <a:lnTo>
                  <a:pt x="328773" y="104644"/>
                </a:lnTo>
                <a:lnTo>
                  <a:pt x="324307" y="110452"/>
                </a:lnTo>
                <a:lnTo>
                  <a:pt x="319669" y="116260"/>
                </a:lnTo>
                <a:lnTo>
                  <a:pt x="314172" y="119154"/>
                </a:lnTo>
                <a:lnTo>
                  <a:pt x="334491" y="119154"/>
                </a:lnTo>
                <a:lnTo>
                  <a:pt x="345435" y="86195"/>
                </a:lnTo>
                <a:lnTo>
                  <a:pt x="344796" y="77321"/>
                </a:lnTo>
                <a:lnTo>
                  <a:pt x="342901" y="69299"/>
                </a:lnTo>
                <a:lnTo>
                  <a:pt x="339783" y="62128"/>
                </a:lnTo>
                <a:lnTo>
                  <a:pt x="337076" y="58160"/>
                </a:lnTo>
                <a:close/>
              </a:path>
              <a:path w="594359" h="156210">
                <a:moveTo>
                  <a:pt x="340282" y="2351"/>
                </a:moveTo>
                <a:lnTo>
                  <a:pt x="285143" y="2351"/>
                </a:lnTo>
                <a:lnTo>
                  <a:pt x="274493" y="68771"/>
                </a:lnTo>
                <a:lnTo>
                  <a:pt x="287204" y="70640"/>
                </a:lnTo>
                <a:lnTo>
                  <a:pt x="289265" y="67043"/>
                </a:lnTo>
                <a:lnTo>
                  <a:pt x="292014" y="64049"/>
                </a:lnTo>
                <a:lnTo>
                  <a:pt x="295621" y="61697"/>
                </a:lnTo>
                <a:lnTo>
                  <a:pt x="299056" y="59346"/>
                </a:lnTo>
                <a:lnTo>
                  <a:pt x="303007" y="58160"/>
                </a:lnTo>
                <a:lnTo>
                  <a:pt x="337076" y="58160"/>
                </a:lnTo>
                <a:lnTo>
                  <a:pt x="335472" y="55809"/>
                </a:lnTo>
                <a:lnTo>
                  <a:pt x="331828" y="52272"/>
                </a:lnTo>
                <a:lnTo>
                  <a:pt x="290124" y="52272"/>
                </a:lnTo>
                <a:lnTo>
                  <a:pt x="295964" y="17424"/>
                </a:lnTo>
                <a:lnTo>
                  <a:pt x="340282" y="17424"/>
                </a:lnTo>
                <a:lnTo>
                  <a:pt x="340282" y="2351"/>
                </a:lnTo>
                <a:close/>
              </a:path>
              <a:path w="594359" h="156210">
                <a:moveTo>
                  <a:pt x="310909" y="44032"/>
                </a:moveTo>
                <a:lnTo>
                  <a:pt x="303694" y="44032"/>
                </a:lnTo>
                <a:lnTo>
                  <a:pt x="296823" y="46785"/>
                </a:lnTo>
                <a:lnTo>
                  <a:pt x="290124" y="52272"/>
                </a:lnTo>
                <a:lnTo>
                  <a:pt x="331828" y="52272"/>
                </a:lnTo>
                <a:lnTo>
                  <a:pt x="330161" y="50654"/>
                </a:lnTo>
                <a:lnTo>
                  <a:pt x="324285" y="46974"/>
                </a:lnTo>
                <a:lnTo>
                  <a:pt x="317863" y="44767"/>
                </a:lnTo>
                <a:lnTo>
                  <a:pt x="310909" y="44032"/>
                </a:lnTo>
                <a:close/>
              </a:path>
              <a:path w="594359" h="156210">
                <a:moveTo>
                  <a:pt x="434757" y="2110"/>
                </a:moveTo>
                <a:lnTo>
                  <a:pt x="363128" y="2110"/>
                </a:lnTo>
                <a:lnTo>
                  <a:pt x="363128" y="17424"/>
                </a:lnTo>
                <a:lnTo>
                  <a:pt x="417408" y="17424"/>
                </a:lnTo>
                <a:lnTo>
                  <a:pt x="412222" y="24753"/>
                </a:lnTo>
                <a:lnTo>
                  <a:pt x="393475" y="61449"/>
                </a:lnTo>
                <a:lnTo>
                  <a:pt x="381582" y="103458"/>
                </a:lnTo>
                <a:lnTo>
                  <a:pt x="378587" y="129987"/>
                </a:lnTo>
                <a:lnTo>
                  <a:pt x="392673" y="129987"/>
                </a:lnTo>
                <a:lnTo>
                  <a:pt x="393381" y="120529"/>
                </a:lnTo>
                <a:lnTo>
                  <a:pt x="394476" y="111450"/>
                </a:lnTo>
                <a:lnTo>
                  <a:pt x="404675" y="71675"/>
                </a:lnTo>
                <a:lnTo>
                  <a:pt x="424300" y="29936"/>
                </a:lnTo>
                <a:lnTo>
                  <a:pt x="434757" y="14590"/>
                </a:lnTo>
                <a:lnTo>
                  <a:pt x="434757" y="2110"/>
                </a:lnTo>
                <a:close/>
              </a:path>
              <a:path w="594359" h="156210">
                <a:moveTo>
                  <a:pt x="498141" y="0"/>
                </a:moveTo>
                <a:lnTo>
                  <a:pt x="478903" y="0"/>
                </a:lnTo>
                <a:lnTo>
                  <a:pt x="471345" y="3215"/>
                </a:lnTo>
                <a:lnTo>
                  <a:pt x="459664" y="16097"/>
                </a:lnTo>
                <a:lnTo>
                  <a:pt x="456744" y="24015"/>
                </a:lnTo>
                <a:lnTo>
                  <a:pt x="456827" y="39872"/>
                </a:lnTo>
                <a:lnTo>
                  <a:pt x="473406" y="59808"/>
                </a:lnTo>
                <a:lnTo>
                  <a:pt x="466707" y="61858"/>
                </a:lnTo>
                <a:lnTo>
                  <a:pt x="461554" y="65696"/>
                </a:lnTo>
                <a:lnTo>
                  <a:pt x="457774" y="71364"/>
                </a:lnTo>
                <a:lnTo>
                  <a:pt x="454167" y="77011"/>
                </a:lnTo>
                <a:lnTo>
                  <a:pt x="452278" y="84065"/>
                </a:lnTo>
                <a:lnTo>
                  <a:pt x="452314" y="93028"/>
                </a:lnTo>
                <a:lnTo>
                  <a:pt x="473921" y="129286"/>
                </a:lnTo>
                <a:lnTo>
                  <a:pt x="488694" y="132117"/>
                </a:lnTo>
                <a:lnTo>
                  <a:pt x="496523" y="131409"/>
                </a:lnTo>
                <a:lnTo>
                  <a:pt x="503531" y="129286"/>
                </a:lnTo>
                <a:lnTo>
                  <a:pt x="509733" y="125750"/>
                </a:lnTo>
                <a:lnTo>
                  <a:pt x="515147" y="120802"/>
                </a:lnTo>
                <a:lnTo>
                  <a:pt x="516356" y="119154"/>
                </a:lnTo>
                <a:lnTo>
                  <a:pt x="484743" y="119154"/>
                </a:lnTo>
                <a:lnTo>
                  <a:pt x="480792" y="117989"/>
                </a:lnTo>
                <a:lnTo>
                  <a:pt x="473578" y="113266"/>
                </a:lnTo>
                <a:lnTo>
                  <a:pt x="470829" y="109970"/>
                </a:lnTo>
                <a:lnTo>
                  <a:pt x="469112" y="105730"/>
                </a:lnTo>
                <a:lnTo>
                  <a:pt x="467222" y="101509"/>
                </a:lnTo>
                <a:lnTo>
                  <a:pt x="466363" y="97108"/>
                </a:lnTo>
                <a:lnTo>
                  <a:pt x="466417" y="85010"/>
                </a:lnTo>
                <a:lnTo>
                  <a:pt x="468424" y="79001"/>
                </a:lnTo>
                <a:lnTo>
                  <a:pt x="476670" y="69113"/>
                </a:lnTo>
                <a:lnTo>
                  <a:pt x="481994" y="66641"/>
                </a:lnTo>
                <a:lnTo>
                  <a:pt x="516449" y="66641"/>
                </a:lnTo>
                <a:lnTo>
                  <a:pt x="516349" y="66480"/>
                </a:lnTo>
                <a:lnTo>
                  <a:pt x="511196" y="62320"/>
                </a:lnTo>
                <a:lnTo>
                  <a:pt x="504325" y="59808"/>
                </a:lnTo>
                <a:lnTo>
                  <a:pt x="509822" y="57296"/>
                </a:lnTo>
                <a:lnTo>
                  <a:pt x="513944" y="53839"/>
                </a:lnTo>
                <a:lnTo>
                  <a:pt x="514033" y="53699"/>
                </a:lnTo>
                <a:lnTo>
                  <a:pt x="483540" y="53699"/>
                </a:lnTo>
                <a:lnTo>
                  <a:pt x="479074" y="51729"/>
                </a:lnTo>
                <a:lnTo>
                  <a:pt x="472203" y="43871"/>
                </a:lnTo>
                <a:lnTo>
                  <a:pt x="470486" y="38847"/>
                </a:lnTo>
                <a:lnTo>
                  <a:pt x="470594" y="27101"/>
                </a:lnTo>
                <a:lnTo>
                  <a:pt x="472203" y="22769"/>
                </a:lnTo>
                <a:lnTo>
                  <a:pt x="479074" y="14911"/>
                </a:lnTo>
                <a:lnTo>
                  <a:pt x="483369" y="12942"/>
                </a:lnTo>
                <a:lnTo>
                  <a:pt x="514131" y="12942"/>
                </a:lnTo>
                <a:lnTo>
                  <a:pt x="511883" y="9887"/>
                </a:lnTo>
                <a:lnTo>
                  <a:pt x="505871" y="3295"/>
                </a:lnTo>
                <a:lnTo>
                  <a:pt x="498141" y="0"/>
                </a:lnTo>
                <a:close/>
              </a:path>
              <a:path w="594359" h="156210">
                <a:moveTo>
                  <a:pt x="516449" y="66641"/>
                </a:moveTo>
                <a:lnTo>
                  <a:pt x="495049" y="66641"/>
                </a:lnTo>
                <a:lnTo>
                  <a:pt x="500546" y="69153"/>
                </a:lnTo>
                <a:lnTo>
                  <a:pt x="509135" y="79202"/>
                </a:lnTo>
                <a:lnTo>
                  <a:pt x="511066" y="85170"/>
                </a:lnTo>
                <a:lnTo>
                  <a:pt x="511143" y="100946"/>
                </a:lnTo>
                <a:lnTo>
                  <a:pt x="509135" y="106996"/>
                </a:lnTo>
                <a:lnTo>
                  <a:pt x="504840" y="111859"/>
                </a:lnTo>
                <a:lnTo>
                  <a:pt x="500718" y="116723"/>
                </a:lnTo>
                <a:lnTo>
                  <a:pt x="495393" y="119154"/>
                </a:lnTo>
                <a:lnTo>
                  <a:pt x="516356" y="119154"/>
                </a:lnTo>
                <a:lnTo>
                  <a:pt x="519544" y="114799"/>
                </a:lnTo>
                <a:lnTo>
                  <a:pt x="522640" y="108212"/>
                </a:lnTo>
                <a:lnTo>
                  <a:pt x="524495" y="100946"/>
                </a:lnTo>
                <a:lnTo>
                  <a:pt x="525110" y="93028"/>
                </a:lnTo>
                <a:lnTo>
                  <a:pt x="525110" y="85010"/>
                </a:lnTo>
                <a:lnTo>
                  <a:pt x="523392" y="78096"/>
                </a:lnTo>
                <a:lnTo>
                  <a:pt x="519956" y="72288"/>
                </a:lnTo>
                <a:lnTo>
                  <a:pt x="516449" y="66641"/>
                </a:lnTo>
                <a:close/>
              </a:path>
              <a:path w="594359" h="156210">
                <a:moveTo>
                  <a:pt x="514131" y="12942"/>
                </a:moveTo>
                <a:lnTo>
                  <a:pt x="493847" y="12942"/>
                </a:lnTo>
                <a:lnTo>
                  <a:pt x="498141" y="14952"/>
                </a:lnTo>
                <a:lnTo>
                  <a:pt x="505012" y="22950"/>
                </a:lnTo>
                <a:lnTo>
                  <a:pt x="506568" y="27392"/>
                </a:lnTo>
                <a:lnTo>
                  <a:pt x="506658" y="39550"/>
                </a:lnTo>
                <a:lnTo>
                  <a:pt x="505184" y="44072"/>
                </a:lnTo>
                <a:lnTo>
                  <a:pt x="501748" y="47931"/>
                </a:lnTo>
                <a:lnTo>
                  <a:pt x="498485" y="51769"/>
                </a:lnTo>
                <a:lnTo>
                  <a:pt x="494190" y="53699"/>
                </a:lnTo>
                <a:lnTo>
                  <a:pt x="514033" y="53699"/>
                </a:lnTo>
                <a:lnTo>
                  <a:pt x="516693" y="49458"/>
                </a:lnTo>
                <a:lnTo>
                  <a:pt x="519269" y="45057"/>
                </a:lnTo>
                <a:lnTo>
                  <a:pt x="520643" y="39872"/>
                </a:lnTo>
                <a:lnTo>
                  <a:pt x="520550" y="32737"/>
                </a:lnTo>
                <a:lnTo>
                  <a:pt x="520096" y="27101"/>
                </a:lnTo>
                <a:lnTo>
                  <a:pt x="518453" y="20833"/>
                </a:lnTo>
                <a:lnTo>
                  <a:pt x="515716" y="15095"/>
                </a:lnTo>
                <a:lnTo>
                  <a:pt x="514131" y="12942"/>
                </a:lnTo>
                <a:close/>
              </a:path>
              <a:path w="594359" h="156210">
                <a:moveTo>
                  <a:pt x="593819" y="28718"/>
                </a:moveTo>
                <a:lnTo>
                  <a:pt x="580249" y="28718"/>
                </a:lnTo>
                <a:lnTo>
                  <a:pt x="580249" y="129987"/>
                </a:lnTo>
                <a:lnTo>
                  <a:pt x="593819" y="129987"/>
                </a:lnTo>
                <a:lnTo>
                  <a:pt x="593819" y="28718"/>
                </a:lnTo>
                <a:close/>
              </a:path>
              <a:path w="594359" h="156210">
                <a:moveTo>
                  <a:pt x="593819" y="0"/>
                </a:moveTo>
                <a:lnTo>
                  <a:pt x="585058" y="0"/>
                </a:lnTo>
                <a:lnTo>
                  <a:pt x="582653" y="5647"/>
                </a:lnTo>
                <a:lnTo>
                  <a:pt x="578703" y="11415"/>
                </a:lnTo>
                <a:lnTo>
                  <a:pt x="572862" y="17303"/>
                </a:lnTo>
                <a:lnTo>
                  <a:pt x="567194" y="23191"/>
                </a:lnTo>
                <a:lnTo>
                  <a:pt x="560667" y="28256"/>
                </a:lnTo>
                <a:lnTo>
                  <a:pt x="553109" y="32496"/>
                </a:lnTo>
                <a:lnTo>
                  <a:pt x="553109" y="47810"/>
                </a:lnTo>
                <a:lnTo>
                  <a:pt x="557231" y="46082"/>
                </a:lnTo>
                <a:lnTo>
                  <a:pt x="580249" y="28718"/>
                </a:lnTo>
                <a:lnTo>
                  <a:pt x="593819" y="28718"/>
                </a:lnTo>
                <a:lnTo>
                  <a:pt x="59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95263" y="4223701"/>
            <a:ext cx="615950" cy="156210"/>
          </a:xfrm>
          <a:custGeom>
            <a:avLst/>
            <a:gdLst/>
            <a:ahLst/>
            <a:cxnLst/>
            <a:rect l="l" t="t" r="r" b="b"/>
            <a:pathLst>
              <a:path w="615950" h="156210">
                <a:moveTo>
                  <a:pt x="41912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912" y="91139"/>
                </a:lnTo>
                <a:lnTo>
                  <a:pt x="41912" y="75122"/>
                </a:lnTo>
                <a:close/>
              </a:path>
              <a:path w="615950" h="156210">
                <a:moveTo>
                  <a:pt x="104266" y="28718"/>
                </a:moveTo>
                <a:lnTo>
                  <a:pt x="90867" y="28718"/>
                </a:lnTo>
                <a:lnTo>
                  <a:pt x="90867" y="129987"/>
                </a:lnTo>
                <a:lnTo>
                  <a:pt x="104266" y="129987"/>
                </a:lnTo>
                <a:lnTo>
                  <a:pt x="104266" y="28718"/>
                </a:lnTo>
                <a:close/>
              </a:path>
              <a:path w="615950" h="156210">
                <a:moveTo>
                  <a:pt x="104266" y="0"/>
                </a:moveTo>
                <a:lnTo>
                  <a:pt x="95677" y="0"/>
                </a:lnTo>
                <a:lnTo>
                  <a:pt x="93272" y="5647"/>
                </a:lnTo>
                <a:lnTo>
                  <a:pt x="89150" y="11415"/>
                </a:lnTo>
                <a:lnTo>
                  <a:pt x="77813" y="23191"/>
                </a:lnTo>
                <a:lnTo>
                  <a:pt x="71114" y="28256"/>
                </a:lnTo>
                <a:lnTo>
                  <a:pt x="63556" y="32496"/>
                </a:lnTo>
                <a:lnTo>
                  <a:pt x="63556" y="47810"/>
                </a:lnTo>
                <a:lnTo>
                  <a:pt x="90867" y="28718"/>
                </a:lnTo>
                <a:lnTo>
                  <a:pt x="104266" y="28718"/>
                </a:lnTo>
                <a:lnTo>
                  <a:pt x="104266" y="0"/>
                </a:lnTo>
                <a:close/>
              </a:path>
              <a:path w="615950" h="156210">
                <a:moveTo>
                  <a:pt x="189122" y="0"/>
                </a:moveTo>
                <a:lnTo>
                  <a:pt x="169883" y="0"/>
                </a:lnTo>
                <a:lnTo>
                  <a:pt x="162153" y="3215"/>
                </a:lnTo>
                <a:lnTo>
                  <a:pt x="150473" y="16097"/>
                </a:lnTo>
                <a:lnTo>
                  <a:pt x="147552" y="24015"/>
                </a:lnTo>
                <a:lnTo>
                  <a:pt x="147636" y="39872"/>
                </a:lnTo>
                <a:lnTo>
                  <a:pt x="164214" y="59808"/>
                </a:lnTo>
                <a:lnTo>
                  <a:pt x="157515" y="61858"/>
                </a:lnTo>
                <a:lnTo>
                  <a:pt x="152362" y="65696"/>
                </a:lnTo>
                <a:lnTo>
                  <a:pt x="148755" y="71364"/>
                </a:lnTo>
                <a:lnTo>
                  <a:pt x="144976" y="77011"/>
                </a:lnTo>
                <a:lnTo>
                  <a:pt x="143086" y="84065"/>
                </a:lnTo>
                <a:lnTo>
                  <a:pt x="143124" y="93028"/>
                </a:lnTo>
                <a:lnTo>
                  <a:pt x="143728" y="100675"/>
                </a:lnTo>
                <a:lnTo>
                  <a:pt x="171772" y="131409"/>
                </a:lnTo>
                <a:lnTo>
                  <a:pt x="179502" y="132117"/>
                </a:lnTo>
                <a:lnTo>
                  <a:pt x="187431" y="131409"/>
                </a:lnTo>
                <a:lnTo>
                  <a:pt x="194489" y="129286"/>
                </a:lnTo>
                <a:lnTo>
                  <a:pt x="200711" y="125750"/>
                </a:lnTo>
                <a:lnTo>
                  <a:pt x="206127" y="120802"/>
                </a:lnTo>
                <a:lnTo>
                  <a:pt x="207316" y="119154"/>
                </a:lnTo>
                <a:lnTo>
                  <a:pt x="175551" y="119154"/>
                </a:lnTo>
                <a:lnTo>
                  <a:pt x="171772" y="117989"/>
                </a:lnTo>
                <a:lnTo>
                  <a:pt x="157172" y="97108"/>
                </a:lnTo>
                <a:lnTo>
                  <a:pt x="157225" y="85010"/>
                </a:lnTo>
                <a:lnTo>
                  <a:pt x="159233" y="79001"/>
                </a:lnTo>
                <a:lnTo>
                  <a:pt x="163527" y="74057"/>
                </a:lnTo>
                <a:lnTo>
                  <a:pt x="167650" y="69113"/>
                </a:lnTo>
                <a:lnTo>
                  <a:pt x="172975" y="66641"/>
                </a:lnTo>
                <a:lnTo>
                  <a:pt x="207425" y="66641"/>
                </a:lnTo>
                <a:lnTo>
                  <a:pt x="207329" y="66480"/>
                </a:lnTo>
                <a:lnTo>
                  <a:pt x="202176" y="62320"/>
                </a:lnTo>
                <a:lnTo>
                  <a:pt x="195305" y="59808"/>
                </a:lnTo>
                <a:lnTo>
                  <a:pt x="200802" y="57296"/>
                </a:lnTo>
                <a:lnTo>
                  <a:pt x="204925" y="53839"/>
                </a:lnTo>
                <a:lnTo>
                  <a:pt x="205007" y="53699"/>
                </a:lnTo>
                <a:lnTo>
                  <a:pt x="174349" y="53699"/>
                </a:lnTo>
                <a:lnTo>
                  <a:pt x="170055" y="51729"/>
                </a:lnTo>
                <a:lnTo>
                  <a:pt x="163184" y="43871"/>
                </a:lnTo>
                <a:lnTo>
                  <a:pt x="161466" y="38847"/>
                </a:lnTo>
                <a:lnTo>
                  <a:pt x="161574" y="27101"/>
                </a:lnTo>
                <a:lnTo>
                  <a:pt x="163184" y="22769"/>
                </a:lnTo>
                <a:lnTo>
                  <a:pt x="170055" y="14911"/>
                </a:lnTo>
                <a:lnTo>
                  <a:pt x="174349" y="12942"/>
                </a:lnTo>
                <a:lnTo>
                  <a:pt x="204998" y="12942"/>
                </a:lnTo>
                <a:lnTo>
                  <a:pt x="202692" y="9887"/>
                </a:lnTo>
                <a:lnTo>
                  <a:pt x="196851" y="3295"/>
                </a:lnTo>
                <a:lnTo>
                  <a:pt x="189122" y="0"/>
                </a:lnTo>
                <a:close/>
              </a:path>
              <a:path w="615950" h="156210">
                <a:moveTo>
                  <a:pt x="207425" y="66641"/>
                </a:moveTo>
                <a:lnTo>
                  <a:pt x="186030" y="66641"/>
                </a:lnTo>
                <a:lnTo>
                  <a:pt x="191355" y="69153"/>
                </a:lnTo>
                <a:lnTo>
                  <a:pt x="199943" y="79202"/>
                </a:lnTo>
                <a:lnTo>
                  <a:pt x="202035" y="85170"/>
                </a:lnTo>
                <a:lnTo>
                  <a:pt x="202119" y="100946"/>
                </a:lnTo>
                <a:lnTo>
                  <a:pt x="199943" y="106996"/>
                </a:lnTo>
                <a:lnTo>
                  <a:pt x="195821" y="111859"/>
                </a:lnTo>
                <a:lnTo>
                  <a:pt x="191526" y="116723"/>
                </a:lnTo>
                <a:lnTo>
                  <a:pt x="186201" y="119154"/>
                </a:lnTo>
                <a:lnTo>
                  <a:pt x="207316" y="119154"/>
                </a:lnTo>
                <a:lnTo>
                  <a:pt x="210452" y="114799"/>
                </a:lnTo>
                <a:lnTo>
                  <a:pt x="213556" y="108212"/>
                </a:lnTo>
                <a:lnTo>
                  <a:pt x="215451" y="100946"/>
                </a:lnTo>
                <a:lnTo>
                  <a:pt x="216090" y="93028"/>
                </a:lnTo>
                <a:lnTo>
                  <a:pt x="216090" y="85010"/>
                </a:lnTo>
                <a:lnTo>
                  <a:pt x="214200" y="78096"/>
                </a:lnTo>
                <a:lnTo>
                  <a:pt x="207425" y="66641"/>
                </a:lnTo>
                <a:close/>
              </a:path>
              <a:path w="615950" h="156210">
                <a:moveTo>
                  <a:pt x="204998" y="12942"/>
                </a:moveTo>
                <a:lnTo>
                  <a:pt x="184655" y="12942"/>
                </a:lnTo>
                <a:lnTo>
                  <a:pt x="188950" y="14952"/>
                </a:lnTo>
                <a:lnTo>
                  <a:pt x="192385" y="18951"/>
                </a:lnTo>
                <a:lnTo>
                  <a:pt x="195992" y="22950"/>
                </a:lnTo>
                <a:lnTo>
                  <a:pt x="197548" y="27392"/>
                </a:lnTo>
                <a:lnTo>
                  <a:pt x="197630" y="39550"/>
                </a:lnTo>
                <a:lnTo>
                  <a:pt x="195992" y="44072"/>
                </a:lnTo>
                <a:lnTo>
                  <a:pt x="192729" y="47931"/>
                </a:lnTo>
                <a:lnTo>
                  <a:pt x="189293" y="51769"/>
                </a:lnTo>
                <a:lnTo>
                  <a:pt x="184999" y="53699"/>
                </a:lnTo>
                <a:lnTo>
                  <a:pt x="205007" y="53699"/>
                </a:lnTo>
                <a:lnTo>
                  <a:pt x="207501" y="49458"/>
                </a:lnTo>
                <a:lnTo>
                  <a:pt x="210250" y="45057"/>
                </a:lnTo>
                <a:lnTo>
                  <a:pt x="211624" y="39872"/>
                </a:lnTo>
                <a:lnTo>
                  <a:pt x="211530" y="32737"/>
                </a:lnTo>
                <a:lnTo>
                  <a:pt x="211074" y="27101"/>
                </a:lnTo>
                <a:lnTo>
                  <a:pt x="209412" y="20833"/>
                </a:lnTo>
                <a:lnTo>
                  <a:pt x="206624" y="15095"/>
                </a:lnTo>
                <a:lnTo>
                  <a:pt x="204998" y="12942"/>
                </a:lnTo>
                <a:close/>
              </a:path>
              <a:path w="615950" h="156210">
                <a:moveTo>
                  <a:pt x="256285" y="111859"/>
                </a:moveTo>
                <a:lnTo>
                  <a:pt x="240825" y="111859"/>
                </a:lnTo>
                <a:lnTo>
                  <a:pt x="240825" y="129987"/>
                </a:lnTo>
                <a:lnTo>
                  <a:pt x="248555" y="129987"/>
                </a:lnTo>
                <a:lnTo>
                  <a:pt x="248383" y="135333"/>
                </a:lnTo>
                <a:lnTo>
                  <a:pt x="247524" y="139452"/>
                </a:lnTo>
                <a:lnTo>
                  <a:pt x="246150" y="142366"/>
                </a:lnTo>
                <a:lnTo>
                  <a:pt x="244948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303" y="150285"/>
                </a:lnTo>
                <a:lnTo>
                  <a:pt x="253193" y="146125"/>
                </a:lnTo>
                <a:lnTo>
                  <a:pt x="255254" y="141965"/>
                </a:lnTo>
                <a:lnTo>
                  <a:pt x="256285" y="136599"/>
                </a:lnTo>
                <a:lnTo>
                  <a:pt x="256285" y="111859"/>
                </a:lnTo>
                <a:close/>
              </a:path>
              <a:path w="615950" h="156210">
                <a:moveTo>
                  <a:pt x="329288" y="98917"/>
                </a:moveTo>
                <a:lnTo>
                  <a:pt x="315718" y="98917"/>
                </a:lnTo>
                <a:lnTo>
                  <a:pt x="315718" y="129987"/>
                </a:lnTo>
                <a:lnTo>
                  <a:pt x="329288" y="129987"/>
                </a:lnTo>
                <a:lnTo>
                  <a:pt x="329288" y="98917"/>
                </a:lnTo>
                <a:close/>
              </a:path>
              <a:path w="615950" h="156210">
                <a:moveTo>
                  <a:pt x="329288" y="462"/>
                </a:moveTo>
                <a:lnTo>
                  <a:pt x="318295" y="462"/>
                </a:lnTo>
                <a:lnTo>
                  <a:pt x="267794" y="84306"/>
                </a:lnTo>
                <a:lnTo>
                  <a:pt x="267794" y="98917"/>
                </a:lnTo>
                <a:lnTo>
                  <a:pt x="344233" y="98917"/>
                </a:lnTo>
                <a:lnTo>
                  <a:pt x="344233" y="84306"/>
                </a:lnTo>
                <a:lnTo>
                  <a:pt x="281020" y="84306"/>
                </a:lnTo>
                <a:lnTo>
                  <a:pt x="315718" y="26146"/>
                </a:lnTo>
                <a:lnTo>
                  <a:pt x="329288" y="26146"/>
                </a:lnTo>
                <a:lnTo>
                  <a:pt x="329288" y="462"/>
                </a:lnTo>
                <a:close/>
              </a:path>
              <a:path w="615950" h="156210">
                <a:moveTo>
                  <a:pt x="329288" y="26146"/>
                </a:moveTo>
                <a:lnTo>
                  <a:pt x="315718" y="26146"/>
                </a:lnTo>
                <a:lnTo>
                  <a:pt x="315718" y="84306"/>
                </a:lnTo>
                <a:lnTo>
                  <a:pt x="329288" y="84306"/>
                </a:lnTo>
                <a:lnTo>
                  <a:pt x="329288" y="26146"/>
                </a:lnTo>
                <a:close/>
              </a:path>
              <a:path w="615950" h="156210">
                <a:moveTo>
                  <a:pt x="434757" y="2110"/>
                </a:moveTo>
                <a:lnTo>
                  <a:pt x="363128" y="2110"/>
                </a:lnTo>
                <a:lnTo>
                  <a:pt x="363128" y="17424"/>
                </a:lnTo>
                <a:lnTo>
                  <a:pt x="417580" y="17424"/>
                </a:lnTo>
                <a:lnTo>
                  <a:pt x="412392" y="24753"/>
                </a:lnTo>
                <a:lnTo>
                  <a:pt x="393548" y="61449"/>
                </a:lnTo>
                <a:lnTo>
                  <a:pt x="381582" y="103458"/>
                </a:lnTo>
                <a:lnTo>
                  <a:pt x="378587" y="129987"/>
                </a:lnTo>
                <a:lnTo>
                  <a:pt x="392673" y="129987"/>
                </a:lnTo>
                <a:lnTo>
                  <a:pt x="393408" y="120529"/>
                </a:lnTo>
                <a:lnTo>
                  <a:pt x="394562" y="111450"/>
                </a:lnTo>
                <a:lnTo>
                  <a:pt x="404825" y="71675"/>
                </a:lnTo>
                <a:lnTo>
                  <a:pt x="424365" y="29936"/>
                </a:lnTo>
                <a:lnTo>
                  <a:pt x="434757" y="14590"/>
                </a:lnTo>
                <a:lnTo>
                  <a:pt x="434757" y="2110"/>
                </a:lnTo>
                <a:close/>
              </a:path>
              <a:path w="615950" h="156210">
                <a:moveTo>
                  <a:pt x="503638" y="28718"/>
                </a:moveTo>
                <a:lnTo>
                  <a:pt x="490240" y="28718"/>
                </a:lnTo>
                <a:lnTo>
                  <a:pt x="490240" y="129987"/>
                </a:lnTo>
                <a:lnTo>
                  <a:pt x="503638" y="129987"/>
                </a:lnTo>
                <a:lnTo>
                  <a:pt x="503638" y="28718"/>
                </a:lnTo>
                <a:close/>
              </a:path>
              <a:path w="615950" h="156210">
                <a:moveTo>
                  <a:pt x="503638" y="0"/>
                </a:moveTo>
                <a:lnTo>
                  <a:pt x="495049" y="0"/>
                </a:lnTo>
                <a:lnTo>
                  <a:pt x="492644" y="5647"/>
                </a:lnTo>
                <a:lnTo>
                  <a:pt x="488522" y="11415"/>
                </a:lnTo>
                <a:lnTo>
                  <a:pt x="477185" y="23191"/>
                </a:lnTo>
                <a:lnTo>
                  <a:pt x="470486" y="28256"/>
                </a:lnTo>
                <a:lnTo>
                  <a:pt x="462928" y="32496"/>
                </a:lnTo>
                <a:lnTo>
                  <a:pt x="462928" y="47810"/>
                </a:lnTo>
                <a:lnTo>
                  <a:pt x="490240" y="28718"/>
                </a:lnTo>
                <a:lnTo>
                  <a:pt x="503638" y="28718"/>
                </a:lnTo>
                <a:lnTo>
                  <a:pt x="503638" y="0"/>
                </a:lnTo>
                <a:close/>
              </a:path>
              <a:path w="615950" h="156210">
                <a:moveTo>
                  <a:pt x="557746" y="98676"/>
                </a:moveTo>
                <a:lnTo>
                  <a:pt x="544692" y="100082"/>
                </a:lnTo>
                <a:lnTo>
                  <a:pt x="545910" y="107306"/>
                </a:lnTo>
                <a:lnTo>
                  <a:pt x="547998" y="113660"/>
                </a:lnTo>
                <a:lnTo>
                  <a:pt x="584028" y="132117"/>
                </a:lnTo>
                <a:lnTo>
                  <a:pt x="591070" y="129565"/>
                </a:lnTo>
                <a:lnTo>
                  <a:pt x="597082" y="124460"/>
                </a:lnTo>
                <a:lnTo>
                  <a:pt x="601428" y="120191"/>
                </a:lnTo>
                <a:lnTo>
                  <a:pt x="602182" y="119154"/>
                </a:lnTo>
                <a:lnTo>
                  <a:pt x="571293" y="119145"/>
                </a:lnTo>
                <a:lnTo>
                  <a:pt x="567366" y="117547"/>
                </a:lnTo>
                <a:lnTo>
                  <a:pt x="564102" y="114331"/>
                </a:lnTo>
                <a:lnTo>
                  <a:pt x="561010" y="111116"/>
                </a:lnTo>
                <a:lnTo>
                  <a:pt x="558949" y="105890"/>
                </a:lnTo>
                <a:lnTo>
                  <a:pt x="557746" y="98676"/>
                </a:lnTo>
                <a:close/>
              </a:path>
              <a:path w="615950" h="156210">
                <a:moveTo>
                  <a:pt x="615305" y="68992"/>
                </a:moveTo>
                <a:lnTo>
                  <a:pt x="601892" y="68992"/>
                </a:lnTo>
                <a:lnTo>
                  <a:pt x="601814" y="79633"/>
                </a:lnTo>
                <a:lnTo>
                  <a:pt x="601185" y="85465"/>
                </a:lnTo>
                <a:lnTo>
                  <a:pt x="580249" y="119154"/>
                </a:lnTo>
                <a:lnTo>
                  <a:pt x="602189" y="119145"/>
                </a:lnTo>
                <a:lnTo>
                  <a:pt x="615159" y="74539"/>
                </a:lnTo>
                <a:lnTo>
                  <a:pt x="615305" y="68992"/>
                </a:lnTo>
                <a:close/>
              </a:path>
              <a:path w="615950" h="156210">
                <a:moveTo>
                  <a:pt x="584715" y="0"/>
                </a:moveTo>
                <a:lnTo>
                  <a:pt x="548355" y="18494"/>
                </a:lnTo>
                <a:lnTo>
                  <a:pt x="542630" y="43791"/>
                </a:lnTo>
                <a:lnTo>
                  <a:pt x="543240" y="52868"/>
                </a:lnTo>
                <a:lnTo>
                  <a:pt x="568917" y="85465"/>
                </a:lnTo>
                <a:lnTo>
                  <a:pt x="581107" y="86195"/>
                </a:lnTo>
                <a:lnTo>
                  <a:pt x="586089" y="84588"/>
                </a:lnTo>
                <a:lnTo>
                  <a:pt x="590899" y="81372"/>
                </a:lnTo>
                <a:lnTo>
                  <a:pt x="595536" y="78137"/>
                </a:lnTo>
                <a:lnTo>
                  <a:pt x="599144" y="74017"/>
                </a:lnTo>
                <a:lnTo>
                  <a:pt x="600210" y="72067"/>
                </a:lnTo>
                <a:lnTo>
                  <a:pt x="572519" y="72067"/>
                </a:lnTo>
                <a:lnTo>
                  <a:pt x="567366" y="69475"/>
                </a:lnTo>
                <a:lnTo>
                  <a:pt x="558777" y="59105"/>
                </a:lnTo>
                <a:lnTo>
                  <a:pt x="556544" y="52432"/>
                </a:lnTo>
                <a:lnTo>
                  <a:pt x="556544" y="35008"/>
                </a:lnTo>
                <a:lnTo>
                  <a:pt x="558777" y="27512"/>
                </a:lnTo>
                <a:lnTo>
                  <a:pt x="563415" y="21785"/>
                </a:lnTo>
                <a:lnTo>
                  <a:pt x="567881" y="16057"/>
                </a:lnTo>
                <a:lnTo>
                  <a:pt x="573034" y="13183"/>
                </a:lnTo>
                <a:lnTo>
                  <a:pt x="604391" y="13183"/>
                </a:lnTo>
                <a:lnTo>
                  <a:pt x="603094" y="11374"/>
                </a:lnTo>
                <a:lnTo>
                  <a:pt x="596975" y="6748"/>
                </a:lnTo>
                <a:lnTo>
                  <a:pt x="591242" y="2270"/>
                </a:lnTo>
                <a:lnTo>
                  <a:pt x="584715" y="0"/>
                </a:lnTo>
                <a:close/>
              </a:path>
              <a:path w="615950" h="156210">
                <a:moveTo>
                  <a:pt x="604391" y="13183"/>
                </a:moveTo>
                <a:lnTo>
                  <a:pt x="585058" y="13183"/>
                </a:lnTo>
                <a:lnTo>
                  <a:pt x="590040" y="15856"/>
                </a:lnTo>
                <a:lnTo>
                  <a:pt x="598285" y="26528"/>
                </a:lnTo>
                <a:lnTo>
                  <a:pt x="600346" y="33742"/>
                </a:lnTo>
                <a:lnTo>
                  <a:pt x="600346" y="51970"/>
                </a:lnTo>
                <a:lnTo>
                  <a:pt x="598285" y="59105"/>
                </a:lnTo>
                <a:lnTo>
                  <a:pt x="594162" y="64290"/>
                </a:lnTo>
                <a:lnTo>
                  <a:pt x="590211" y="69475"/>
                </a:lnTo>
                <a:lnTo>
                  <a:pt x="585058" y="72067"/>
                </a:lnTo>
                <a:lnTo>
                  <a:pt x="600210" y="72067"/>
                </a:lnTo>
                <a:lnTo>
                  <a:pt x="601892" y="68992"/>
                </a:lnTo>
                <a:lnTo>
                  <a:pt x="615305" y="68992"/>
                </a:lnTo>
                <a:lnTo>
                  <a:pt x="615421" y="64290"/>
                </a:lnTo>
                <a:lnTo>
                  <a:pt x="615371" y="59105"/>
                </a:lnTo>
                <a:lnTo>
                  <a:pt x="615172" y="51447"/>
                </a:lnTo>
                <a:lnTo>
                  <a:pt x="614303" y="41648"/>
                </a:lnTo>
                <a:lnTo>
                  <a:pt x="612853" y="33247"/>
                </a:lnTo>
                <a:lnTo>
                  <a:pt x="610824" y="26246"/>
                </a:lnTo>
                <a:lnTo>
                  <a:pt x="607732" y="17846"/>
                </a:lnTo>
                <a:lnTo>
                  <a:pt x="604391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38115" y="4223701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859"/>
                </a:moveTo>
                <a:lnTo>
                  <a:pt x="687" y="111859"/>
                </a:lnTo>
                <a:lnTo>
                  <a:pt x="687" y="129987"/>
                </a:lnTo>
                <a:lnTo>
                  <a:pt x="8588" y="129987"/>
                </a:lnTo>
                <a:lnTo>
                  <a:pt x="8245" y="135333"/>
                </a:lnTo>
                <a:lnTo>
                  <a:pt x="7558" y="139452"/>
                </a:lnTo>
                <a:lnTo>
                  <a:pt x="4809" y="145260"/>
                </a:lnTo>
                <a:lnTo>
                  <a:pt x="2748" y="147431"/>
                </a:lnTo>
                <a:lnTo>
                  <a:pt x="0" y="148838"/>
                </a:lnTo>
                <a:lnTo>
                  <a:pt x="3779" y="155671"/>
                </a:lnTo>
                <a:lnTo>
                  <a:pt x="8073" y="153460"/>
                </a:lnTo>
                <a:lnTo>
                  <a:pt x="11165" y="150285"/>
                </a:lnTo>
                <a:lnTo>
                  <a:pt x="15287" y="141965"/>
                </a:lnTo>
                <a:lnTo>
                  <a:pt x="16146" y="136599"/>
                </a:lnTo>
                <a:lnTo>
                  <a:pt x="16146" y="111859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735"/>
                </a:lnTo>
                <a:lnTo>
                  <a:pt x="32121" y="66179"/>
                </a:lnTo>
                <a:lnTo>
                  <a:pt x="32797" y="83151"/>
                </a:lnTo>
                <a:lnTo>
                  <a:pt x="47999" y="124563"/>
                </a:lnTo>
                <a:lnTo>
                  <a:pt x="76267" y="132117"/>
                </a:lnTo>
                <a:lnTo>
                  <a:pt x="83138" y="129565"/>
                </a:lnTo>
                <a:lnTo>
                  <a:pt x="88463" y="124460"/>
                </a:lnTo>
                <a:lnTo>
                  <a:pt x="93616" y="119355"/>
                </a:lnTo>
                <a:lnTo>
                  <a:pt x="93726" y="119154"/>
                </a:lnTo>
                <a:lnTo>
                  <a:pt x="62010" y="119154"/>
                </a:lnTo>
                <a:lnTo>
                  <a:pt x="56685" y="115637"/>
                </a:lnTo>
                <a:lnTo>
                  <a:pt x="46035" y="66179"/>
                </a:lnTo>
                <a:lnTo>
                  <a:pt x="46483" y="51426"/>
                </a:lnTo>
                <a:lnTo>
                  <a:pt x="61838" y="13183"/>
                </a:lnTo>
                <a:lnTo>
                  <a:pt x="93125" y="13183"/>
                </a:lnTo>
                <a:lnTo>
                  <a:pt x="91898" y="11093"/>
                </a:lnTo>
                <a:lnTo>
                  <a:pt x="88291" y="7054"/>
                </a:lnTo>
                <a:lnTo>
                  <a:pt x="83825" y="424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25" y="13183"/>
                </a:moveTo>
                <a:lnTo>
                  <a:pt x="74377" y="13183"/>
                </a:lnTo>
                <a:lnTo>
                  <a:pt x="79702" y="16680"/>
                </a:lnTo>
                <a:lnTo>
                  <a:pt x="83996" y="23654"/>
                </a:lnTo>
                <a:lnTo>
                  <a:pt x="86729" y="30244"/>
                </a:lnTo>
                <a:lnTo>
                  <a:pt x="88720" y="39528"/>
                </a:lnTo>
                <a:lnTo>
                  <a:pt x="89931" y="51426"/>
                </a:lnTo>
                <a:lnTo>
                  <a:pt x="90352" y="66179"/>
                </a:lnTo>
                <a:lnTo>
                  <a:pt x="89939" y="80746"/>
                </a:lnTo>
                <a:lnTo>
                  <a:pt x="74377" y="119154"/>
                </a:lnTo>
                <a:lnTo>
                  <a:pt x="93726" y="119154"/>
                </a:lnTo>
                <a:lnTo>
                  <a:pt x="104011" y="77043"/>
                </a:lnTo>
                <a:lnTo>
                  <a:pt x="104266" y="66179"/>
                </a:lnTo>
                <a:lnTo>
                  <a:pt x="104105" y="57018"/>
                </a:lnTo>
                <a:lnTo>
                  <a:pt x="94919" y="16238"/>
                </a:lnTo>
                <a:lnTo>
                  <a:pt x="93125" y="13183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735"/>
                </a:lnTo>
                <a:lnTo>
                  <a:pt x="122302" y="66179"/>
                </a:lnTo>
                <a:lnTo>
                  <a:pt x="122978" y="83151"/>
                </a:lnTo>
                <a:lnTo>
                  <a:pt x="138180" y="124563"/>
                </a:lnTo>
                <a:lnTo>
                  <a:pt x="166448" y="132117"/>
                </a:lnTo>
                <a:lnTo>
                  <a:pt x="173318" y="129565"/>
                </a:lnTo>
                <a:lnTo>
                  <a:pt x="178643" y="124460"/>
                </a:lnTo>
                <a:lnTo>
                  <a:pt x="183797" y="119355"/>
                </a:lnTo>
                <a:lnTo>
                  <a:pt x="183907" y="119154"/>
                </a:lnTo>
                <a:lnTo>
                  <a:pt x="152190" y="119154"/>
                </a:lnTo>
                <a:lnTo>
                  <a:pt x="146865" y="115637"/>
                </a:lnTo>
                <a:lnTo>
                  <a:pt x="136215" y="66179"/>
                </a:lnTo>
                <a:lnTo>
                  <a:pt x="136664" y="51426"/>
                </a:lnTo>
                <a:lnTo>
                  <a:pt x="152019" y="13183"/>
                </a:lnTo>
                <a:lnTo>
                  <a:pt x="183306" y="13183"/>
                </a:lnTo>
                <a:lnTo>
                  <a:pt x="182079" y="11093"/>
                </a:lnTo>
                <a:lnTo>
                  <a:pt x="178472" y="7054"/>
                </a:lnTo>
                <a:lnTo>
                  <a:pt x="174006" y="424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06" y="13183"/>
                </a:moveTo>
                <a:lnTo>
                  <a:pt x="164558" y="13183"/>
                </a:lnTo>
                <a:lnTo>
                  <a:pt x="169883" y="16680"/>
                </a:lnTo>
                <a:lnTo>
                  <a:pt x="174177" y="23654"/>
                </a:lnTo>
                <a:lnTo>
                  <a:pt x="176910" y="30244"/>
                </a:lnTo>
                <a:lnTo>
                  <a:pt x="178901" y="39528"/>
                </a:lnTo>
                <a:lnTo>
                  <a:pt x="180111" y="51426"/>
                </a:lnTo>
                <a:lnTo>
                  <a:pt x="180533" y="66179"/>
                </a:lnTo>
                <a:lnTo>
                  <a:pt x="180120" y="80746"/>
                </a:lnTo>
                <a:lnTo>
                  <a:pt x="164558" y="119154"/>
                </a:lnTo>
                <a:lnTo>
                  <a:pt x="183907" y="119154"/>
                </a:lnTo>
                <a:lnTo>
                  <a:pt x="194192" y="77043"/>
                </a:lnTo>
                <a:lnTo>
                  <a:pt x="194447" y="66179"/>
                </a:lnTo>
                <a:lnTo>
                  <a:pt x="194285" y="57018"/>
                </a:lnTo>
                <a:lnTo>
                  <a:pt x="185100" y="16238"/>
                </a:lnTo>
                <a:lnTo>
                  <a:pt x="183306" y="13183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735"/>
                </a:lnTo>
                <a:lnTo>
                  <a:pt x="212483" y="66179"/>
                </a:lnTo>
                <a:lnTo>
                  <a:pt x="213159" y="83151"/>
                </a:lnTo>
                <a:lnTo>
                  <a:pt x="228361" y="124563"/>
                </a:lnTo>
                <a:lnTo>
                  <a:pt x="256628" y="132117"/>
                </a:lnTo>
                <a:lnTo>
                  <a:pt x="263499" y="129565"/>
                </a:lnTo>
                <a:lnTo>
                  <a:pt x="268824" y="124460"/>
                </a:lnTo>
                <a:lnTo>
                  <a:pt x="273977" y="119355"/>
                </a:lnTo>
                <a:lnTo>
                  <a:pt x="274088" y="119154"/>
                </a:lnTo>
                <a:lnTo>
                  <a:pt x="242371" y="119154"/>
                </a:lnTo>
                <a:lnTo>
                  <a:pt x="237046" y="115637"/>
                </a:lnTo>
                <a:lnTo>
                  <a:pt x="226396" y="66179"/>
                </a:lnTo>
                <a:lnTo>
                  <a:pt x="226845" y="51426"/>
                </a:lnTo>
                <a:lnTo>
                  <a:pt x="242199" y="13183"/>
                </a:lnTo>
                <a:lnTo>
                  <a:pt x="273487" y="13183"/>
                </a:lnTo>
                <a:lnTo>
                  <a:pt x="272260" y="11093"/>
                </a:lnTo>
                <a:lnTo>
                  <a:pt x="268652" y="7054"/>
                </a:lnTo>
                <a:lnTo>
                  <a:pt x="264186" y="424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487" y="13183"/>
                </a:moveTo>
                <a:lnTo>
                  <a:pt x="254739" y="13183"/>
                </a:lnTo>
                <a:lnTo>
                  <a:pt x="260064" y="16680"/>
                </a:lnTo>
                <a:lnTo>
                  <a:pt x="264358" y="23654"/>
                </a:lnTo>
                <a:lnTo>
                  <a:pt x="267090" y="30244"/>
                </a:lnTo>
                <a:lnTo>
                  <a:pt x="269082" y="39528"/>
                </a:lnTo>
                <a:lnTo>
                  <a:pt x="270292" y="51426"/>
                </a:lnTo>
                <a:lnTo>
                  <a:pt x="270714" y="66179"/>
                </a:lnTo>
                <a:lnTo>
                  <a:pt x="270300" y="80746"/>
                </a:lnTo>
                <a:lnTo>
                  <a:pt x="254739" y="119154"/>
                </a:lnTo>
                <a:lnTo>
                  <a:pt x="274088" y="119154"/>
                </a:lnTo>
                <a:lnTo>
                  <a:pt x="284372" y="77043"/>
                </a:lnTo>
                <a:lnTo>
                  <a:pt x="284627" y="66179"/>
                </a:lnTo>
                <a:lnTo>
                  <a:pt x="284466" y="57018"/>
                </a:lnTo>
                <a:lnTo>
                  <a:pt x="275281" y="16238"/>
                </a:lnTo>
                <a:lnTo>
                  <a:pt x="2734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2659" y="4223701"/>
            <a:ext cx="530860" cy="156210"/>
          </a:xfrm>
          <a:custGeom>
            <a:avLst/>
            <a:gdLst/>
            <a:ahLst/>
            <a:cxnLst/>
            <a:rect l="l" t="t" r="r" b="b"/>
            <a:pathLst>
              <a:path w="530860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30860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30860" h="156210">
                <a:moveTo>
                  <a:pt x="102376" y="111859"/>
                </a:moveTo>
                <a:lnTo>
                  <a:pt x="86917" y="111859"/>
                </a:lnTo>
                <a:lnTo>
                  <a:pt x="86917" y="129987"/>
                </a:lnTo>
                <a:lnTo>
                  <a:pt x="94818" y="129987"/>
                </a:lnTo>
                <a:lnTo>
                  <a:pt x="94475" y="135333"/>
                </a:lnTo>
                <a:lnTo>
                  <a:pt x="93788" y="139452"/>
                </a:lnTo>
                <a:lnTo>
                  <a:pt x="91039" y="145260"/>
                </a:lnTo>
                <a:lnTo>
                  <a:pt x="88978" y="147431"/>
                </a:lnTo>
                <a:lnTo>
                  <a:pt x="86230" y="148838"/>
                </a:lnTo>
                <a:lnTo>
                  <a:pt x="90009" y="155671"/>
                </a:lnTo>
                <a:lnTo>
                  <a:pt x="94303" y="153460"/>
                </a:lnTo>
                <a:lnTo>
                  <a:pt x="97395" y="150285"/>
                </a:lnTo>
                <a:lnTo>
                  <a:pt x="101517" y="141965"/>
                </a:lnTo>
                <a:lnTo>
                  <a:pt x="102376" y="136599"/>
                </a:lnTo>
                <a:lnTo>
                  <a:pt x="102376" y="111859"/>
                </a:lnTo>
                <a:close/>
              </a:path>
              <a:path w="530860" h="156210">
                <a:moveTo>
                  <a:pt x="175551" y="98917"/>
                </a:moveTo>
                <a:lnTo>
                  <a:pt x="161810" y="98917"/>
                </a:lnTo>
                <a:lnTo>
                  <a:pt x="161810" y="129987"/>
                </a:lnTo>
                <a:lnTo>
                  <a:pt x="175551" y="129987"/>
                </a:lnTo>
                <a:lnTo>
                  <a:pt x="175551" y="98917"/>
                </a:lnTo>
                <a:close/>
              </a:path>
              <a:path w="530860" h="156210">
                <a:moveTo>
                  <a:pt x="175551" y="462"/>
                </a:moveTo>
                <a:lnTo>
                  <a:pt x="164386" y="462"/>
                </a:lnTo>
                <a:lnTo>
                  <a:pt x="113885" y="84306"/>
                </a:lnTo>
                <a:lnTo>
                  <a:pt x="113885" y="98917"/>
                </a:lnTo>
                <a:lnTo>
                  <a:pt x="190496" y="98917"/>
                </a:lnTo>
                <a:lnTo>
                  <a:pt x="190496" y="84306"/>
                </a:lnTo>
                <a:lnTo>
                  <a:pt x="127283" y="84306"/>
                </a:lnTo>
                <a:lnTo>
                  <a:pt x="161810" y="26146"/>
                </a:lnTo>
                <a:lnTo>
                  <a:pt x="175551" y="26146"/>
                </a:lnTo>
                <a:lnTo>
                  <a:pt x="175551" y="462"/>
                </a:lnTo>
                <a:close/>
              </a:path>
              <a:path w="530860" h="156210">
                <a:moveTo>
                  <a:pt x="175551" y="26146"/>
                </a:moveTo>
                <a:lnTo>
                  <a:pt x="161810" y="26146"/>
                </a:lnTo>
                <a:lnTo>
                  <a:pt x="161810" y="84306"/>
                </a:lnTo>
                <a:lnTo>
                  <a:pt x="175551" y="84306"/>
                </a:lnTo>
                <a:lnTo>
                  <a:pt x="175551" y="26146"/>
                </a:lnTo>
                <a:close/>
              </a:path>
              <a:path w="530860" h="156210">
                <a:moveTo>
                  <a:pt x="222274" y="93732"/>
                </a:moveTo>
                <a:lnTo>
                  <a:pt x="208532" y="95842"/>
                </a:lnTo>
                <a:lnTo>
                  <a:pt x="209718" y="103496"/>
                </a:lnTo>
                <a:lnTo>
                  <a:pt x="211967" y="110422"/>
                </a:lnTo>
                <a:lnTo>
                  <a:pt x="243745" y="132358"/>
                </a:lnTo>
                <a:lnTo>
                  <a:pt x="251481" y="131620"/>
                </a:lnTo>
                <a:lnTo>
                  <a:pt x="258475" y="129409"/>
                </a:lnTo>
                <a:lnTo>
                  <a:pt x="264761" y="125728"/>
                </a:lnTo>
                <a:lnTo>
                  <a:pt x="270370" y="120581"/>
                </a:lnTo>
                <a:lnTo>
                  <a:pt x="271434" y="119154"/>
                </a:lnTo>
                <a:lnTo>
                  <a:pt x="238420" y="119154"/>
                </a:lnTo>
                <a:lnTo>
                  <a:pt x="233783" y="117165"/>
                </a:lnTo>
                <a:lnTo>
                  <a:pt x="230004" y="113166"/>
                </a:lnTo>
                <a:lnTo>
                  <a:pt x="226396" y="109146"/>
                </a:lnTo>
                <a:lnTo>
                  <a:pt x="223648" y="102675"/>
                </a:lnTo>
                <a:lnTo>
                  <a:pt x="222274" y="93732"/>
                </a:lnTo>
                <a:close/>
              </a:path>
              <a:path w="530860" h="156210">
                <a:moveTo>
                  <a:pt x="273008" y="66882"/>
                </a:moveTo>
                <a:lnTo>
                  <a:pt x="251303" y="66882"/>
                </a:lnTo>
                <a:lnTo>
                  <a:pt x="256457" y="69274"/>
                </a:lnTo>
                <a:lnTo>
                  <a:pt x="264702" y="78860"/>
                </a:lnTo>
                <a:lnTo>
                  <a:pt x="266763" y="84849"/>
                </a:lnTo>
                <a:lnTo>
                  <a:pt x="266686" y="100001"/>
                </a:lnTo>
                <a:lnTo>
                  <a:pt x="264530" y="106212"/>
                </a:lnTo>
                <a:lnTo>
                  <a:pt x="255598" y="116582"/>
                </a:lnTo>
                <a:lnTo>
                  <a:pt x="250273" y="119154"/>
                </a:lnTo>
                <a:lnTo>
                  <a:pt x="271434" y="119154"/>
                </a:lnTo>
                <a:lnTo>
                  <a:pt x="275005" y="114367"/>
                </a:lnTo>
                <a:lnTo>
                  <a:pt x="278336" y="107508"/>
                </a:lnTo>
                <a:lnTo>
                  <a:pt x="280346" y="100001"/>
                </a:lnTo>
                <a:lnTo>
                  <a:pt x="281020" y="91843"/>
                </a:lnTo>
                <a:lnTo>
                  <a:pt x="281020" y="83362"/>
                </a:lnTo>
                <a:lnTo>
                  <a:pt x="279131" y="76348"/>
                </a:lnTo>
                <a:lnTo>
                  <a:pt x="273008" y="66882"/>
                </a:lnTo>
                <a:close/>
              </a:path>
              <a:path w="530860" h="156210">
                <a:moveTo>
                  <a:pt x="236874" y="54623"/>
                </a:moveTo>
                <a:lnTo>
                  <a:pt x="235328" y="68771"/>
                </a:lnTo>
                <a:lnTo>
                  <a:pt x="239279" y="67505"/>
                </a:lnTo>
                <a:lnTo>
                  <a:pt x="242371" y="66882"/>
                </a:lnTo>
                <a:lnTo>
                  <a:pt x="273008" y="66882"/>
                </a:lnTo>
                <a:lnTo>
                  <a:pt x="271916" y="65194"/>
                </a:lnTo>
                <a:lnTo>
                  <a:pt x="266935" y="61536"/>
                </a:lnTo>
                <a:lnTo>
                  <a:pt x="260407" y="59808"/>
                </a:lnTo>
                <a:lnTo>
                  <a:pt x="265389" y="57155"/>
                </a:lnTo>
                <a:lnTo>
                  <a:pt x="267756" y="54864"/>
                </a:lnTo>
                <a:lnTo>
                  <a:pt x="238592" y="54864"/>
                </a:lnTo>
                <a:lnTo>
                  <a:pt x="237905" y="54784"/>
                </a:lnTo>
                <a:lnTo>
                  <a:pt x="236874" y="54623"/>
                </a:lnTo>
                <a:close/>
              </a:path>
              <a:path w="530860" h="156210">
                <a:moveTo>
                  <a:pt x="269444" y="12942"/>
                </a:moveTo>
                <a:lnTo>
                  <a:pt x="248899" y="12942"/>
                </a:lnTo>
                <a:lnTo>
                  <a:pt x="253365" y="14871"/>
                </a:lnTo>
                <a:lnTo>
                  <a:pt x="256628" y="18710"/>
                </a:lnTo>
                <a:lnTo>
                  <a:pt x="260064" y="22568"/>
                </a:lnTo>
                <a:lnTo>
                  <a:pt x="261610" y="27392"/>
                </a:lnTo>
                <a:lnTo>
                  <a:pt x="261610" y="40575"/>
                </a:lnTo>
                <a:lnTo>
                  <a:pt x="259377" y="46042"/>
                </a:lnTo>
                <a:lnTo>
                  <a:pt x="250101" y="53096"/>
                </a:lnTo>
                <a:lnTo>
                  <a:pt x="244948" y="54864"/>
                </a:lnTo>
                <a:lnTo>
                  <a:pt x="267756" y="54864"/>
                </a:lnTo>
                <a:lnTo>
                  <a:pt x="269168" y="53498"/>
                </a:lnTo>
                <a:lnTo>
                  <a:pt x="274321" y="44233"/>
                </a:lnTo>
                <a:lnTo>
                  <a:pt x="275523" y="39168"/>
                </a:lnTo>
                <a:lnTo>
                  <a:pt x="275444" y="27392"/>
                </a:lnTo>
                <a:lnTo>
                  <a:pt x="274149" y="22126"/>
                </a:lnTo>
                <a:lnTo>
                  <a:pt x="271573" y="16941"/>
                </a:lnTo>
                <a:lnTo>
                  <a:pt x="269444" y="12942"/>
                </a:lnTo>
                <a:close/>
              </a:path>
              <a:path w="530860" h="156210">
                <a:moveTo>
                  <a:pt x="249242" y="0"/>
                </a:moveTo>
                <a:lnTo>
                  <a:pt x="213964" y="19391"/>
                </a:lnTo>
                <a:lnTo>
                  <a:pt x="209906" y="33441"/>
                </a:lnTo>
                <a:lnTo>
                  <a:pt x="223648" y="36254"/>
                </a:lnTo>
                <a:lnTo>
                  <a:pt x="224507" y="28577"/>
                </a:lnTo>
                <a:lnTo>
                  <a:pt x="226740" y="22769"/>
                </a:lnTo>
                <a:lnTo>
                  <a:pt x="233954" y="14911"/>
                </a:lnTo>
                <a:lnTo>
                  <a:pt x="238249" y="12942"/>
                </a:lnTo>
                <a:lnTo>
                  <a:pt x="269444" y="12942"/>
                </a:lnTo>
                <a:lnTo>
                  <a:pt x="268824" y="11776"/>
                </a:lnTo>
                <a:lnTo>
                  <a:pt x="265045" y="7656"/>
                </a:lnTo>
                <a:lnTo>
                  <a:pt x="254739" y="1527"/>
                </a:lnTo>
                <a:lnTo>
                  <a:pt x="249242" y="0"/>
                </a:lnTo>
                <a:close/>
              </a:path>
              <a:path w="530860" h="156210">
                <a:moveTo>
                  <a:pt x="346466" y="0"/>
                </a:moveTo>
                <a:lnTo>
                  <a:pt x="310050" y="14831"/>
                </a:lnTo>
                <a:lnTo>
                  <a:pt x="298793" y="51930"/>
                </a:lnTo>
                <a:lnTo>
                  <a:pt x="298097" y="71113"/>
                </a:lnTo>
                <a:lnTo>
                  <a:pt x="298702" y="85014"/>
                </a:lnTo>
                <a:lnTo>
                  <a:pt x="314545" y="123901"/>
                </a:lnTo>
                <a:lnTo>
                  <a:pt x="343202" y="132117"/>
                </a:lnTo>
                <a:lnTo>
                  <a:pt x="349042" y="130268"/>
                </a:lnTo>
                <a:lnTo>
                  <a:pt x="354195" y="126590"/>
                </a:lnTo>
                <a:lnTo>
                  <a:pt x="359520" y="122892"/>
                </a:lnTo>
                <a:lnTo>
                  <a:pt x="362403" y="119154"/>
                </a:lnTo>
                <a:lnTo>
                  <a:pt x="332380" y="119154"/>
                </a:lnTo>
                <a:lnTo>
                  <a:pt x="328601" y="117828"/>
                </a:lnTo>
                <a:lnTo>
                  <a:pt x="313829" y="79764"/>
                </a:lnTo>
                <a:lnTo>
                  <a:pt x="315890" y="73012"/>
                </a:lnTo>
                <a:lnTo>
                  <a:pt x="320184" y="67827"/>
                </a:lnTo>
                <a:lnTo>
                  <a:pt x="323939" y="63104"/>
                </a:lnTo>
                <a:lnTo>
                  <a:pt x="311596" y="63104"/>
                </a:lnTo>
                <a:lnTo>
                  <a:pt x="311923" y="54008"/>
                </a:lnTo>
                <a:lnTo>
                  <a:pt x="312685" y="45921"/>
                </a:lnTo>
                <a:lnTo>
                  <a:pt x="332724" y="12942"/>
                </a:lnTo>
                <a:lnTo>
                  <a:pt x="362698" y="12942"/>
                </a:lnTo>
                <a:lnTo>
                  <a:pt x="359177" y="8581"/>
                </a:lnTo>
                <a:lnTo>
                  <a:pt x="353680" y="2853"/>
                </a:lnTo>
                <a:lnTo>
                  <a:pt x="346466" y="0"/>
                </a:lnTo>
                <a:close/>
              </a:path>
              <a:path w="530860" h="156210">
                <a:moveTo>
                  <a:pt x="363145" y="60049"/>
                </a:moveTo>
                <a:lnTo>
                  <a:pt x="342000" y="60049"/>
                </a:lnTo>
                <a:lnTo>
                  <a:pt x="346981" y="62642"/>
                </a:lnTo>
                <a:lnTo>
                  <a:pt x="355226" y="73012"/>
                </a:lnTo>
                <a:lnTo>
                  <a:pt x="357199" y="79764"/>
                </a:lnTo>
                <a:lnTo>
                  <a:pt x="357287" y="98274"/>
                </a:lnTo>
                <a:lnTo>
                  <a:pt x="355226" y="105629"/>
                </a:lnTo>
                <a:lnTo>
                  <a:pt x="351103" y="111035"/>
                </a:lnTo>
                <a:lnTo>
                  <a:pt x="346809" y="116461"/>
                </a:lnTo>
                <a:lnTo>
                  <a:pt x="342000" y="119154"/>
                </a:lnTo>
                <a:lnTo>
                  <a:pt x="362403" y="119154"/>
                </a:lnTo>
                <a:lnTo>
                  <a:pt x="363661" y="117506"/>
                </a:lnTo>
                <a:lnTo>
                  <a:pt x="366735" y="110573"/>
                </a:lnTo>
                <a:lnTo>
                  <a:pt x="369655" y="103579"/>
                </a:lnTo>
                <a:lnTo>
                  <a:pt x="371201" y="96003"/>
                </a:lnTo>
                <a:lnTo>
                  <a:pt x="371201" y="87843"/>
                </a:lnTo>
                <a:lnTo>
                  <a:pt x="370592" y="79063"/>
                </a:lnTo>
                <a:lnTo>
                  <a:pt x="368775" y="71113"/>
                </a:lnTo>
                <a:lnTo>
                  <a:pt x="365766" y="63991"/>
                </a:lnTo>
                <a:lnTo>
                  <a:pt x="363145" y="60049"/>
                </a:lnTo>
                <a:close/>
              </a:path>
              <a:path w="530860" h="156210">
                <a:moveTo>
                  <a:pt x="338564" y="45921"/>
                </a:moveTo>
                <a:lnTo>
                  <a:pt x="333411" y="45921"/>
                </a:lnTo>
                <a:lnTo>
                  <a:pt x="328258" y="47328"/>
                </a:lnTo>
                <a:lnTo>
                  <a:pt x="323620" y="50162"/>
                </a:lnTo>
                <a:lnTo>
                  <a:pt x="318810" y="52975"/>
                </a:lnTo>
                <a:lnTo>
                  <a:pt x="314859" y="57296"/>
                </a:lnTo>
                <a:lnTo>
                  <a:pt x="311596" y="63104"/>
                </a:lnTo>
                <a:lnTo>
                  <a:pt x="323939" y="63104"/>
                </a:lnTo>
                <a:lnTo>
                  <a:pt x="324307" y="62642"/>
                </a:lnTo>
                <a:lnTo>
                  <a:pt x="329632" y="60049"/>
                </a:lnTo>
                <a:lnTo>
                  <a:pt x="363145" y="60049"/>
                </a:lnTo>
                <a:lnTo>
                  <a:pt x="361582" y="57698"/>
                </a:lnTo>
                <a:lnTo>
                  <a:pt x="356560" y="52543"/>
                </a:lnTo>
                <a:lnTo>
                  <a:pt x="351039" y="48863"/>
                </a:lnTo>
                <a:lnTo>
                  <a:pt x="345035" y="46656"/>
                </a:lnTo>
                <a:lnTo>
                  <a:pt x="338564" y="45921"/>
                </a:lnTo>
                <a:close/>
              </a:path>
              <a:path w="530860" h="156210">
                <a:moveTo>
                  <a:pt x="362698" y="12942"/>
                </a:moveTo>
                <a:lnTo>
                  <a:pt x="342343" y="12942"/>
                </a:lnTo>
                <a:lnTo>
                  <a:pt x="346809" y="15233"/>
                </a:lnTo>
                <a:lnTo>
                  <a:pt x="350588" y="19775"/>
                </a:lnTo>
                <a:lnTo>
                  <a:pt x="352821" y="22609"/>
                </a:lnTo>
                <a:lnTo>
                  <a:pt x="354539" y="27151"/>
                </a:lnTo>
                <a:lnTo>
                  <a:pt x="355741" y="33441"/>
                </a:lnTo>
                <a:lnTo>
                  <a:pt x="369140" y="32255"/>
                </a:lnTo>
                <a:lnTo>
                  <a:pt x="367945" y="25125"/>
                </a:lnTo>
                <a:lnTo>
                  <a:pt x="365897" y="18805"/>
                </a:lnTo>
                <a:lnTo>
                  <a:pt x="362980" y="13292"/>
                </a:lnTo>
                <a:lnTo>
                  <a:pt x="362698" y="12942"/>
                </a:lnTo>
                <a:close/>
              </a:path>
              <a:path w="530860" h="156210">
                <a:moveTo>
                  <a:pt x="452997" y="13183"/>
                </a:moveTo>
                <a:lnTo>
                  <a:pt x="431493" y="13183"/>
                </a:lnTo>
                <a:lnTo>
                  <a:pt x="436475" y="15333"/>
                </a:lnTo>
                <a:lnTo>
                  <a:pt x="444376" y="23975"/>
                </a:lnTo>
                <a:lnTo>
                  <a:pt x="446266" y="29281"/>
                </a:lnTo>
                <a:lnTo>
                  <a:pt x="446266" y="41520"/>
                </a:lnTo>
                <a:lnTo>
                  <a:pt x="444204" y="47891"/>
                </a:lnTo>
                <a:lnTo>
                  <a:pt x="415518" y="82196"/>
                </a:lnTo>
                <a:lnTo>
                  <a:pt x="409973" y="87566"/>
                </a:lnTo>
                <a:lnTo>
                  <a:pt x="405169" y="92611"/>
                </a:lnTo>
                <a:lnTo>
                  <a:pt x="387004" y="126229"/>
                </a:lnTo>
                <a:lnTo>
                  <a:pt x="387004" y="129987"/>
                </a:lnTo>
                <a:lnTo>
                  <a:pt x="460351" y="129987"/>
                </a:lnTo>
                <a:lnTo>
                  <a:pt x="460351" y="114693"/>
                </a:lnTo>
                <a:lnTo>
                  <a:pt x="406071" y="114693"/>
                </a:lnTo>
                <a:lnTo>
                  <a:pt x="407445" y="111859"/>
                </a:lnTo>
                <a:lnTo>
                  <a:pt x="409335" y="109005"/>
                </a:lnTo>
                <a:lnTo>
                  <a:pt x="414144" y="103197"/>
                </a:lnTo>
                <a:lnTo>
                  <a:pt x="419297" y="97731"/>
                </a:lnTo>
                <a:lnTo>
                  <a:pt x="427542" y="89732"/>
                </a:lnTo>
                <a:lnTo>
                  <a:pt x="434268" y="82920"/>
                </a:lnTo>
                <a:lnTo>
                  <a:pt x="459320" y="46263"/>
                </a:lnTo>
                <a:lnTo>
                  <a:pt x="460179" y="36033"/>
                </a:lnTo>
                <a:lnTo>
                  <a:pt x="459600" y="28685"/>
                </a:lnTo>
                <a:lnTo>
                  <a:pt x="457860" y="21955"/>
                </a:lnTo>
                <a:lnTo>
                  <a:pt x="454962" y="15843"/>
                </a:lnTo>
                <a:lnTo>
                  <a:pt x="452997" y="13183"/>
                </a:lnTo>
                <a:close/>
              </a:path>
              <a:path w="530860" h="156210">
                <a:moveTo>
                  <a:pt x="425653" y="0"/>
                </a:moveTo>
                <a:lnTo>
                  <a:pt x="393080" y="21282"/>
                </a:lnTo>
                <a:lnTo>
                  <a:pt x="389752" y="37440"/>
                </a:lnTo>
                <a:lnTo>
                  <a:pt x="403666" y="39088"/>
                </a:lnTo>
                <a:lnTo>
                  <a:pt x="403666" y="30929"/>
                </a:lnTo>
                <a:lnTo>
                  <a:pt x="405727" y="24558"/>
                </a:lnTo>
                <a:lnTo>
                  <a:pt x="409678" y="20016"/>
                </a:lnTo>
                <a:lnTo>
                  <a:pt x="413457" y="15454"/>
                </a:lnTo>
                <a:lnTo>
                  <a:pt x="418782" y="13183"/>
                </a:lnTo>
                <a:lnTo>
                  <a:pt x="452997" y="13183"/>
                </a:lnTo>
                <a:lnTo>
                  <a:pt x="450904" y="10349"/>
                </a:lnTo>
                <a:lnTo>
                  <a:pt x="445847" y="5824"/>
                </a:lnTo>
                <a:lnTo>
                  <a:pt x="439953" y="2589"/>
                </a:lnTo>
                <a:lnTo>
                  <a:pt x="433222" y="647"/>
                </a:lnTo>
                <a:lnTo>
                  <a:pt x="425653" y="0"/>
                </a:lnTo>
                <a:close/>
              </a:path>
              <a:path w="530860" h="156210">
                <a:moveTo>
                  <a:pt x="530263" y="28718"/>
                </a:moveTo>
                <a:lnTo>
                  <a:pt x="516693" y="28718"/>
                </a:lnTo>
                <a:lnTo>
                  <a:pt x="516693" y="129987"/>
                </a:lnTo>
                <a:lnTo>
                  <a:pt x="530263" y="129987"/>
                </a:lnTo>
                <a:lnTo>
                  <a:pt x="530263" y="28718"/>
                </a:lnTo>
                <a:close/>
              </a:path>
              <a:path w="530860" h="156210">
                <a:moveTo>
                  <a:pt x="530263" y="0"/>
                </a:moveTo>
                <a:lnTo>
                  <a:pt x="521502" y="0"/>
                </a:lnTo>
                <a:lnTo>
                  <a:pt x="519097" y="5647"/>
                </a:lnTo>
                <a:lnTo>
                  <a:pt x="515147" y="11415"/>
                </a:lnTo>
                <a:lnTo>
                  <a:pt x="509306" y="17303"/>
                </a:lnTo>
                <a:lnTo>
                  <a:pt x="503638" y="23191"/>
                </a:lnTo>
                <a:lnTo>
                  <a:pt x="497111" y="28256"/>
                </a:lnTo>
                <a:lnTo>
                  <a:pt x="489553" y="32496"/>
                </a:lnTo>
                <a:lnTo>
                  <a:pt x="489553" y="47810"/>
                </a:lnTo>
                <a:lnTo>
                  <a:pt x="493675" y="46082"/>
                </a:lnTo>
                <a:lnTo>
                  <a:pt x="516693" y="28718"/>
                </a:lnTo>
                <a:lnTo>
                  <a:pt x="530263" y="28718"/>
                </a:lnTo>
                <a:lnTo>
                  <a:pt x="530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0466" y="4223701"/>
            <a:ext cx="705485" cy="156210"/>
          </a:xfrm>
          <a:custGeom>
            <a:avLst/>
            <a:gdLst/>
            <a:ahLst/>
            <a:cxnLst/>
            <a:rect l="l" t="t" r="r" b="b"/>
            <a:pathLst>
              <a:path w="705485" h="156210">
                <a:moveTo>
                  <a:pt x="41912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912" y="91139"/>
                </a:lnTo>
                <a:lnTo>
                  <a:pt x="41912" y="75122"/>
                </a:lnTo>
                <a:close/>
              </a:path>
              <a:path w="705485" h="156210">
                <a:moveTo>
                  <a:pt x="104266" y="28718"/>
                </a:moveTo>
                <a:lnTo>
                  <a:pt x="90867" y="28718"/>
                </a:lnTo>
                <a:lnTo>
                  <a:pt x="90867" y="129987"/>
                </a:lnTo>
                <a:lnTo>
                  <a:pt x="104266" y="129987"/>
                </a:lnTo>
                <a:lnTo>
                  <a:pt x="104266" y="28718"/>
                </a:lnTo>
                <a:close/>
              </a:path>
              <a:path w="705485" h="156210">
                <a:moveTo>
                  <a:pt x="104266" y="0"/>
                </a:moveTo>
                <a:lnTo>
                  <a:pt x="95677" y="0"/>
                </a:lnTo>
                <a:lnTo>
                  <a:pt x="93272" y="5647"/>
                </a:lnTo>
                <a:lnTo>
                  <a:pt x="89150" y="11415"/>
                </a:lnTo>
                <a:lnTo>
                  <a:pt x="77813" y="23191"/>
                </a:lnTo>
                <a:lnTo>
                  <a:pt x="71114" y="28256"/>
                </a:lnTo>
                <a:lnTo>
                  <a:pt x="63556" y="32496"/>
                </a:lnTo>
                <a:lnTo>
                  <a:pt x="63556" y="47810"/>
                </a:lnTo>
                <a:lnTo>
                  <a:pt x="90867" y="28718"/>
                </a:lnTo>
                <a:lnTo>
                  <a:pt x="104266" y="28718"/>
                </a:lnTo>
                <a:lnTo>
                  <a:pt x="104266" y="0"/>
                </a:lnTo>
                <a:close/>
              </a:path>
              <a:path w="705485" h="156210">
                <a:moveTo>
                  <a:pt x="157687" y="94676"/>
                </a:moveTo>
                <a:lnTo>
                  <a:pt x="143430" y="96083"/>
                </a:lnTo>
                <a:lnTo>
                  <a:pt x="144589" y="103811"/>
                </a:lnTo>
                <a:lnTo>
                  <a:pt x="146780" y="110746"/>
                </a:lnTo>
                <a:lnTo>
                  <a:pt x="178987" y="132117"/>
                </a:lnTo>
                <a:lnTo>
                  <a:pt x="187653" y="131145"/>
                </a:lnTo>
                <a:lnTo>
                  <a:pt x="195370" y="128231"/>
                </a:lnTo>
                <a:lnTo>
                  <a:pt x="202152" y="123376"/>
                </a:lnTo>
                <a:lnTo>
                  <a:pt x="205796" y="119154"/>
                </a:lnTo>
                <a:lnTo>
                  <a:pt x="173490" y="119154"/>
                </a:lnTo>
                <a:lnTo>
                  <a:pt x="168852" y="117125"/>
                </a:lnTo>
                <a:lnTo>
                  <a:pt x="164902" y="113045"/>
                </a:lnTo>
                <a:lnTo>
                  <a:pt x="161123" y="108965"/>
                </a:lnTo>
                <a:lnTo>
                  <a:pt x="158718" y="102836"/>
                </a:lnTo>
                <a:lnTo>
                  <a:pt x="157687" y="94676"/>
                </a:lnTo>
                <a:close/>
              </a:path>
              <a:path w="705485" h="156210">
                <a:moveTo>
                  <a:pt x="208273" y="58160"/>
                </a:moveTo>
                <a:lnTo>
                  <a:pt x="185686" y="58160"/>
                </a:lnTo>
                <a:lnTo>
                  <a:pt x="191355" y="60793"/>
                </a:lnTo>
                <a:lnTo>
                  <a:pt x="195821" y="66058"/>
                </a:lnTo>
                <a:lnTo>
                  <a:pt x="200115" y="71324"/>
                </a:lnTo>
                <a:lnTo>
                  <a:pt x="202348" y="78498"/>
                </a:lnTo>
                <a:lnTo>
                  <a:pt x="202348" y="97028"/>
                </a:lnTo>
                <a:lnTo>
                  <a:pt x="200115" y="104644"/>
                </a:lnTo>
                <a:lnTo>
                  <a:pt x="190839" y="116260"/>
                </a:lnTo>
                <a:lnTo>
                  <a:pt x="185343" y="119154"/>
                </a:lnTo>
                <a:lnTo>
                  <a:pt x="205796" y="119154"/>
                </a:lnTo>
                <a:lnTo>
                  <a:pt x="216605" y="86195"/>
                </a:lnTo>
                <a:lnTo>
                  <a:pt x="215991" y="77321"/>
                </a:lnTo>
                <a:lnTo>
                  <a:pt x="214136" y="69299"/>
                </a:lnTo>
                <a:lnTo>
                  <a:pt x="211025" y="62128"/>
                </a:lnTo>
                <a:lnTo>
                  <a:pt x="208273" y="58160"/>
                </a:lnTo>
                <a:close/>
              </a:path>
              <a:path w="705485" h="156210">
                <a:moveTo>
                  <a:pt x="211624" y="2351"/>
                </a:moveTo>
                <a:lnTo>
                  <a:pt x="156485" y="2351"/>
                </a:lnTo>
                <a:lnTo>
                  <a:pt x="145835" y="68771"/>
                </a:lnTo>
                <a:lnTo>
                  <a:pt x="158374" y="70640"/>
                </a:lnTo>
                <a:lnTo>
                  <a:pt x="160435" y="67043"/>
                </a:lnTo>
                <a:lnTo>
                  <a:pt x="163184" y="64049"/>
                </a:lnTo>
                <a:lnTo>
                  <a:pt x="170398" y="59346"/>
                </a:lnTo>
                <a:lnTo>
                  <a:pt x="174349" y="58160"/>
                </a:lnTo>
                <a:lnTo>
                  <a:pt x="208273" y="58160"/>
                </a:lnTo>
                <a:lnTo>
                  <a:pt x="206642" y="55809"/>
                </a:lnTo>
                <a:lnTo>
                  <a:pt x="203016" y="52272"/>
                </a:lnTo>
                <a:lnTo>
                  <a:pt x="161466" y="52272"/>
                </a:lnTo>
                <a:lnTo>
                  <a:pt x="167306" y="17424"/>
                </a:lnTo>
                <a:lnTo>
                  <a:pt x="211624" y="17424"/>
                </a:lnTo>
                <a:lnTo>
                  <a:pt x="211624" y="2351"/>
                </a:lnTo>
                <a:close/>
              </a:path>
              <a:path w="705485" h="156210">
                <a:moveTo>
                  <a:pt x="182251" y="44032"/>
                </a:moveTo>
                <a:lnTo>
                  <a:pt x="174864" y="44032"/>
                </a:lnTo>
                <a:lnTo>
                  <a:pt x="167993" y="46785"/>
                </a:lnTo>
                <a:lnTo>
                  <a:pt x="161466" y="52272"/>
                </a:lnTo>
                <a:lnTo>
                  <a:pt x="203016" y="52272"/>
                </a:lnTo>
                <a:lnTo>
                  <a:pt x="201358" y="50654"/>
                </a:lnTo>
                <a:lnTo>
                  <a:pt x="195542" y="46974"/>
                </a:lnTo>
                <a:lnTo>
                  <a:pt x="189178" y="44767"/>
                </a:lnTo>
                <a:lnTo>
                  <a:pt x="182251" y="44032"/>
                </a:lnTo>
                <a:close/>
              </a:path>
              <a:path w="705485" h="156210">
                <a:moveTo>
                  <a:pt x="256285" y="111859"/>
                </a:moveTo>
                <a:lnTo>
                  <a:pt x="240825" y="111859"/>
                </a:lnTo>
                <a:lnTo>
                  <a:pt x="240825" y="129987"/>
                </a:lnTo>
                <a:lnTo>
                  <a:pt x="248555" y="129987"/>
                </a:lnTo>
                <a:lnTo>
                  <a:pt x="248383" y="135333"/>
                </a:lnTo>
                <a:lnTo>
                  <a:pt x="247524" y="139452"/>
                </a:lnTo>
                <a:lnTo>
                  <a:pt x="246150" y="142366"/>
                </a:lnTo>
                <a:lnTo>
                  <a:pt x="244948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303" y="150285"/>
                </a:lnTo>
                <a:lnTo>
                  <a:pt x="253193" y="146125"/>
                </a:lnTo>
                <a:lnTo>
                  <a:pt x="255254" y="141965"/>
                </a:lnTo>
                <a:lnTo>
                  <a:pt x="256285" y="136599"/>
                </a:lnTo>
                <a:lnTo>
                  <a:pt x="256285" y="111859"/>
                </a:lnTo>
                <a:close/>
              </a:path>
              <a:path w="705485" h="156210">
                <a:moveTo>
                  <a:pt x="286517" y="94676"/>
                </a:moveTo>
                <a:lnTo>
                  <a:pt x="272260" y="96083"/>
                </a:lnTo>
                <a:lnTo>
                  <a:pt x="273419" y="103811"/>
                </a:lnTo>
                <a:lnTo>
                  <a:pt x="275609" y="110746"/>
                </a:lnTo>
                <a:lnTo>
                  <a:pt x="307817" y="132117"/>
                </a:lnTo>
                <a:lnTo>
                  <a:pt x="316483" y="131145"/>
                </a:lnTo>
                <a:lnTo>
                  <a:pt x="324200" y="128231"/>
                </a:lnTo>
                <a:lnTo>
                  <a:pt x="330982" y="123376"/>
                </a:lnTo>
                <a:lnTo>
                  <a:pt x="334626" y="119154"/>
                </a:lnTo>
                <a:lnTo>
                  <a:pt x="302320" y="119154"/>
                </a:lnTo>
                <a:lnTo>
                  <a:pt x="297682" y="117125"/>
                </a:lnTo>
                <a:lnTo>
                  <a:pt x="293731" y="113045"/>
                </a:lnTo>
                <a:lnTo>
                  <a:pt x="289952" y="108965"/>
                </a:lnTo>
                <a:lnTo>
                  <a:pt x="287547" y="102836"/>
                </a:lnTo>
                <a:lnTo>
                  <a:pt x="286517" y="94676"/>
                </a:lnTo>
                <a:close/>
              </a:path>
              <a:path w="705485" h="156210">
                <a:moveTo>
                  <a:pt x="337103" y="58160"/>
                </a:moveTo>
                <a:lnTo>
                  <a:pt x="314516" y="58160"/>
                </a:lnTo>
                <a:lnTo>
                  <a:pt x="320184" y="60793"/>
                </a:lnTo>
                <a:lnTo>
                  <a:pt x="324650" y="66058"/>
                </a:lnTo>
                <a:lnTo>
                  <a:pt x="328945" y="71324"/>
                </a:lnTo>
                <a:lnTo>
                  <a:pt x="331178" y="78498"/>
                </a:lnTo>
                <a:lnTo>
                  <a:pt x="331178" y="97028"/>
                </a:lnTo>
                <a:lnTo>
                  <a:pt x="328945" y="104644"/>
                </a:lnTo>
                <a:lnTo>
                  <a:pt x="319669" y="116260"/>
                </a:lnTo>
                <a:lnTo>
                  <a:pt x="314172" y="119154"/>
                </a:lnTo>
                <a:lnTo>
                  <a:pt x="334626" y="119154"/>
                </a:lnTo>
                <a:lnTo>
                  <a:pt x="345435" y="86195"/>
                </a:lnTo>
                <a:lnTo>
                  <a:pt x="344820" y="77321"/>
                </a:lnTo>
                <a:lnTo>
                  <a:pt x="342966" y="69299"/>
                </a:lnTo>
                <a:lnTo>
                  <a:pt x="339855" y="62128"/>
                </a:lnTo>
                <a:lnTo>
                  <a:pt x="337103" y="58160"/>
                </a:lnTo>
                <a:close/>
              </a:path>
              <a:path w="705485" h="156210">
                <a:moveTo>
                  <a:pt x="340454" y="2351"/>
                </a:moveTo>
                <a:lnTo>
                  <a:pt x="285314" y="2351"/>
                </a:lnTo>
                <a:lnTo>
                  <a:pt x="274664" y="68771"/>
                </a:lnTo>
                <a:lnTo>
                  <a:pt x="287204" y="70640"/>
                </a:lnTo>
                <a:lnTo>
                  <a:pt x="289265" y="67043"/>
                </a:lnTo>
                <a:lnTo>
                  <a:pt x="292014" y="64049"/>
                </a:lnTo>
                <a:lnTo>
                  <a:pt x="299228" y="59346"/>
                </a:lnTo>
                <a:lnTo>
                  <a:pt x="303179" y="58160"/>
                </a:lnTo>
                <a:lnTo>
                  <a:pt x="337103" y="58160"/>
                </a:lnTo>
                <a:lnTo>
                  <a:pt x="335472" y="55809"/>
                </a:lnTo>
                <a:lnTo>
                  <a:pt x="331846" y="52272"/>
                </a:lnTo>
                <a:lnTo>
                  <a:pt x="290296" y="52272"/>
                </a:lnTo>
                <a:lnTo>
                  <a:pt x="296136" y="17424"/>
                </a:lnTo>
                <a:lnTo>
                  <a:pt x="340454" y="17424"/>
                </a:lnTo>
                <a:lnTo>
                  <a:pt x="340454" y="2351"/>
                </a:lnTo>
                <a:close/>
              </a:path>
              <a:path w="705485" h="156210">
                <a:moveTo>
                  <a:pt x="311080" y="44032"/>
                </a:moveTo>
                <a:lnTo>
                  <a:pt x="303694" y="44032"/>
                </a:lnTo>
                <a:lnTo>
                  <a:pt x="296823" y="46785"/>
                </a:lnTo>
                <a:lnTo>
                  <a:pt x="290296" y="52272"/>
                </a:lnTo>
                <a:lnTo>
                  <a:pt x="331846" y="52272"/>
                </a:lnTo>
                <a:lnTo>
                  <a:pt x="330187" y="50654"/>
                </a:lnTo>
                <a:lnTo>
                  <a:pt x="324371" y="46974"/>
                </a:lnTo>
                <a:lnTo>
                  <a:pt x="318008" y="44767"/>
                </a:lnTo>
                <a:lnTo>
                  <a:pt x="311080" y="44032"/>
                </a:lnTo>
                <a:close/>
              </a:path>
              <a:path w="705485" h="156210">
                <a:moveTo>
                  <a:pt x="426372" y="13183"/>
                </a:moveTo>
                <a:lnTo>
                  <a:pt x="405040" y="13183"/>
                </a:lnTo>
                <a:lnTo>
                  <a:pt x="410022" y="15333"/>
                </a:lnTo>
                <a:lnTo>
                  <a:pt x="413972" y="19654"/>
                </a:lnTo>
                <a:lnTo>
                  <a:pt x="417751" y="23975"/>
                </a:lnTo>
                <a:lnTo>
                  <a:pt x="419641" y="29281"/>
                </a:lnTo>
                <a:lnTo>
                  <a:pt x="419641" y="41520"/>
                </a:lnTo>
                <a:lnTo>
                  <a:pt x="417580" y="47891"/>
                </a:lnTo>
                <a:lnTo>
                  <a:pt x="383421" y="87566"/>
                </a:lnTo>
                <a:lnTo>
                  <a:pt x="378609" y="92611"/>
                </a:lnTo>
                <a:lnTo>
                  <a:pt x="360551" y="126229"/>
                </a:lnTo>
                <a:lnTo>
                  <a:pt x="360551" y="129987"/>
                </a:lnTo>
                <a:lnTo>
                  <a:pt x="433898" y="129987"/>
                </a:lnTo>
                <a:lnTo>
                  <a:pt x="433898" y="114693"/>
                </a:lnTo>
                <a:lnTo>
                  <a:pt x="379446" y="114693"/>
                </a:lnTo>
                <a:lnTo>
                  <a:pt x="380992" y="111859"/>
                </a:lnTo>
                <a:lnTo>
                  <a:pt x="382881" y="109005"/>
                </a:lnTo>
                <a:lnTo>
                  <a:pt x="385286" y="106091"/>
                </a:lnTo>
                <a:lnTo>
                  <a:pt x="387519" y="103197"/>
                </a:lnTo>
                <a:lnTo>
                  <a:pt x="392844" y="97731"/>
                </a:lnTo>
                <a:lnTo>
                  <a:pt x="401089" y="89732"/>
                </a:lnTo>
                <a:lnTo>
                  <a:pt x="407791" y="82920"/>
                </a:lnTo>
                <a:lnTo>
                  <a:pt x="430978" y="51227"/>
                </a:lnTo>
                <a:lnTo>
                  <a:pt x="433555" y="36033"/>
                </a:lnTo>
                <a:lnTo>
                  <a:pt x="432975" y="28685"/>
                </a:lnTo>
                <a:lnTo>
                  <a:pt x="431236" y="21955"/>
                </a:lnTo>
                <a:lnTo>
                  <a:pt x="428337" y="15843"/>
                </a:lnTo>
                <a:lnTo>
                  <a:pt x="426372" y="13183"/>
                </a:lnTo>
                <a:close/>
              </a:path>
              <a:path w="705485" h="156210">
                <a:moveTo>
                  <a:pt x="399200" y="0"/>
                </a:moveTo>
                <a:lnTo>
                  <a:pt x="366606" y="21282"/>
                </a:lnTo>
                <a:lnTo>
                  <a:pt x="363128" y="37440"/>
                </a:lnTo>
                <a:lnTo>
                  <a:pt x="377041" y="39088"/>
                </a:lnTo>
                <a:lnTo>
                  <a:pt x="377213" y="30929"/>
                </a:lnTo>
                <a:lnTo>
                  <a:pt x="379274" y="24558"/>
                </a:lnTo>
                <a:lnTo>
                  <a:pt x="383053" y="20016"/>
                </a:lnTo>
                <a:lnTo>
                  <a:pt x="387004" y="15454"/>
                </a:lnTo>
                <a:lnTo>
                  <a:pt x="392157" y="13183"/>
                </a:lnTo>
                <a:lnTo>
                  <a:pt x="426372" y="13183"/>
                </a:lnTo>
                <a:lnTo>
                  <a:pt x="424279" y="10349"/>
                </a:lnTo>
                <a:lnTo>
                  <a:pt x="419322" y="5824"/>
                </a:lnTo>
                <a:lnTo>
                  <a:pt x="413479" y="2589"/>
                </a:lnTo>
                <a:lnTo>
                  <a:pt x="406766" y="647"/>
                </a:lnTo>
                <a:lnTo>
                  <a:pt x="399200" y="0"/>
                </a:lnTo>
                <a:close/>
              </a:path>
              <a:path w="705485" h="156210">
                <a:moveTo>
                  <a:pt x="466878" y="94676"/>
                </a:moveTo>
                <a:lnTo>
                  <a:pt x="452621" y="96083"/>
                </a:lnTo>
                <a:lnTo>
                  <a:pt x="453781" y="103811"/>
                </a:lnTo>
                <a:lnTo>
                  <a:pt x="455971" y="110746"/>
                </a:lnTo>
                <a:lnTo>
                  <a:pt x="488178" y="132117"/>
                </a:lnTo>
                <a:lnTo>
                  <a:pt x="496845" y="131145"/>
                </a:lnTo>
                <a:lnTo>
                  <a:pt x="504561" y="128231"/>
                </a:lnTo>
                <a:lnTo>
                  <a:pt x="511344" y="123376"/>
                </a:lnTo>
                <a:lnTo>
                  <a:pt x="514987" y="119154"/>
                </a:lnTo>
                <a:lnTo>
                  <a:pt x="482682" y="119154"/>
                </a:lnTo>
                <a:lnTo>
                  <a:pt x="478044" y="117125"/>
                </a:lnTo>
                <a:lnTo>
                  <a:pt x="474093" y="113045"/>
                </a:lnTo>
                <a:lnTo>
                  <a:pt x="470314" y="108965"/>
                </a:lnTo>
                <a:lnTo>
                  <a:pt x="467909" y="102836"/>
                </a:lnTo>
                <a:lnTo>
                  <a:pt x="466878" y="94676"/>
                </a:lnTo>
                <a:close/>
              </a:path>
              <a:path w="705485" h="156210">
                <a:moveTo>
                  <a:pt x="517465" y="58160"/>
                </a:moveTo>
                <a:lnTo>
                  <a:pt x="494877" y="58160"/>
                </a:lnTo>
                <a:lnTo>
                  <a:pt x="500546" y="60793"/>
                </a:lnTo>
                <a:lnTo>
                  <a:pt x="505012" y="66058"/>
                </a:lnTo>
                <a:lnTo>
                  <a:pt x="509306" y="71324"/>
                </a:lnTo>
                <a:lnTo>
                  <a:pt x="511539" y="78498"/>
                </a:lnTo>
                <a:lnTo>
                  <a:pt x="511539" y="97028"/>
                </a:lnTo>
                <a:lnTo>
                  <a:pt x="509306" y="104644"/>
                </a:lnTo>
                <a:lnTo>
                  <a:pt x="500031" y="116260"/>
                </a:lnTo>
                <a:lnTo>
                  <a:pt x="494534" y="119154"/>
                </a:lnTo>
                <a:lnTo>
                  <a:pt x="514987" y="119154"/>
                </a:lnTo>
                <a:lnTo>
                  <a:pt x="525797" y="86195"/>
                </a:lnTo>
                <a:lnTo>
                  <a:pt x="525182" y="77321"/>
                </a:lnTo>
                <a:lnTo>
                  <a:pt x="523327" y="69299"/>
                </a:lnTo>
                <a:lnTo>
                  <a:pt x="520217" y="62128"/>
                </a:lnTo>
                <a:lnTo>
                  <a:pt x="517465" y="58160"/>
                </a:lnTo>
                <a:close/>
              </a:path>
              <a:path w="705485" h="156210">
                <a:moveTo>
                  <a:pt x="520815" y="2351"/>
                </a:moveTo>
                <a:lnTo>
                  <a:pt x="465676" y="2351"/>
                </a:lnTo>
                <a:lnTo>
                  <a:pt x="455026" y="68771"/>
                </a:lnTo>
                <a:lnTo>
                  <a:pt x="467566" y="70640"/>
                </a:lnTo>
                <a:lnTo>
                  <a:pt x="469627" y="67043"/>
                </a:lnTo>
                <a:lnTo>
                  <a:pt x="472375" y="64049"/>
                </a:lnTo>
                <a:lnTo>
                  <a:pt x="479590" y="59346"/>
                </a:lnTo>
                <a:lnTo>
                  <a:pt x="483540" y="58160"/>
                </a:lnTo>
                <a:lnTo>
                  <a:pt x="517465" y="58160"/>
                </a:lnTo>
                <a:lnTo>
                  <a:pt x="515834" y="55809"/>
                </a:lnTo>
                <a:lnTo>
                  <a:pt x="512208" y="52272"/>
                </a:lnTo>
                <a:lnTo>
                  <a:pt x="470657" y="52272"/>
                </a:lnTo>
                <a:lnTo>
                  <a:pt x="476498" y="17424"/>
                </a:lnTo>
                <a:lnTo>
                  <a:pt x="520815" y="17424"/>
                </a:lnTo>
                <a:lnTo>
                  <a:pt x="520815" y="2351"/>
                </a:lnTo>
                <a:close/>
              </a:path>
              <a:path w="705485" h="156210">
                <a:moveTo>
                  <a:pt x="491442" y="44032"/>
                </a:moveTo>
                <a:lnTo>
                  <a:pt x="484056" y="44032"/>
                </a:lnTo>
                <a:lnTo>
                  <a:pt x="477185" y="46785"/>
                </a:lnTo>
                <a:lnTo>
                  <a:pt x="470657" y="52272"/>
                </a:lnTo>
                <a:lnTo>
                  <a:pt x="512208" y="52272"/>
                </a:lnTo>
                <a:lnTo>
                  <a:pt x="510549" y="50654"/>
                </a:lnTo>
                <a:lnTo>
                  <a:pt x="504733" y="46974"/>
                </a:lnTo>
                <a:lnTo>
                  <a:pt x="498369" y="44767"/>
                </a:lnTo>
                <a:lnTo>
                  <a:pt x="491442" y="44032"/>
                </a:lnTo>
                <a:close/>
              </a:path>
              <a:path w="705485" h="156210">
                <a:moveTo>
                  <a:pt x="584715" y="0"/>
                </a:moveTo>
                <a:lnTo>
                  <a:pt x="549501" y="19735"/>
                </a:lnTo>
                <a:lnTo>
                  <a:pt x="542802" y="66179"/>
                </a:lnTo>
                <a:lnTo>
                  <a:pt x="543478" y="83151"/>
                </a:lnTo>
                <a:lnTo>
                  <a:pt x="558678" y="124563"/>
                </a:lnTo>
                <a:lnTo>
                  <a:pt x="586948" y="132117"/>
                </a:lnTo>
                <a:lnTo>
                  <a:pt x="593647" y="129565"/>
                </a:lnTo>
                <a:lnTo>
                  <a:pt x="604297" y="119355"/>
                </a:lnTo>
                <a:lnTo>
                  <a:pt x="604408" y="119154"/>
                </a:lnTo>
                <a:lnTo>
                  <a:pt x="572519" y="119154"/>
                </a:lnTo>
                <a:lnTo>
                  <a:pt x="567366" y="115637"/>
                </a:lnTo>
                <a:lnTo>
                  <a:pt x="556544" y="66179"/>
                </a:lnTo>
                <a:lnTo>
                  <a:pt x="556992" y="51426"/>
                </a:lnTo>
                <a:lnTo>
                  <a:pt x="572347" y="13183"/>
                </a:lnTo>
                <a:lnTo>
                  <a:pt x="603738" y="13183"/>
                </a:lnTo>
                <a:lnTo>
                  <a:pt x="602579" y="11093"/>
                </a:lnTo>
                <a:lnTo>
                  <a:pt x="598800" y="7054"/>
                </a:lnTo>
                <a:lnTo>
                  <a:pt x="589868" y="1406"/>
                </a:lnTo>
                <a:lnTo>
                  <a:pt x="584715" y="0"/>
                </a:lnTo>
                <a:close/>
              </a:path>
              <a:path w="705485" h="156210">
                <a:moveTo>
                  <a:pt x="603738" y="13183"/>
                </a:moveTo>
                <a:lnTo>
                  <a:pt x="585058" y="13183"/>
                </a:lnTo>
                <a:lnTo>
                  <a:pt x="590383" y="16680"/>
                </a:lnTo>
                <a:lnTo>
                  <a:pt x="594506" y="23654"/>
                </a:lnTo>
                <a:lnTo>
                  <a:pt x="597311" y="30244"/>
                </a:lnTo>
                <a:lnTo>
                  <a:pt x="599294" y="39528"/>
                </a:lnTo>
                <a:lnTo>
                  <a:pt x="600464" y="51426"/>
                </a:lnTo>
                <a:lnTo>
                  <a:pt x="600861" y="66179"/>
                </a:lnTo>
                <a:lnTo>
                  <a:pt x="600472" y="80746"/>
                </a:lnTo>
                <a:lnTo>
                  <a:pt x="585058" y="119154"/>
                </a:lnTo>
                <a:lnTo>
                  <a:pt x="604408" y="119154"/>
                </a:lnTo>
                <a:lnTo>
                  <a:pt x="614520" y="77043"/>
                </a:lnTo>
                <a:lnTo>
                  <a:pt x="614775" y="66179"/>
                </a:lnTo>
                <a:lnTo>
                  <a:pt x="614617" y="57018"/>
                </a:lnTo>
                <a:lnTo>
                  <a:pt x="608419" y="21624"/>
                </a:lnTo>
                <a:lnTo>
                  <a:pt x="603738" y="13183"/>
                </a:lnTo>
                <a:close/>
              </a:path>
              <a:path w="705485" h="156210">
                <a:moveTo>
                  <a:pt x="674896" y="0"/>
                </a:moveTo>
                <a:lnTo>
                  <a:pt x="639682" y="19735"/>
                </a:lnTo>
                <a:lnTo>
                  <a:pt x="632983" y="66179"/>
                </a:lnTo>
                <a:lnTo>
                  <a:pt x="633659" y="83151"/>
                </a:lnTo>
                <a:lnTo>
                  <a:pt x="648859" y="124563"/>
                </a:lnTo>
                <a:lnTo>
                  <a:pt x="677129" y="132117"/>
                </a:lnTo>
                <a:lnTo>
                  <a:pt x="683828" y="129565"/>
                </a:lnTo>
                <a:lnTo>
                  <a:pt x="694478" y="119355"/>
                </a:lnTo>
                <a:lnTo>
                  <a:pt x="694588" y="119154"/>
                </a:lnTo>
                <a:lnTo>
                  <a:pt x="662700" y="119154"/>
                </a:lnTo>
                <a:lnTo>
                  <a:pt x="657546" y="115637"/>
                </a:lnTo>
                <a:lnTo>
                  <a:pt x="646725" y="66179"/>
                </a:lnTo>
                <a:lnTo>
                  <a:pt x="647173" y="51426"/>
                </a:lnTo>
                <a:lnTo>
                  <a:pt x="662528" y="13183"/>
                </a:lnTo>
                <a:lnTo>
                  <a:pt x="693919" y="13183"/>
                </a:lnTo>
                <a:lnTo>
                  <a:pt x="692760" y="11093"/>
                </a:lnTo>
                <a:lnTo>
                  <a:pt x="688981" y="7054"/>
                </a:lnTo>
                <a:lnTo>
                  <a:pt x="680049" y="1406"/>
                </a:lnTo>
                <a:lnTo>
                  <a:pt x="674896" y="0"/>
                </a:lnTo>
                <a:close/>
              </a:path>
              <a:path w="705485" h="156210">
                <a:moveTo>
                  <a:pt x="693919" y="13183"/>
                </a:moveTo>
                <a:lnTo>
                  <a:pt x="675239" y="13183"/>
                </a:lnTo>
                <a:lnTo>
                  <a:pt x="680564" y="16680"/>
                </a:lnTo>
                <a:lnTo>
                  <a:pt x="684687" y="23654"/>
                </a:lnTo>
                <a:lnTo>
                  <a:pt x="687491" y="30244"/>
                </a:lnTo>
                <a:lnTo>
                  <a:pt x="689475" y="39528"/>
                </a:lnTo>
                <a:lnTo>
                  <a:pt x="690645" y="51426"/>
                </a:lnTo>
                <a:lnTo>
                  <a:pt x="691042" y="66179"/>
                </a:lnTo>
                <a:lnTo>
                  <a:pt x="690653" y="80746"/>
                </a:lnTo>
                <a:lnTo>
                  <a:pt x="675239" y="119154"/>
                </a:lnTo>
                <a:lnTo>
                  <a:pt x="694588" y="119154"/>
                </a:lnTo>
                <a:lnTo>
                  <a:pt x="704701" y="77043"/>
                </a:lnTo>
                <a:lnTo>
                  <a:pt x="704956" y="66179"/>
                </a:lnTo>
                <a:lnTo>
                  <a:pt x="704797" y="57018"/>
                </a:lnTo>
                <a:lnTo>
                  <a:pt x="698600" y="21624"/>
                </a:lnTo>
                <a:lnTo>
                  <a:pt x="693919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0367" y="4198017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2404" y="8963"/>
                </a:moveTo>
                <a:lnTo>
                  <a:pt x="0" y="17444"/>
                </a:lnTo>
                <a:lnTo>
                  <a:pt x="3779" y="18529"/>
                </a:lnTo>
                <a:lnTo>
                  <a:pt x="7901" y="19634"/>
                </a:lnTo>
                <a:lnTo>
                  <a:pt x="12195" y="20740"/>
                </a:lnTo>
                <a:lnTo>
                  <a:pt x="10649" y="22468"/>
                </a:lnTo>
                <a:lnTo>
                  <a:pt x="7901" y="26146"/>
                </a:lnTo>
                <a:lnTo>
                  <a:pt x="3950" y="31793"/>
                </a:lnTo>
                <a:lnTo>
                  <a:pt x="9791" y="36757"/>
                </a:lnTo>
                <a:lnTo>
                  <a:pt x="11680" y="33923"/>
                </a:lnTo>
                <a:lnTo>
                  <a:pt x="13913" y="29683"/>
                </a:lnTo>
                <a:lnTo>
                  <a:pt x="16490" y="24035"/>
                </a:lnTo>
                <a:lnTo>
                  <a:pt x="23673" y="24035"/>
                </a:lnTo>
                <a:lnTo>
                  <a:pt x="22674" y="22769"/>
                </a:lnTo>
                <a:lnTo>
                  <a:pt x="20612" y="20740"/>
                </a:lnTo>
                <a:lnTo>
                  <a:pt x="24907" y="20096"/>
                </a:lnTo>
                <a:lnTo>
                  <a:pt x="29029" y="19011"/>
                </a:lnTo>
                <a:lnTo>
                  <a:pt x="33152" y="17444"/>
                </a:lnTo>
                <a:lnTo>
                  <a:pt x="32406" y="14610"/>
                </a:lnTo>
                <a:lnTo>
                  <a:pt x="13913" y="14610"/>
                </a:lnTo>
                <a:lnTo>
                  <a:pt x="11508" y="13042"/>
                </a:lnTo>
                <a:lnTo>
                  <a:pt x="7558" y="11153"/>
                </a:lnTo>
                <a:lnTo>
                  <a:pt x="2404" y="8963"/>
                </a:lnTo>
                <a:close/>
              </a:path>
              <a:path w="33654" h="36829">
                <a:moveTo>
                  <a:pt x="23673" y="24035"/>
                </a:moveTo>
                <a:lnTo>
                  <a:pt x="16490" y="24035"/>
                </a:lnTo>
                <a:lnTo>
                  <a:pt x="19066" y="29361"/>
                </a:lnTo>
                <a:lnTo>
                  <a:pt x="21471" y="33602"/>
                </a:lnTo>
                <a:lnTo>
                  <a:pt x="23361" y="36757"/>
                </a:lnTo>
                <a:lnTo>
                  <a:pt x="29373" y="31793"/>
                </a:lnTo>
                <a:lnTo>
                  <a:pt x="25594" y="26467"/>
                </a:lnTo>
                <a:lnTo>
                  <a:pt x="23673" y="24035"/>
                </a:lnTo>
                <a:close/>
              </a:path>
              <a:path w="33654" h="36829">
                <a:moveTo>
                  <a:pt x="20269" y="0"/>
                </a:moveTo>
                <a:lnTo>
                  <a:pt x="12882" y="0"/>
                </a:lnTo>
                <a:lnTo>
                  <a:pt x="13054" y="2672"/>
                </a:lnTo>
                <a:lnTo>
                  <a:pt x="13226" y="7536"/>
                </a:lnTo>
                <a:lnTo>
                  <a:pt x="13913" y="14610"/>
                </a:lnTo>
                <a:lnTo>
                  <a:pt x="19066" y="14610"/>
                </a:lnTo>
                <a:lnTo>
                  <a:pt x="19734" y="8963"/>
                </a:lnTo>
                <a:lnTo>
                  <a:pt x="20097" y="3939"/>
                </a:lnTo>
                <a:lnTo>
                  <a:pt x="20269" y="0"/>
                </a:lnTo>
                <a:close/>
              </a:path>
              <a:path w="33654" h="36829">
                <a:moveTo>
                  <a:pt x="30919" y="8963"/>
                </a:moveTo>
                <a:lnTo>
                  <a:pt x="26453" y="10691"/>
                </a:lnTo>
                <a:lnTo>
                  <a:pt x="22502" y="12560"/>
                </a:lnTo>
                <a:lnTo>
                  <a:pt x="19066" y="14610"/>
                </a:lnTo>
                <a:lnTo>
                  <a:pt x="32406" y="14610"/>
                </a:lnTo>
                <a:lnTo>
                  <a:pt x="30919" y="8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33917" y="3902149"/>
            <a:ext cx="564515" cy="156210"/>
          </a:xfrm>
          <a:custGeom>
            <a:avLst/>
            <a:gdLst/>
            <a:ahLst/>
            <a:cxnLst/>
            <a:rect l="l" t="t" r="r" b="b"/>
            <a:pathLst>
              <a:path w="564515" h="156210">
                <a:moveTo>
                  <a:pt x="65992" y="13183"/>
                </a:moveTo>
                <a:lnTo>
                  <a:pt x="44489" y="13183"/>
                </a:lnTo>
                <a:lnTo>
                  <a:pt x="49470" y="15333"/>
                </a:lnTo>
                <a:lnTo>
                  <a:pt x="57372" y="23975"/>
                </a:lnTo>
                <a:lnTo>
                  <a:pt x="59261" y="29281"/>
                </a:lnTo>
                <a:lnTo>
                  <a:pt x="59261" y="41520"/>
                </a:lnTo>
                <a:lnTo>
                  <a:pt x="57200" y="47891"/>
                </a:lnTo>
                <a:lnTo>
                  <a:pt x="28514" y="82196"/>
                </a:lnTo>
                <a:lnTo>
                  <a:pt x="22969" y="87566"/>
                </a:lnTo>
                <a:lnTo>
                  <a:pt x="18164" y="92611"/>
                </a:lnTo>
                <a:lnTo>
                  <a:pt x="0" y="126229"/>
                </a:lnTo>
                <a:lnTo>
                  <a:pt x="0" y="129987"/>
                </a:lnTo>
                <a:lnTo>
                  <a:pt x="73347" y="129987"/>
                </a:lnTo>
                <a:lnTo>
                  <a:pt x="73347" y="114693"/>
                </a:lnTo>
                <a:lnTo>
                  <a:pt x="19066" y="114693"/>
                </a:lnTo>
                <a:lnTo>
                  <a:pt x="20440" y="111859"/>
                </a:lnTo>
                <a:lnTo>
                  <a:pt x="22330" y="109005"/>
                </a:lnTo>
                <a:lnTo>
                  <a:pt x="27140" y="103177"/>
                </a:lnTo>
                <a:lnTo>
                  <a:pt x="32293" y="97731"/>
                </a:lnTo>
                <a:lnTo>
                  <a:pt x="40538" y="89732"/>
                </a:lnTo>
                <a:lnTo>
                  <a:pt x="47264" y="82920"/>
                </a:lnTo>
                <a:lnTo>
                  <a:pt x="72316" y="46263"/>
                </a:lnTo>
                <a:lnTo>
                  <a:pt x="73175" y="36033"/>
                </a:lnTo>
                <a:lnTo>
                  <a:pt x="72595" y="28685"/>
                </a:lnTo>
                <a:lnTo>
                  <a:pt x="70856" y="21955"/>
                </a:lnTo>
                <a:lnTo>
                  <a:pt x="67957" y="15843"/>
                </a:lnTo>
                <a:lnTo>
                  <a:pt x="65992" y="13183"/>
                </a:lnTo>
                <a:close/>
              </a:path>
              <a:path w="564515" h="156210">
                <a:moveTo>
                  <a:pt x="38648" y="0"/>
                </a:moveTo>
                <a:lnTo>
                  <a:pt x="6076" y="21282"/>
                </a:lnTo>
                <a:lnTo>
                  <a:pt x="2748" y="37440"/>
                </a:lnTo>
                <a:lnTo>
                  <a:pt x="16661" y="39088"/>
                </a:lnTo>
                <a:lnTo>
                  <a:pt x="16661" y="30929"/>
                </a:lnTo>
                <a:lnTo>
                  <a:pt x="18723" y="24558"/>
                </a:lnTo>
                <a:lnTo>
                  <a:pt x="22674" y="20016"/>
                </a:lnTo>
                <a:lnTo>
                  <a:pt x="26453" y="15454"/>
                </a:lnTo>
                <a:lnTo>
                  <a:pt x="31778" y="13183"/>
                </a:lnTo>
                <a:lnTo>
                  <a:pt x="65992" y="13183"/>
                </a:lnTo>
                <a:lnTo>
                  <a:pt x="63899" y="10349"/>
                </a:lnTo>
                <a:lnTo>
                  <a:pt x="58842" y="5824"/>
                </a:lnTo>
                <a:lnTo>
                  <a:pt x="52949" y="2589"/>
                </a:lnTo>
                <a:lnTo>
                  <a:pt x="46217" y="647"/>
                </a:lnTo>
                <a:lnTo>
                  <a:pt x="38648" y="0"/>
                </a:lnTo>
                <a:close/>
              </a:path>
              <a:path w="564515" h="156210">
                <a:moveTo>
                  <a:pt x="164558" y="2110"/>
                </a:moveTo>
                <a:lnTo>
                  <a:pt x="92929" y="2110"/>
                </a:lnTo>
                <a:lnTo>
                  <a:pt x="92929" y="17424"/>
                </a:lnTo>
                <a:lnTo>
                  <a:pt x="147209" y="17424"/>
                </a:lnTo>
                <a:lnTo>
                  <a:pt x="142024" y="24753"/>
                </a:lnTo>
                <a:lnTo>
                  <a:pt x="123276" y="61441"/>
                </a:lnTo>
                <a:lnTo>
                  <a:pt x="111384" y="103458"/>
                </a:lnTo>
                <a:lnTo>
                  <a:pt x="108388" y="129987"/>
                </a:lnTo>
                <a:lnTo>
                  <a:pt x="122474" y="129987"/>
                </a:lnTo>
                <a:lnTo>
                  <a:pt x="123182" y="120529"/>
                </a:lnTo>
                <a:lnTo>
                  <a:pt x="124277" y="111450"/>
                </a:lnTo>
                <a:lnTo>
                  <a:pt x="134476" y="71675"/>
                </a:lnTo>
                <a:lnTo>
                  <a:pt x="154101" y="29936"/>
                </a:lnTo>
                <a:lnTo>
                  <a:pt x="164558" y="14590"/>
                </a:lnTo>
                <a:lnTo>
                  <a:pt x="164558" y="2110"/>
                </a:lnTo>
                <a:close/>
              </a:path>
              <a:path w="564515" h="156210">
                <a:moveTo>
                  <a:pt x="204925" y="111859"/>
                </a:moveTo>
                <a:lnTo>
                  <a:pt x="189465" y="111859"/>
                </a:lnTo>
                <a:lnTo>
                  <a:pt x="189465" y="129987"/>
                </a:lnTo>
                <a:lnTo>
                  <a:pt x="197367" y="129987"/>
                </a:lnTo>
                <a:lnTo>
                  <a:pt x="197023" y="135333"/>
                </a:lnTo>
                <a:lnTo>
                  <a:pt x="196336" y="139452"/>
                </a:lnTo>
                <a:lnTo>
                  <a:pt x="193588" y="145260"/>
                </a:lnTo>
                <a:lnTo>
                  <a:pt x="191526" y="147431"/>
                </a:lnTo>
                <a:lnTo>
                  <a:pt x="188778" y="148838"/>
                </a:lnTo>
                <a:lnTo>
                  <a:pt x="192557" y="155671"/>
                </a:lnTo>
                <a:lnTo>
                  <a:pt x="196851" y="153460"/>
                </a:lnTo>
                <a:lnTo>
                  <a:pt x="199943" y="150285"/>
                </a:lnTo>
                <a:lnTo>
                  <a:pt x="204066" y="141965"/>
                </a:lnTo>
                <a:lnTo>
                  <a:pt x="204925" y="136599"/>
                </a:lnTo>
                <a:lnTo>
                  <a:pt x="204925" y="111859"/>
                </a:lnTo>
                <a:close/>
              </a:path>
              <a:path w="564515" h="156210">
                <a:moveTo>
                  <a:pt x="278100" y="98917"/>
                </a:moveTo>
                <a:lnTo>
                  <a:pt x="264358" y="98917"/>
                </a:lnTo>
                <a:lnTo>
                  <a:pt x="264358" y="129987"/>
                </a:lnTo>
                <a:lnTo>
                  <a:pt x="278100" y="129987"/>
                </a:lnTo>
                <a:lnTo>
                  <a:pt x="278100" y="98917"/>
                </a:lnTo>
                <a:close/>
              </a:path>
              <a:path w="564515" h="156210">
                <a:moveTo>
                  <a:pt x="278100" y="462"/>
                </a:moveTo>
                <a:lnTo>
                  <a:pt x="266935" y="462"/>
                </a:lnTo>
                <a:lnTo>
                  <a:pt x="216433" y="84306"/>
                </a:lnTo>
                <a:lnTo>
                  <a:pt x="216433" y="98917"/>
                </a:lnTo>
                <a:lnTo>
                  <a:pt x="293044" y="98917"/>
                </a:lnTo>
                <a:lnTo>
                  <a:pt x="293044" y="84306"/>
                </a:lnTo>
                <a:lnTo>
                  <a:pt x="229832" y="84306"/>
                </a:lnTo>
                <a:lnTo>
                  <a:pt x="264358" y="26146"/>
                </a:lnTo>
                <a:lnTo>
                  <a:pt x="278100" y="26146"/>
                </a:lnTo>
                <a:lnTo>
                  <a:pt x="278100" y="462"/>
                </a:lnTo>
                <a:close/>
              </a:path>
              <a:path w="564515" h="156210">
                <a:moveTo>
                  <a:pt x="278100" y="26146"/>
                </a:moveTo>
                <a:lnTo>
                  <a:pt x="264358" y="26146"/>
                </a:lnTo>
                <a:lnTo>
                  <a:pt x="264358" y="84306"/>
                </a:lnTo>
                <a:lnTo>
                  <a:pt x="278100" y="84306"/>
                </a:lnTo>
                <a:lnTo>
                  <a:pt x="278100" y="26146"/>
                </a:lnTo>
                <a:close/>
              </a:path>
              <a:path w="564515" h="156210">
                <a:moveTo>
                  <a:pt x="358833" y="0"/>
                </a:moveTo>
                <a:lnTo>
                  <a:pt x="322417" y="14831"/>
                </a:lnTo>
                <a:lnTo>
                  <a:pt x="311161" y="51930"/>
                </a:lnTo>
                <a:lnTo>
                  <a:pt x="310465" y="71113"/>
                </a:lnTo>
                <a:lnTo>
                  <a:pt x="311070" y="85014"/>
                </a:lnTo>
                <a:lnTo>
                  <a:pt x="326913" y="123901"/>
                </a:lnTo>
                <a:lnTo>
                  <a:pt x="355570" y="132117"/>
                </a:lnTo>
                <a:lnTo>
                  <a:pt x="361410" y="130268"/>
                </a:lnTo>
                <a:lnTo>
                  <a:pt x="366563" y="126590"/>
                </a:lnTo>
                <a:lnTo>
                  <a:pt x="371888" y="122892"/>
                </a:lnTo>
                <a:lnTo>
                  <a:pt x="374771" y="119154"/>
                </a:lnTo>
                <a:lnTo>
                  <a:pt x="344748" y="119154"/>
                </a:lnTo>
                <a:lnTo>
                  <a:pt x="340969" y="117828"/>
                </a:lnTo>
                <a:lnTo>
                  <a:pt x="326196" y="79744"/>
                </a:lnTo>
                <a:lnTo>
                  <a:pt x="328258" y="73012"/>
                </a:lnTo>
                <a:lnTo>
                  <a:pt x="332552" y="67827"/>
                </a:lnTo>
                <a:lnTo>
                  <a:pt x="336307" y="63104"/>
                </a:lnTo>
                <a:lnTo>
                  <a:pt x="323963" y="63104"/>
                </a:lnTo>
                <a:lnTo>
                  <a:pt x="324291" y="54008"/>
                </a:lnTo>
                <a:lnTo>
                  <a:pt x="325053" y="45921"/>
                </a:lnTo>
                <a:lnTo>
                  <a:pt x="345091" y="12942"/>
                </a:lnTo>
                <a:lnTo>
                  <a:pt x="375065" y="12942"/>
                </a:lnTo>
                <a:lnTo>
                  <a:pt x="371544" y="8581"/>
                </a:lnTo>
                <a:lnTo>
                  <a:pt x="366048" y="2853"/>
                </a:lnTo>
                <a:lnTo>
                  <a:pt x="358833" y="0"/>
                </a:lnTo>
                <a:close/>
              </a:path>
              <a:path w="564515" h="156210">
                <a:moveTo>
                  <a:pt x="375513" y="60049"/>
                </a:moveTo>
                <a:lnTo>
                  <a:pt x="354367" y="60049"/>
                </a:lnTo>
                <a:lnTo>
                  <a:pt x="359349" y="62642"/>
                </a:lnTo>
                <a:lnTo>
                  <a:pt x="367594" y="73012"/>
                </a:lnTo>
                <a:lnTo>
                  <a:pt x="369561" y="79744"/>
                </a:lnTo>
                <a:lnTo>
                  <a:pt x="369655" y="98274"/>
                </a:lnTo>
                <a:lnTo>
                  <a:pt x="367594" y="105629"/>
                </a:lnTo>
                <a:lnTo>
                  <a:pt x="363471" y="111035"/>
                </a:lnTo>
                <a:lnTo>
                  <a:pt x="359177" y="116461"/>
                </a:lnTo>
                <a:lnTo>
                  <a:pt x="354367" y="119154"/>
                </a:lnTo>
                <a:lnTo>
                  <a:pt x="374771" y="119154"/>
                </a:lnTo>
                <a:lnTo>
                  <a:pt x="376028" y="117506"/>
                </a:lnTo>
                <a:lnTo>
                  <a:pt x="379102" y="110573"/>
                </a:lnTo>
                <a:lnTo>
                  <a:pt x="382023" y="103579"/>
                </a:lnTo>
                <a:lnTo>
                  <a:pt x="383569" y="96003"/>
                </a:lnTo>
                <a:lnTo>
                  <a:pt x="383569" y="87843"/>
                </a:lnTo>
                <a:lnTo>
                  <a:pt x="382959" y="79063"/>
                </a:lnTo>
                <a:lnTo>
                  <a:pt x="381142" y="71113"/>
                </a:lnTo>
                <a:lnTo>
                  <a:pt x="378134" y="63991"/>
                </a:lnTo>
                <a:lnTo>
                  <a:pt x="375513" y="60049"/>
                </a:lnTo>
                <a:close/>
              </a:path>
              <a:path w="564515" h="156210">
                <a:moveTo>
                  <a:pt x="350932" y="45921"/>
                </a:moveTo>
                <a:lnTo>
                  <a:pt x="345779" y="45921"/>
                </a:lnTo>
                <a:lnTo>
                  <a:pt x="340625" y="47328"/>
                </a:lnTo>
                <a:lnTo>
                  <a:pt x="335987" y="50162"/>
                </a:lnTo>
                <a:lnTo>
                  <a:pt x="331178" y="52975"/>
                </a:lnTo>
                <a:lnTo>
                  <a:pt x="327227" y="57296"/>
                </a:lnTo>
                <a:lnTo>
                  <a:pt x="323963" y="63104"/>
                </a:lnTo>
                <a:lnTo>
                  <a:pt x="336307" y="63104"/>
                </a:lnTo>
                <a:lnTo>
                  <a:pt x="336675" y="62642"/>
                </a:lnTo>
                <a:lnTo>
                  <a:pt x="342000" y="60049"/>
                </a:lnTo>
                <a:lnTo>
                  <a:pt x="375513" y="60049"/>
                </a:lnTo>
                <a:lnTo>
                  <a:pt x="373949" y="57698"/>
                </a:lnTo>
                <a:lnTo>
                  <a:pt x="368928" y="52543"/>
                </a:lnTo>
                <a:lnTo>
                  <a:pt x="363407" y="48863"/>
                </a:lnTo>
                <a:lnTo>
                  <a:pt x="357403" y="46656"/>
                </a:lnTo>
                <a:lnTo>
                  <a:pt x="350932" y="45921"/>
                </a:lnTo>
                <a:close/>
              </a:path>
              <a:path w="564515" h="156210">
                <a:moveTo>
                  <a:pt x="375065" y="12942"/>
                </a:moveTo>
                <a:lnTo>
                  <a:pt x="354711" y="12942"/>
                </a:lnTo>
                <a:lnTo>
                  <a:pt x="359177" y="15233"/>
                </a:lnTo>
                <a:lnTo>
                  <a:pt x="362956" y="19775"/>
                </a:lnTo>
                <a:lnTo>
                  <a:pt x="365189" y="22609"/>
                </a:lnTo>
                <a:lnTo>
                  <a:pt x="366907" y="27151"/>
                </a:lnTo>
                <a:lnTo>
                  <a:pt x="368109" y="33441"/>
                </a:lnTo>
                <a:lnTo>
                  <a:pt x="381507" y="32255"/>
                </a:lnTo>
                <a:lnTo>
                  <a:pt x="380313" y="25125"/>
                </a:lnTo>
                <a:lnTo>
                  <a:pt x="378265" y="18805"/>
                </a:lnTo>
                <a:lnTo>
                  <a:pt x="375348" y="13292"/>
                </a:lnTo>
                <a:lnTo>
                  <a:pt x="375065" y="12942"/>
                </a:lnTo>
                <a:close/>
              </a:path>
              <a:path w="564515" h="156210">
                <a:moveTo>
                  <a:pt x="443174" y="0"/>
                </a:moveTo>
                <a:lnTo>
                  <a:pt x="407960" y="19735"/>
                </a:lnTo>
                <a:lnTo>
                  <a:pt x="401261" y="66179"/>
                </a:lnTo>
                <a:lnTo>
                  <a:pt x="401938" y="83151"/>
                </a:lnTo>
                <a:lnTo>
                  <a:pt x="417139" y="124563"/>
                </a:lnTo>
                <a:lnTo>
                  <a:pt x="445407" y="132117"/>
                </a:lnTo>
                <a:lnTo>
                  <a:pt x="452278" y="129565"/>
                </a:lnTo>
                <a:lnTo>
                  <a:pt x="457603" y="124460"/>
                </a:lnTo>
                <a:lnTo>
                  <a:pt x="462756" y="119355"/>
                </a:lnTo>
                <a:lnTo>
                  <a:pt x="462867" y="119154"/>
                </a:lnTo>
                <a:lnTo>
                  <a:pt x="431150" y="119154"/>
                </a:lnTo>
                <a:lnTo>
                  <a:pt x="425825" y="115637"/>
                </a:lnTo>
                <a:lnTo>
                  <a:pt x="415175" y="66179"/>
                </a:lnTo>
                <a:lnTo>
                  <a:pt x="415623" y="51426"/>
                </a:lnTo>
                <a:lnTo>
                  <a:pt x="430978" y="13183"/>
                </a:lnTo>
                <a:lnTo>
                  <a:pt x="462266" y="13183"/>
                </a:lnTo>
                <a:lnTo>
                  <a:pt x="461038" y="11093"/>
                </a:lnTo>
                <a:lnTo>
                  <a:pt x="457431" y="7054"/>
                </a:lnTo>
                <a:lnTo>
                  <a:pt x="452965" y="4240"/>
                </a:lnTo>
                <a:lnTo>
                  <a:pt x="448327" y="1406"/>
                </a:lnTo>
                <a:lnTo>
                  <a:pt x="443174" y="0"/>
                </a:lnTo>
                <a:close/>
              </a:path>
              <a:path w="564515" h="156210">
                <a:moveTo>
                  <a:pt x="462266" y="13183"/>
                </a:moveTo>
                <a:lnTo>
                  <a:pt x="443517" y="13183"/>
                </a:lnTo>
                <a:lnTo>
                  <a:pt x="448842" y="16680"/>
                </a:lnTo>
                <a:lnTo>
                  <a:pt x="453137" y="23654"/>
                </a:lnTo>
                <a:lnTo>
                  <a:pt x="455869" y="30244"/>
                </a:lnTo>
                <a:lnTo>
                  <a:pt x="457860" y="39528"/>
                </a:lnTo>
                <a:lnTo>
                  <a:pt x="459071" y="51426"/>
                </a:lnTo>
                <a:lnTo>
                  <a:pt x="459492" y="66179"/>
                </a:lnTo>
                <a:lnTo>
                  <a:pt x="459079" y="80746"/>
                </a:lnTo>
                <a:lnTo>
                  <a:pt x="443517" y="119154"/>
                </a:lnTo>
                <a:lnTo>
                  <a:pt x="462867" y="119154"/>
                </a:lnTo>
                <a:lnTo>
                  <a:pt x="473151" y="77043"/>
                </a:lnTo>
                <a:lnTo>
                  <a:pt x="473406" y="66179"/>
                </a:lnTo>
                <a:lnTo>
                  <a:pt x="473245" y="57018"/>
                </a:lnTo>
                <a:lnTo>
                  <a:pt x="464059" y="16238"/>
                </a:lnTo>
                <a:lnTo>
                  <a:pt x="462266" y="13183"/>
                </a:lnTo>
                <a:close/>
              </a:path>
              <a:path w="564515" h="156210">
                <a:moveTo>
                  <a:pt x="539195" y="0"/>
                </a:moveTo>
                <a:lnTo>
                  <a:pt x="502779" y="14831"/>
                </a:lnTo>
                <a:lnTo>
                  <a:pt x="491523" y="51930"/>
                </a:lnTo>
                <a:lnTo>
                  <a:pt x="490826" y="71113"/>
                </a:lnTo>
                <a:lnTo>
                  <a:pt x="491431" y="85014"/>
                </a:lnTo>
                <a:lnTo>
                  <a:pt x="507275" y="123901"/>
                </a:lnTo>
                <a:lnTo>
                  <a:pt x="535931" y="132117"/>
                </a:lnTo>
                <a:lnTo>
                  <a:pt x="541771" y="130268"/>
                </a:lnTo>
                <a:lnTo>
                  <a:pt x="546925" y="126590"/>
                </a:lnTo>
                <a:lnTo>
                  <a:pt x="552250" y="122892"/>
                </a:lnTo>
                <a:lnTo>
                  <a:pt x="555132" y="119154"/>
                </a:lnTo>
                <a:lnTo>
                  <a:pt x="525110" y="119154"/>
                </a:lnTo>
                <a:lnTo>
                  <a:pt x="521331" y="117828"/>
                </a:lnTo>
                <a:lnTo>
                  <a:pt x="506558" y="79744"/>
                </a:lnTo>
                <a:lnTo>
                  <a:pt x="508619" y="73012"/>
                </a:lnTo>
                <a:lnTo>
                  <a:pt x="512914" y="67827"/>
                </a:lnTo>
                <a:lnTo>
                  <a:pt x="516669" y="63104"/>
                </a:lnTo>
                <a:lnTo>
                  <a:pt x="504325" y="63104"/>
                </a:lnTo>
                <a:lnTo>
                  <a:pt x="504652" y="54008"/>
                </a:lnTo>
                <a:lnTo>
                  <a:pt x="505414" y="45921"/>
                </a:lnTo>
                <a:lnTo>
                  <a:pt x="525453" y="12942"/>
                </a:lnTo>
                <a:lnTo>
                  <a:pt x="555427" y="12942"/>
                </a:lnTo>
                <a:lnTo>
                  <a:pt x="551906" y="8581"/>
                </a:lnTo>
                <a:lnTo>
                  <a:pt x="546409" y="2853"/>
                </a:lnTo>
                <a:lnTo>
                  <a:pt x="539195" y="0"/>
                </a:lnTo>
                <a:close/>
              </a:path>
              <a:path w="564515" h="156210">
                <a:moveTo>
                  <a:pt x="555874" y="60049"/>
                </a:moveTo>
                <a:lnTo>
                  <a:pt x="534729" y="60049"/>
                </a:lnTo>
                <a:lnTo>
                  <a:pt x="539710" y="62642"/>
                </a:lnTo>
                <a:lnTo>
                  <a:pt x="547955" y="73012"/>
                </a:lnTo>
                <a:lnTo>
                  <a:pt x="549923" y="79744"/>
                </a:lnTo>
                <a:lnTo>
                  <a:pt x="550017" y="98274"/>
                </a:lnTo>
                <a:lnTo>
                  <a:pt x="547955" y="105629"/>
                </a:lnTo>
                <a:lnTo>
                  <a:pt x="543833" y="111035"/>
                </a:lnTo>
                <a:lnTo>
                  <a:pt x="539538" y="116461"/>
                </a:lnTo>
                <a:lnTo>
                  <a:pt x="534729" y="119154"/>
                </a:lnTo>
                <a:lnTo>
                  <a:pt x="555132" y="119154"/>
                </a:lnTo>
                <a:lnTo>
                  <a:pt x="556390" y="117506"/>
                </a:lnTo>
                <a:lnTo>
                  <a:pt x="559464" y="110573"/>
                </a:lnTo>
                <a:lnTo>
                  <a:pt x="562384" y="103579"/>
                </a:lnTo>
                <a:lnTo>
                  <a:pt x="563930" y="96003"/>
                </a:lnTo>
                <a:lnTo>
                  <a:pt x="563930" y="87843"/>
                </a:lnTo>
                <a:lnTo>
                  <a:pt x="563321" y="79063"/>
                </a:lnTo>
                <a:lnTo>
                  <a:pt x="561504" y="71113"/>
                </a:lnTo>
                <a:lnTo>
                  <a:pt x="558495" y="63991"/>
                </a:lnTo>
                <a:lnTo>
                  <a:pt x="555874" y="60049"/>
                </a:lnTo>
                <a:close/>
              </a:path>
              <a:path w="564515" h="156210">
                <a:moveTo>
                  <a:pt x="531293" y="45921"/>
                </a:moveTo>
                <a:lnTo>
                  <a:pt x="526140" y="45921"/>
                </a:lnTo>
                <a:lnTo>
                  <a:pt x="520987" y="47328"/>
                </a:lnTo>
                <a:lnTo>
                  <a:pt x="516349" y="50162"/>
                </a:lnTo>
                <a:lnTo>
                  <a:pt x="511539" y="52975"/>
                </a:lnTo>
                <a:lnTo>
                  <a:pt x="507589" y="57296"/>
                </a:lnTo>
                <a:lnTo>
                  <a:pt x="504325" y="63104"/>
                </a:lnTo>
                <a:lnTo>
                  <a:pt x="516669" y="63104"/>
                </a:lnTo>
                <a:lnTo>
                  <a:pt x="517036" y="62642"/>
                </a:lnTo>
                <a:lnTo>
                  <a:pt x="522361" y="60049"/>
                </a:lnTo>
                <a:lnTo>
                  <a:pt x="555874" y="60049"/>
                </a:lnTo>
                <a:lnTo>
                  <a:pt x="554311" y="57698"/>
                </a:lnTo>
                <a:lnTo>
                  <a:pt x="549289" y="52543"/>
                </a:lnTo>
                <a:lnTo>
                  <a:pt x="543768" y="48863"/>
                </a:lnTo>
                <a:lnTo>
                  <a:pt x="537764" y="46656"/>
                </a:lnTo>
                <a:lnTo>
                  <a:pt x="531293" y="45921"/>
                </a:lnTo>
                <a:close/>
              </a:path>
              <a:path w="564515" h="156210">
                <a:moveTo>
                  <a:pt x="555427" y="12942"/>
                </a:moveTo>
                <a:lnTo>
                  <a:pt x="535072" y="12942"/>
                </a:lnTo>
                <a:lnTo>
                  <a:pt x="539538" y="15233"/>
                </a:lnTo>
                <a:lnTo>
                  <a:pt x="543317" y="19775"/>
                </a:lnTo>
                <a:lnTo>
                  <a:pt x="545550" y="22609"/>
                </a:lnTo>
                <a:lnTo>
                  <a:pt x="547268" y="27151"/>
                </a:lnTo>
                <a:lnTo>
                  <a:pt x="548471" y="33441"/>
                </a:lnTo>
                <a:lnTo>
                  <a:pt x="561869" y="32255"/>
                </a:lnTo>
                <a:lnTo>
                  <a:pt x="560675" y="25125"/>
                </a:lnTo>
                <a:lnTo>
                  <a:pt x="558627" y="18805"/>
                </a:lnTo>
                <a:lnTo>
                  <a:pt x="555709" y="13292"/>
                </a:lnTo>
                <a:lnTo>
                  <a:pt x="555427" y="12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46622" y="3902149"/>
            <a:ext cx="563880" cy="156210"/>
          </a:xfrm>
          <a:custGeom>
            <a:avLst/>
            <a:gdLst/>
            <a:ahLst/>
            <a:cxnLst/>
            <a:rect l="l" t="t" r="r" b="b"/>
            <a:pathLst>
              <a:path w="563879" h="156210">
                <a:moveTo>
                  <a:pt x="65820" y="13183"/>
                </a:moveTo>
                <a:lnTo>
                  <a:pt x="44489" y="13183"/>
                </a:lnTo>
                <a:lnTo>
                  <a:pt x="49470" y="15333"/>
                </a:lnTo>
                <a:lnTo>
                  <a:pt x="53421" y="19654"/>
                </a:lnTo>
                <a:lnTo>
                  <a:pt x="57200" y="23975"/>
                </a:lnTo>
                <a:lnTo>
                  <a:pt x="59089" y="29281"/>
                </a:lnTo>
                <a:lnTo>
                  <a:pt x="59089" y="41520"/>
                </a:lnTo>
                <a:lnTo>
                  <a:pt x="57028" y="47891"/>
                </a:lnTo>
                <a:lnTo>
                  <a:pt x="22869" y="87566"/>
                </a:lnTo>
                <a:lnTo>
                  <a:pt x="18057" y="92611"/>
                </a:lnTo>
                <a:lnTo>
                  <a:pt x="0" y="126229"/>
                </a:lnTo>
                <a:lnTo>
                  <a:pt x="0" y="129987"/>
                </a:lnTo>
                <a:lnTo>
                  <a:pt x="73347" y="129987"/>
                </a:lnTo>
                <a:lnTo>
                  <a:pt x="73347" y="114693"/>
                </a:lnTo>
                <a:lnTo>
                  <a:pt x="18895" y="114693"/>
                </a:lnTo>
                <a:lnTo>
                  <a:pt x="20440" y="111859"/>
                </a:lnTo>
                <a:lnTo>
                  <a:pt x="22330" y="109005"/>
                </a:lnTo>
                <a:lnTo>
                  <a:pt x="24735" y="106091"/>
                </a:lnTo>
                <a:lnTo>
                  <a:pt x="26968" y="103177"/>
                </a:lnTo>
                <a:lnTo>
                  <a:pt x="32293" y="97731"/>
                </a:lnTo>
                <a:lnTo>
                  <a:pt x="40538" y="89732"/>
                </a:lnTo>
                <a:lnTo>
                  <a:pt x="47240" y="82920"/>
                </a:lnTo>
                <a:lnTo>
                  <a:pt x="70426" y="51227"/>
                </a:lnTo>
                <a:lnTo>
                  <a:pt x="73003" y="36033"/>
                </a:lnTo>
                <a:lnTo>
                  <a:pt x="72423" y="28685"/>
                </a:lnTo>
                <a:lnTo>
                  <a:pt x="70684" y="21955"/>
                </a:lnTo>
                <a:lnTo>
                  <a:pt x="67785" y="15843"/>
                </a:lnTo>
                <a:lnTo>
                  <a:pt x="65820" y="13183"/>
                </a:lnTo>
                <a:close/>
              </a:path>
              <a:path w="563879" h="156210">
                <a:moveTo>
                  <a:pt x="38648" y="0"/>
                </a:moveTo>
                <a:lnTo>
                  <a:pt x="6054" y="21282"/>
                </a:lnTo>
                <a:lnTo>
                  <a:pt x="2576" y="37440"/>
                </a:lnTo>
                <a:lnTo>
                  <a:pt x="16490" y="39088"/>
                </a:lnTo>
                <a:lnTo>
                  <a:pt x="16661" y="30929"/>
                </a:lnTo>
                <a:lnTo>
                  <a:pt x="18723" y="24558"/>
                </a:lnTo>
                <a:lnTo>
                  <a:pt x="22502" y="20016"/>
                </a:lnTo>
                <a:lnTo>
                  <a:pt x="26453" y="15454"/>
                </a:lnTo>
                <a:lnTo>
                  <a:pt x="31606" y="13183"/>
                </a:lnTo>
                <a:lnTo>
                  <a:pt x="65820" y="13183"/>
                </a:lnTo>
                <a:lnTo>
                  <a:pt x="63727" y="10349"/>
                </a:lnTo>
                <a:lnTo>
                  <a:pt x="58698" y="5824"/>
                </a:lnTo>
                <a:lnTo>
                  <a:pt x="52863" y="2589"/>
                </a:lnTo>
                <a:lnTo>
                  <a:pt x="46190" y="647"/>
                </a:lnTo>
                <a:lnTo>
                  <a:pt x="38648" y="0"/>
                </a:lnTo>
                <a:close/>
              </a:path>
              <a:path w="563879" h="156210">
                <a:moveTo>
                  <a:pt x="143086" y="28718"/>
                </a:moveTo>
                <a:lnTo>
                  <a:pt x="129688" y="28718"/>
                </a:lnTo>
                <a:lnTo>
                  <a:pt x="129688" y="129987"/>
                </a:lnTo>
                <a:lnTo>
                  <a:pt x="143086" y="129987"/>
                </a:lnTo>
                <a:lnTo>
                  <a:pt x="143086" y="28718"/>
                </a:lnTo>
                <a:close/>
              </a:path>
              <a:path w="563879" h="156210">
                <a:moveTo>
                  <a:pt x="143086" y="0"/>
                </a:moveTo>
                <a:lnTo>
                  <a:pt x="134498" y="0"/>
                </a:lnTo>
                <a:lnTo>
                  <a:pt x="132093" y="5647"/>
                </a:lnTo>
                <a:lnTo>
                  <a:pt x="127970" y="11415"/>
                </a:lnTo>
                <a:lnTo>
                  <a:pt x="116633" y="23191"/>
                </a:lnTo>
                <a:lnTo>
                  <a:pt x="109934" y="28256"/>
                </a:lnTo>
                <a:lnTo>
                  <a:pt x="102376" y="32496"/>
                </a:lnTo>
                <a:lnTo>
                  <a:pt x="102376" y="47810"/>
                </a:lnTo>
                <a:lnTo>
                  <a:pt x="129688" y="28718"/>
                </a:lnTo>
                <a:lnTo>
                  <a:pt x="143086" y="28718"/>
                </a:lnTo>
                <a:lnTo>
                  <a:pt x="143086" y="0"/>
                </a:lnTo>
                <a:close/>
              </a:path>
              <a:path w="563879" h="156210">
                <a:moveTo>
                  <a:pt x="204925" y="111859"/>
                </a:moveTo>
                <a:lnTo>
                  <a:pt x="189465" y="111859"/>
                </a:lnTo>
                <a:lnTo>
                  <a:pt x="189465" y="129987"/>
                </a:lnTo>
                <a:lnTo>
                  <a:pt x="197195" y="129987"/>
                </a:lnTo>
                <a:lnTo>
                  <a:pt x="197023" y="135333"/>
                </a:lnTo>
                <a:lnTo>
                  <a:pt x="196164" y="139452"/>
                </a:lnTo>
                <a:lnTo>
                  <a:pt x="194790" y="142366"/>
                </a:lnTo>
                <a:lnTo>
                  <a:pt x="193588" y="145260"/>
                </a:lnTo>
                <a:lnTo>
                  <a:pt x="191355" y="147431"/>
                </a:lnTo>
                <a:lnTo>
                  <a:pt x="188606" y="148838"/>
                </a:lnTo>
                <a:lnTo>
                  <a:pt x="192385" y="155671"/>
                </a:lnTo>
                <a:lnTo>
                  <a:pt x="196680" y="153460"/>
                </a:lnTo>
                <a:lnTo>
                  <a:pt x="199943" y="150285"/>
                </a:lnTo>
                <a:lnTo>
                  <a:pt x="201833" y="146125"/>
                </a:lnTo>
                <a:lnTo>
                  <a:pt x="203894" y="141965"/>
                </a:lnTo>
                <a:lnTo>
                  <a:pt x="204925" y="136599"/>
                </a:lnTo>
                <a:lnTo>
                  <a:pt x="204925" y="111859"/>
                </a:lnTo>
                <a:close/>
              </a:path>
              <a:path w="563879" h="156210">
                <a:moveTo>
                  <a:pt x="293216" y="2110"/>
                </a:moveTo>
                <a:lnTo>
                  <a:pt x="221587" y="2110"/>
                </a:lnTo>
                <a:lnTo>
                  <a:pt x="221587" y="17424"/>
                </a:lnTo>
                <a:lnTo>
                  <a:pt x="276039" y="17424"/>
                </a:lnTo>
                <a:lnTo>
                  <a:pt x="270851" y="24753"/>
                </a:lnTo>
                <a:lnTo>
                  <a:pt x="252007" y="61441"/>
                </a:lnTo>
                <a:lnTo>
                  <a:pt x="240042" y="103458"/>
                </a:lnTo>
                <a:lnTo>
                  <a:pt x="237046" y="129987"/>
                </a:lnTo>
                <a:lnTo>
                  <a:pt x="251132" y="129987"/>
                </a:lnTo>
                <a:lnTo>
                  <a:pt x="251867" y="120529"/>
                </a:lnTo>
                <a:lnTo>
                  <a:pt x="253021" y="111450"/>
                </a:lnTo>
                <a:lnTo>
                  <a:pt x="263285" y="71675"/>
                </a:lnTo>
                <a:lnTo>
                  <a:pt x="282824" y="29936"/>
                </a:lnTo>
                <a:lnTo>
                  <a:pt x="293216" y="14590"/>
                </a:lnTo>
                <a:lnTo>
                  <a:pt x="293216" y="2110"/>
                </a:lnTo>
                <a:close/>
              </a:path>
              <a:path w="563879" h="156210">
                <a:moveTo>
                  <a:pt x="356772" y="0"/>
                </a:moveTo>
                <a:lnTo>
                  <a:pt x="337533" y="0"/>
                </a:lnTo>
                <a:lnTo>
                  <a:pt x="329804" y="3215"/>
                </a:lnTo>
                <a:lnTo>
                  <a:pt x="318123" y="16097"/>
                </a:lnTo>
                <a:lnTo>
                  <a:pt x="315203" y="24015"/>
                </a:lnTo>
                <a:lnTo>
                  <a:pt x="315286" y="39872"/>
                </a:lnTo>
                <a:lnTo>
                  <a:pt x="331865" y="59808"/>
                </a:lnTo>
                <a:lnTo>
                  <a:pt x="325166" y="61858"/>
                </a:lnTo>
                <a:lnTo>
                  <a:pt x="320013" y="65696"/>
                </a:lnTo>
                <a:lnTo>
                  <a:pt x="316405" y="71364"/>
                </a:lnTo>
                <a:lnTo>
                  <a:pt x="312626" y="77011"/>
                </a:lnTo>
                <a:lnTo>
                  <a:pt x="310737" y="84065"/>
                </a:lnTo>
                <a:lnTo>
                  <a:pt x="310775" y="93028"/>
                </a:lnTo>
                <a:lnTo>
                  <a:pt x="311378" y="100675"/>
                </a:lnTo>
                <a:lnTo>
                  <a:pt x="339423" y="131409"/>
                </a:lnTo>
                <a:lnTo>
                  <a:pt x="347153" y="132117"/>
                </a:lnTo>
                <a:lnTo>
                  <a:pt x="355081" y="131409"/>
                </a:lnTo>
                <a:lnTo>
                  <a:pt x="362140" y="129286"/>
                </a:lnTo>
                <a:lnTo>
                  <a:pt x="368361" y="125750"/>
                </a:lnTo>
                <a:lnTo>
                  <a:pt x="373778" y="120802"/>
                </a:lnTo>
                <a:lnTo>
                  <a:pt x="374967" y="119154"/>
                </a:lnTo>
                <a:lnTo>
                  <a:pt x="343202" y="119154"/>
                </a:lnTo>
                <a:lnTo>
                  <a:pt x="339423" y="117989"/>
                </a:lnTo>
                <a:lnTo>
                  <a:pt x="324822" y="97108"/>
                </a:lnTo>
                <a:lnTo>
                  <a:pt x="324876" y="85010"/>
                </a:lnTo>
                <a:lnTo>
                  <a:pt x="326883" y="79001"/>
                </a:lnTo>
                <a:lnTo>
                  <a:pt x="331178" y="74057"/>
                </a:lnTo>
                <a:lnTo>
                  <a:pt x="335300" y="69113"/>
                </a:lnTo>
                <a:lnTo>
                  <a:pt x="340625" y="66641"/>
                </a:lnTo>
                <a:lnTo>
                  <a:pt x="375075" y="66641"/>
                </a:lnTo>
                <a:lnTo>
                  <a:pt x="374980" y="66480"/>
                </a:lnTo>
                <a:lnTo>
                  <a:pt x="369827" y="62320"/>
                </a:lnTo>
                <a:lnTo>
                  <a:pt x="362956" y="59808"/>
                </a:lnTo>
                <a:lnTo>
                  <a:pt x="368453" y="57296"/>
                </a:lnTo>
                <a:lnTo>
                  <a:pt x="372575" y="53839"/>
                </a:lnTo>
                <a:lnTo>
                  <a:pt x="372658" y="53699"/>
                </a:lnTo>
                <a:lnTo>
                  <a:pt x="342000" y="53699"/>
                </a:lnTo>
                <a:lnTo>
                  <a:pt x="337705" y="51729"/>
                </a:lnTo>
                <a:lnTo>
                  <a:pt x="330834" y="43871"/>
                </a:lnTo>
                <a:lnTo>
                  <a:pt x="329117" y="38847"/>
                </a:lnTo>
                <a:lnTo>
                  <a:pt x="329224" y="27101"/>
                </a:lnTo>
                <a:lnTo>
                  <a:pt x="330834" y="22769"/>
                </a:lnTo>
                <a:lnTo>
                  <a:pt x="337705" y="14911"/>
                </a:lnTo>
                <a:lnTo>
                  <a:pt x="342000" y="12942"/>
                </a:lnTo>
                <a:lnTo>
                  <a:pt x="372648" y="12942"/>
                </a:lnTo>
                <a:lnTo>
                  <a:pt x="370342" y="9887"/>
                </a:lnTo>
                <a:lnTo>
                  <a:pt x="364502" y="3295"/>
                </a:lnTo>
                <a:lnTo>
                  <a:pt x="356772" y="0"/>
                </a:lnTo>
                <a:close/>
              </a:path>
              <a:path w="563879" h="156210">
                <a:moveTo>
                  <a:pt x="375075" y="66641"/>
                </a:moveTo>
                <a:lnTo>
                  <a:pt x="353680" y="66641"/>
                </a:lnTo>
                <a:lnTo>
                  <a:pt x="359005" y="69153"/>
                </a:lnTo>
                <a:lnTo>
                  <a:pt x="367594" y="79202"/>
                </a:lnTo>
                <a:lnTo>
                  <a:pt x="369686" y="85170"/>
                </a:lnTo>
                <a:lnTo>
                  <a:pt x="369769" y="100946"/>
                </a:lnTo>
                <a:lnTo>
                  <a:pt x="367594" y="106996"/>
                </a:lnTo>
                <a:lnTo>
                  <a:pt x="363471" y="111859"/>
                </a:lnTo>
                <a:lnTo>
                  <a:pt x="359177" y="116723"/>
                </a:lnTo>
                <a:lnTo>
                  <a:pt x="353852" y="119154"/>
                </a:lnTo>
                <a:lnTo>
                  <a:pt x="374967" y="119154"/>
                </a:lnTo>
                <a:lnTo>
                  <a:pt x="378102" y="114799"/>
                </a:lnTo>
                <a:lnTo>
                  <a:pt x="381207" y="108212"/>
                </a:lnTo>
                <a:lnTo>
                  <a:pt x="383102" y="100946"/>
                </a:lnTo>
                <a:lnTo>
                  <a:pt x="383740" y="93028"/>
                </a:lnTo>
                <a:lnTo>
                  <a:pt x="383740" y="85010"/>
                </a:lnTo>
                <a:lnTo>
                  <a:pt x="381851" y="78096"/>
                </a:lnTo>
                <a:lnTo>
                  <a:pt x="375075" y="66641"/>
                </a:lnTo>
                <a:close/>
              </a:path>
              <a:path w="563879" h="156210">
                <a:moveTo>
                  <a:pt x="372648" y="12942"/>
                </a:moveTo>
                <a:lnTo>
                  <a:pt x="352306" y="12942"/>
                </a:lnTo>
                <a:lnTo>
                  <a:pt x="356600" y="14952"/>
                </a:lnTo>
                <a:lnTo>
                  <a:pt x="360036" y="18951"/>
                </a:lnTo>
                <a:lnTo>
                  <a:pt x="363643" y="22950"/>
                </a:lnTo>
                <a:lnTo>
                  <a:pt x="365199" y="27392"/>
                </a:lnTo>
                <a:lnTo>
                  <a:pt x="365281" y="39550"/>
                </a:lnTo>
                <a:lnTo>
                  <a:pt x="363643" y="44072"/>
                </a:lnTo>
                <a:lnTo>
                  <a:pt x="360379" y="47911"/>
                </a:lnTo>
                <a:lnTo>
                  <a:pt x="356944" y="51769"/>
                </a:lnTo>
                <a:lnTo>
                  <a:pt x="352649" y="53699"/>
                </a:lnTo>
                <a:lnTo>
                  <a:pt x="372658" y="53699"/>
                </a:lnTo>
                <a:lnTo>
                  <a:pt x="375152" y="49458"/>
                </a:lnTo>
                <a:lnTo>
                  <a:pt x="377900" y="45057"/>
                </a:lnTo>
                <a:lnTo>
                  <a:pt x="379274" y="39872"/>
                </a:lnTo>
                <a:lnTo>
                  <a:pt x="379180" y="32737"/>
                </a:lnTo>
                <a:lnTo>
                  <a:pt x="378724" y="27101"/>
                </a:lnTo>
                <a:lnTo>
                  <a:pt x="377063" y="20833"/>
                </a:lnTo>
                <a:lnTo>
                  <a:pt x="374274" y="15095"/>
                </a:lnTo>
                <a:lnTo>
                  <a:pt x="372648" y="12942"/>
                </a:lnTo>
                <a:close/>
              </a:path>
              <a:path w="563879" h="156210">
                <a:moveTo>
                  <a:pt x="416205" y="98676"/>
                </a:moveTo>
                <a:lnTo>
                  <a:pt x="403151" y="100082"/>
                </a:lnTo>
                <a:lnTo>
                  <a:pt x="404369" y="107306"/>
                </a:lnTo>
                <a:lnTo>
                  <a:pt x="406457" y="113660"/>
                </a:lnTo>
                <a:lnTo>
                  <a:pt x="442487" y="132117"/>
                </a:lnTo>
                <a:lnTo>
                  <a:pt x="449529" y="129565"/>
                </a:lnTo>
                <a:lnTo>
                  <a:pt x="455541" y="124460"/>
                </a:lnTo>
                <a:lnTo>
                  <a:pt x="459887" y="120191"/>
                </a:lnTo>
                <a:lnTo>
                  <a:pt x="460641" y="119154"/>
                </a:lnTo>
                <a:lnTo>
                  <a:pt x="429752" y="119145"/>
                </a:lnTo>
                <a:lnTo>
                  <a:pt x="425825" y="117547"/>
                </a:lnTo>
                <a:lnTo>
                  <a:pt x="422561" y="114331"/>
                </a:lnTo>
                <a:lnTo>
                  <a:pt x="419469" y="111116"/>
                </a:lnTo>
                <a:lnTo>
                  <a:pt x="417408" y="105890"/>
                </a:lnTo>
                <a:lnTo>
                  <a:pt x="416205" y="98676"/>
                </a:lnTo>
                <a:close/>
              </a:path>
              <a:path w="563879" h="156210">
                <a:moveTo>
                  <a:pt x="473764" y="68992"/>
                </a:moveTo>
                <a:lnTo>
                  <a:pt x="460351" y="68992"/>
                </a:lnTo>
                <a:lnTo>
                  <a:pt x="460273" y="79633"/>
                </a:lnTo>
                <a:lnTo>
                  <a:pt x="459644" y="85465"/>
                </a:lnTo>
                <a:lnTo>
                  <a:pt x="458290" y="91722"/>
                </a:lnTo>
                <a:lnTo>
                  <a:pt x="457087" y="98093"/>
                </a:lnTo>
                <a:lnTo>
                  <a:pt x="455370" y="103117"/>
                </a:lnTo>
                <a:lnTo>
                  <a:pt x="451247" y="110493"/>
                </a:lnTo>
                <a:lnTo>
                  <a:pt x="448671" y="113467"/>
                </a:lnTo>
                <a:lnTo>
                  <a:pt x="442487" y="118029"/>
                </a:lnTo>
                <a:lnTo>
                  <a:pt x="438708" y="119154"/>
                </a:lnTo>
                <a:lnTo>
                  <a:pt x="460648" y="119145"/>
                </a:lnTo>
                <a:lnTo>
                  <a:pt x="473618" y="74539"/>
                </a:lnTo>
                <a:lnTo>
                  <a:pt x="473764" y="68992"/>
                </a:lnTo>
                <a:close/>
              </a:path>
              <a:path w="563879" h="156210">
                <a:moveTo>
                  <a:pt x="443174" y="0"/>
                </a:moveTo>
                <a:lnTo>
                  <a:pt x="406841" y="18494"/>
                </a:lnTo>
                <a:lnTo>
                  <a:pt x="401261" y="43791"/>
                </a:lnTo>
                <a:lnTo>
                  <a:pt x="401844" y="52868"/>
                </a:lnTo>
                <a:lnTo>
                  <a:pt x="427376" y="85465"/>
                </a:lnTo>
                <a:lnTo>
                  <a:pt x="439567" y="86195"/>
                </a:lnTo>
                <a:lnTo>
                  <a:pt x="444548" y="84588"/>
                </a:lnTo>
                <a:lnTo>
                  <a:pt x="449358" y="81372"/>
                </a:lnTo>
                <a:lnTo>
                  <a:pt x="453995" y="78137"/>
                </a:lnTo>
                <a:lnTo>
                  <a:pt x="457603" y="74017"/>
                </a:lnTo>
                <a:lnTo>
                  <a:pt x="458669" y="72067"/>
                </a:lnTo>
                <a:lnTo>
                  <a:pt x="430978" y="72067"/>
                </a:lnTo>
                <a:lnTo>
                  <a:pt x="425825" y="69475"/>
                </a:lnTo>
                <a:lnTo>
                  <a:pt x="417236" y="59105"/>
                </a:lnTo>
                <a:lnTo>
                  <a:pt x="415003" y="52432"/>
                </a:lnTo>
                <a:lnTo>
                  <a:pt x="415003" y="35008"/>
                </a:lnTo>
                <a:lnTo>
                  <a:pt x="417236" y="27512"/>
                </a:lnTo>
                <a:lnTo>
                  <a:pt x="421874" y="21785"/>
                </a:lnTo>
                <a:lnTo>
                  <a:pt x="426340" y="16057"/>
                </a:lnTo>
                <a:lnTo>
                  <a:pt x="431493" y="13183"/>
                </a:lnTo>
                <a:lnTo>
                  <a:pt x="462850" y="13183"/>
                </a:lnTo>
                <a:lnTo>
                  <a:pt x="461554" y="11374"/>
                </a:lnTo>
                <a:lnTo>
                  <a:pt x="455434" y="6748"/>
                </a:lnTo>
                <a:lnTo>
                  <a:pt x="449701" y="2270"/>
                </a:lnTo>
                <a:lnTo>
                  <a:pt x="443174" y="0"/>
                </a:lnTo>
                <a:close/>
              </a:path>
              <a:path w="563879" h="156210">
                <a:moveTo>
                  <a:pt x="462850" y="13183"/>
                </a:moveTo>
                <a:lnTo>
                  <a:pt x="443517" y="13183"/>
                </a:lnTo>
                <a:lnTo>
                  <a:pt x="448499" y="15856"/>
                </a:lnTo>
                <a:lnTo>
                  <a:pt x="456744" y="26528"/>
                </a:lnTo>
                <a:lnTo>
                  <a:pt x="458805" y="33742"/>
                </a:lnTo>
                <a:lnTo>
                  <a:pt x="458805" y="51970"/>
                </a:lnTo>
                <a:lnTo>
                  <a:pt x="456744" y="59105"/>
                </a:lnTo>
                <a:lnTo>
                  <a:pt x="452793" y="64290"/>
                </a:lnTo>
                <a:lnTo>
                  <a:pt x="448671" y="69475"/>
                </a:lnTo>
                <a:lnTo>
                  <a:pt x="443517" y="72067"/>
                </a:lnTo>
                <a:lnTo>
                  <a:pt x="458669" y="72067"/>
                </a:lnTo>
                <a:lnTo>
                  <a:pt x="460351" y="68992"/>
                </a:lnTo>
                <a:lnTo>
                  <a:pt x="473764" y="68992"/>
                </a:lnTo>
                <a:lnTo>
                  <a:pt x="473880" y="64290"/>
                </a:lnTo>
                <a:lnTo>
                  <a:pt x="469283" y="26246"/>
                </a:lnTo>
                <a:lnTo>
                  <a:pt x="466191" y="17846"/>
                </a:lnTo>
                <a:lnTo>
                  <a:pt x="462850" y="13183"/>
                </a:lnTo>
                <a:close/>
              </a:path>
              <a:path w="563879" h="156210">
                <a:moveTo>
                  <a:pt x="548471" y="98917"/>
                </a:moveTo>
                <a:lnTo>
                  <a:pt x="534901" y="98917"/>
                </a:lnTo>
                <a:lnTo>
                  <a:pt x="534901" y="129987"/>
                </a:lnTo>
                <a:lnTo>
                  <a:pt x="548471" y="129987"/>
                </a:lnTo>
                <a:lnTo>
                  <a:pt x="548471" y="98917"/>
                </a:lnTo>
                <a:close/>
              </a:path>
              <a:path w="563879" h="156210">
                <a:moveTo>
                  <a:pt x="548471" y="462"/>
                </a:moveTo>
                <a:lnTo>
                  <a:pt x="537477" y="462"/>
                </a:lnTo>
                <a:lnTo>
                  <a:pt x="486976" y="84306"/>
                </a:lnTo>
                <a:lnTo>
                  <a:pt x="486976" y="98917"/>
                </a:lnTo>
                <a:lnTo>
                  <a:pt x="563415" y="98917"/>
                </a:lnTo>
                <a:lnTo>
                  <a:pt x="563415" y="84306"/>
                </a:lnTo>
                <a:lnTo>
                  <a:pt x="500202" y="84306"/>
                </a:lnTo>
                <a:lnTo>
                  <a:pt x="534901" y="26146"/>
                </a:lnTo>
                <a:lnTo>
                  <a:pt x="548471" y="26146"/>
                </a:lnTo>
                <a:lnTo>
                  <a:pt x="548471" y="462"/>
                </a:lnTo>
                <a:close/>
              </a:path>
              <a:path w="563879" h="156210">
                <a:moveTo>
                  <a:pt x="548471" y="26146"/>
                </a:moveTo>
                <a:lnTo>
                  <a:pt x="534901" y="26146"/>
                </a:lnTo>
                <a:lnTo>
                  <a:pt x="534901" y="84306"/>
                </a:lnTo>
                <a:lnTo>
                  <a:pt x="548471" y="84306"/>
                </a:lnTo>
                <a:lnTo>
                  <a:pt x="548471" y="26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8115" y="3902149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859"/>
                </a:moveTo>
                <a:lnTo>
                  <a:pt x="687" y="111859"/>
                </a:lnTo>
                <a:lnTo>
                  <a:pt x="687" y="129987"/>
                </a:lnTo>
                <a:lnTo>
                  <a:pt x="8588" y="129987"/>
                </a:lnTo>
                <a:lnTo>
                  <a:pt x="8245" y="135333"/>
                </a:lnTo>
                <a:lnTo>
                  <a:pt x="7558" y="139452"/>
                </a:lnTo>
                <a:lnTo>
                  <a:pt x="4809" y="145260"/>
                </a:lnTo>
                <a:lnTo>
                  <a:pt x="2748" y="147431"/>
                </a:lnTo>
                <a:lnTo>
                  <a:pt x="0" y="148838"/>
                </a:lnTo>
                <a:lnTo>
                  <a:pt x="3779" y="155671"/>
                </a:lnTo>
                <a:lnTo>
                  <a:pt x="8073" y="153460"/>
                </a:lnTo>
                <a:lnTo>
                  <a:pt x="11165" y="150285"/>
                </a:lnTo>
                <a:lnTo>
                  <a:pt x="15287" y="141965"/>
                </a:lnTo>
                <a:lnTo>
                  <a:pt x="16146" y="136599"/>
                </a:lnTo>
                <a:lnTo>
                  <a:pt x="16146" y="111859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735"/>
                </a:lnTo>
                <a:lnTo>
                  <a:pt x="32121" y="66179"/>
                </a:lnTo>
                <a:lnTo>
                  <a:pt x="32797" y="83151"/>
                </a:lnTo>
                <a:lnTo>
                  <a:pt x="47999" y="124563"/>
                </a:lnTo>
                <a:lnTo>
                  <a:pt x="76267" y="132117"/>
                </a:lnTo>
                <a:lnTo>
                  <a:pt x="83138" y="129565"/>
                </a:lnTo>
                <a:lnTo>
                  <a:pt x="88463" y="124460"/>
                </a:lnTo>
                <a:lnTo>
                  <a:pt x="93616" y="119355"/>
                </a:lnTo>
                <a:lnTo>
                  <a:pt x="93726" y="119154"/>
                </a:lnTo>
                <a:lnTo>
                  <a:pt x="62010" y="119154"/>
                </a:lnTo>
                <a:lnTo>
                  <a:pt x="56685" y="115637"/>
                </a:lnTo>
                <a:lnTo>
                  <a:pt x="46035" y="66179"/>
                </a:lnTo>
                <a:lnTo>
                  <a:pt x="46483" y="51426"/>
                </a:lnTo>
                <a:lnTo>
                  <a:pt x="61838" y="13183"/>
                </a:lnTo>
                <a:lnTo>
                  <a:pt x="93125" y="13183"/>
                </a:lnTo>
                <a:lnTo>
                  <a:pt x="91898" y="11093"/>
                </a:lnTo>
                <a:lnTo>
                  <a:pt x="88291" y="7054"/>
                </a:lnTo>
                <a:lnTo>
                  <a:pt x="83825" y="424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25" y="13183"/>
                </a:moveTo>
                <a:lnTo>
                  <a:pt x="74377" y="13183"/>
                </a:lnTo>
                <a:lnTo>
                  <a:pt x="79702" y="16680"/>
                </a:lnTo>
                <a:lnTo>
                  <a:pt x="83996" y="23654"/>
                </a:lnTo>
                <a:lnTo>
                  <a:pt x="86729" y="30244"/>
                </a:lnTo>
                <a:lnTo>
                  <a:pt x="88720" y="39528"/>
                </a:lnTo>
                <a:lnTo>
                  <a:pt x="89931" y="51426"/>
                </a:lnTo>
                <a:lnTo>
                  <a:pt x="90352" y="66179"/>
                </a:lnTo>
                <a:lnTo>
                  <a:pt x="89939" y="80746"/>
                </a:lnTo>
                <a:lnTo>
                  <a:pt x="74377" y="119154"/>
                </a:lnTo>
                <a:lnTo>
                  <a:pt x="93726" y="119154"/>
                </a:lnTo>
                <a:lnTo>
                  <a:pt x="104011" y="77043"/>
                </a:lnTo>
                <a:lnTo>
                  <a:pt x="104266" y="66179"/>
                </a:lnTo>
                <a:lnTo>
                  <a:pt x="104105" y="57018"/>
                </a:lnTo>
                <a:lnTo>
                  <a:pt x="94919" y="16238"/>
                </a:lnTo>
                <a:lnTo>
                  <a:pt x="93125" y="13183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735"/>
                </a:lnTo>
                <a:lnTo>
                  <a:pt x="122302" y="66179"/>
                </a:lnTo>
                <a:lnTo>
                  <a:pt x="122978" y="83151"/>
                </a:lnTo>
                <a:lnTo>
                  <a:pt x="138180" y="124563"/>
                </a:lnTo>
                <a:lnTo>
                  <a:pt x="166448" y="132117"/>
                </a:lnTo>
                <a:lnTo>
                  <a:pt x="173318" y="129565"/>
                </a:lnTo>
                <a:lnTo>
                  <a:pt x="178643" y="124460"/>
                </a:lnTo>
                <a:lnTo>
                  <a:pt x="183797" y="119355"/>
                </a:lnTo>
                <a:lnTo>
                  <a:pt x="183907" y="119154"/>
                </a:lnTo>
                <a:lnTo>
                  <a:pt x="152190" y="119154"/>
                </a:lnTo>
                <a:lnTo>
                  <a:pt x="146865" y="115637"/>
                </a:lnTo>
                <a:lnTo>
                  <a:pt x="136215" y="66179"/>
                </a:lnTo>
                <a:lnTo>
                  <a:pt x="136664" y="51426"/>
                </a:lnTo>
                <a:lnTo>
                  <a:pt x="152019" y="13183"/>
                </a:lnTo>
                <a:lnTo>
                  <a:pt x="183306" y="13183"/>
                </a:lnTo>
                <a:lnTo>
                  <a:pt x="182079" y="11093"/>
                </a:lnTo>
                <a:lnTo>
                  <a:pt x="178472" y="7054"/>
                </a:lnTo>
                <a:lnTo>
                  <a:pt x="174006" y="424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06" y="13183"/>
                </a:moveTo>
                <a:lnTo>
                  <a:pt x="164558" y="13183"/>
                </a:lnTo>
                <a:lnTo>
                  <a:pt x="169883" y="16680"/>
                </a:lnTo>
                <a:lnTo>
                  <a:pt x="174177" y="23654"/>
                </a:lnTo>
                <a:lnTo>
                  <a:pt x="176910" y="30244"/>
                </a:lnTo>
                <a:lnTo>
                  <a:pt x="178901" y="39528"/>
                </a:lnTo>
                <a:lnTo>
                  <a:pt x="180111" y="51426"/>
                </a:lnTo>
                <a:lnTo>
                  <a:pt x="180533" y="66179"/>
                </a:lnTo>
                <a:lnTo>
                  <a:pt x="180120" y="80746"/>
                </a:lnTo>
                <a:lnTo>
                  <a:pt x="164558" y="119154"/>
                </a:lnTo>
                <a:lnTo>
                  <a:pt x="183907" y="119154"/>
                </a:lnTo>
                <a:lnTo>
                  <a:pt x="194192" y="77043"/>
                </a:lnTo>
                <a:lnTo>
                  <a:pt x="194447" y="66179"/>
                </a:lnTo>
                <a:lnTo>
                  <a:pt x="194285" y="57018"/>
                </a:lnTo>
                <a:lnTo>
                  <a:pt x="185100" y="16238"/>
                </a:lnTo>
                <a:lnTo>
                  <a:pt x="183306" y="13183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735"/>
                </a:lnTo>
                <a:lnTo>
                  <a:pt x="212483" y="66179"/>
                </a:lnTo>
                <a:lnTo>
                  <a:pt x="213159" y="83151"/>
                </a:lnTo>
                <a:lnTo>
                  <a:pt x="228361" y="124563"/>
                </a:lnTo>
                <a:lnTo>
                  <a:pt x="256628" y="132117"/>
                </a:lnTo>
                <a:lnTo>
                  <a:pt x="263499" y="129565"/>
                </a:lnTo>
                <a:lnTo>
                  <a:pt x="268824" y="124460"/>
                </a:lnTo>
                <a:lnTo>
                  <a:pt x="273977" y="119355"/>
                </a:lnTo>
                <a:lnTo>
                  <a:pt x="274088" y="119154"/>
                </a:lnTo>
                <a:lnTo>
                  <a:pt x="242371" y="119154"/>
                </a:lnTo>
                <a:lnTo>
                  <a:pt x="237046" y="115637"/>
                </a:lnTo>
                <a:lnTo>
                  <a:pt x="226396" y="66179"/>
                </a:lnTo>
                <a:lnTo>
                  <a:pt x="226845" y="51426"/>
                </a:lnTo>
                <a:lnTo>
                  <a:pt x="242199" y="13183"/>
                </a:lnTo>
                <a:lnTo>
                  <a:pt x="273487" y="13183"/>
                </a:lnTo>
                <a:lnTo>
                  <a:pt x="272260" y="11093"/>
                </a:lnTo>
                <a:lnTo>
                  <a:pt x="268652" y="7054"/>
                </a:lnTo>
                <a:lnTo>
                  <a:pt x="264186" y="424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487" y="13183"/>
                </a:moveTo>
                <a:lnTo>
                  <a:pt x="254739" y="13183"/>
                </a:lnTo>
                <a:lnTo>
                  <a:pt x="260064" y="16680"/>
                </a:lnTo>
                <a:lnTo>
                  <a:pt x="264358" y="23654"/>
                </a:lnTo>
                <a:lnTo>
                  <a:pt x="267090" y="30244"/>
                </a:lnTo>
                <a:lnTo>
                  <a:pt x="269082" y="39528"/>
                </a:lnTo>
                <a:lnTo>
                  <a:pt x="270292" y="51426"/>
                </a:lnTo>
                <a:lnTo>
                  <a:pt x="270714" y="66179"/>
                </a:lnTo>
                <a:lnTo>
                  <a:pt x="270300" y="80746"/>
                </a:lnTo>
                <a:lnTo>
                  <a:pt x="254739" y="119154"/>
                </a:lnTo>
                <a:lnTo>
                  <a:pt x="274088" y="119154"/>
                </a:lnTo>
                <a:lnTo>
                  <a:pt x="284372" y="77043"/>
                </a:lnTo>
                <a:lnTo>
                  <a:pt x="284627" y="66179"/>
                </a:lnTo>
                <a:lnTo>
                  <a:pt x="284466" y="57018"/>
                </a:lnTo>
                <a:lnTo>
                  <a:pt x="275281" y="16238"/>
                </a:lnTo>
                <a:lnTo>
                  <a:pt x="2734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12659" y="3902149"/>
            <a:ext cx="551815" cy="156210"/>
          </a:xfrm>
          <a:custGeom>
            <a:avLst/>
            <a:gdLst/>
            <a:ahLst/>
            <a:cxnLst/>
            <a:rect l="l" t="t" r="r" b="b"/>
            <a:pathLst>
              <a:path w="551814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51814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51814" h="156210">
                <a:moveTo>
                  <a:pt x="102376" y="111859"/>
                </a:moveTo>
                <a:lnTo>
                  <a:pt x="86917" y="111859"/>
                </a:lnTo>
                <a:lnTo>
                  <a:pt x="86917" y="129987"/>
                </a:lnTo>
                <a:lnTo>
                  <a:pt x="94818" y="129987"/>
                </a:lnTo>
                <a:lnTo>
                  <a:pt x="94475" y="135333"/>
                </a:lnTo>
                <a:lnTo>
                  <a:pt x="93788" y="139452"/>
                </a:lnTo>
                <a:lnTo>
                  <a:pt x="91039" y="145260"/>
                </a:lnTo>
                <a:lnTo>
                  <a:pt x="88978" y="147431"/>
                </a:lnTo>
                <a:lnTo>
                  <a:pt x="86230" y="148838"/>
                </a:lnTo>
                <a:lnTo>
                  <a:pt x="90009" y="155671"/>
                </a:lnTo>
                <a:lnTo>
                  <a:pt x="94303" y="153460"/>
                </a:lnTo>
                <a:lnTo>
                  <a:pt x="97395" y="150285"/>
                </a:lnTo>
                <a:lnTo>
                  <a:pt x="101517" y="141965"/>
                </a:lnTo>
                <a:lnTo>
                  <a:pt x="102376" y="136599"/>
                </a:lnTo>
                <a:lnTo>
                  <a:pt x="102376" y="111859"/>
                </a:lnTo>
                <a:close/>
              </a:path>
              <a:path w="551814" h="156210">
                <a:moveTo>
                  <a:pt x="132093" y="93732"/>
                </a:moveTo>
                <a:lnTo>
                  <a:pt x="118351" y="95842"/>
                </a:lnTo>
                <a:lnTo>
                  <a:pt x="119537" y="103496"/>
                </a:lnTo>
                <a:lnTo>
                  <a:pt x="121787" y="110422"/>
                </a:lnTo>
                <a:lnTo>
                  <a:pt x="153565" y="132358"/>
                </a:lnTo>
                <a:lnTo>
                  <a:pt x="161300" y="131620"/>
                </a:lnTo>
                <a:lnTo>
                  <a:pt x="168294" y="129409"/>
                </a:lnTo>
                <a:lnTo>
                  <a:pt x="174580" y="125728"/>
                </a:lnTo>
                <a:lnTo>
                  <a:pt x="180189" y="120581"/>
                </a:lnTo>
                <a:lnTo>
                  <a:pt x="181254" y="119154"/>
                </a:lnTo>
                <a:lnTo>
                  <a:pt x="148240" y="119154"/>
                </a:lnTo>
                <a:lnTo>
                  <a:pt x="143602" y="117165"/>
                </a:lnTo>
                <a:lnTo>
                  <a:pt x="139823" y="113166"/>
                </a:lnTo>
                <a:lnTo>
                  <a:pt x="136215" y="109146"/>
                </a:lnTo>
                <a:lnTo>
                  <a:pt x="133467" y="102675"/>
                </a:lnTo>
                <a:lnTo>
                  <a:pt x="132093" y="93732"/>
                </a:lnTo>
                <a:close/>
              </a:path>
              <a:path w="551814" h="156210">
                <a:moveTo>
                  <a:pt x="182827" y="66882"/>
                </a:moveTo>
                <a:lnTo>
                  <a:pt x="161123" y="66882"/>
                </a:lnTo>
                <a:lnTo>
                  <a:pt x="166276" y="69274"/>
                </a:lnTo>
                <a:lnTo>
                  <a:pt x="174521" y="78860"/>
                </a:lnTo>
                <a:lnTo>
                  <a:pt x="176582" y="84849"/>
                </a:lnTo>
                <a:lnTo>
                  <a:pt x="176506" y="100001"/>
                </a:lnTo>
                <a:lnTo>
                  <a:pt x="174349" y="106212"/>
                </a:lnTo>
                <a:lnTo>
                  <a:pt x="165417" y="116582"/>
                </a:lnTo>
                <a:lnTo>
                  <a:pt x="160092" y="119154"/>
                </a:lnTo>
                <a:lnTo>
                  <a:pt x="181254" y="119154"/>
                </a:lnTo>
                <a:lnTo>
                  <a:pt x="184825" y="114367"/>
                </a:lnTo>
                <a:lnTo>
                  <a:pt x="188155" y="107508"/>
                </a:lnTo>
                <a:lnTo>
                  <a:pt x="190166" y="100001"/>
                </a:lnTo>
                <a:lnTo>
                  <a:pt x="190839" y="91843"/>
                </a:lnTo>
                <a:lnTo>
                  <a:pt x="190839" y="83362"/>
                </a:lnTo>
                <a:lnTo>
                  <a:pt x="188950" y="76348"/>
                </a:lnTo>
                <a:lnTo>
                  <a:pt x="182827" y="66882"/>
                </a:lnTo>
                <a:close/>
              </a:path>
              <a:path w="551814" h="156210">
                <a:moveTo>
                  <a:pt x="146694" y="54623"/>
                </a:moveTo>
                <a:lnTo>
                  <a:pt x="145148" y="68771"/>
                </a:lnTo>
                <a:lnTo>
                  <a:pt x="149098" y="67505"/>
                </a:lnTo>
                <a:lnTo>
                  <a:pt x="152190" y="66882"/>
                </a:lnTo>
                <a:lnTo>
                  <a:pt x="182827" y="66882"/>
                </a:lnTo>
                <a:lnTo>
                  <a:pt x="181735" y="65194"/>
                </a:lnTo>
                <a:lnTo>
                  <a:pt x="176754" y="61536"/>
                </a:lnTo>
                <a:lnTo>
                  <a:pt x="170227" y="59808"/>
                </a:lnTo>
                <a:lnTo>
                  <a:pt x="175208" y="57135"/>
                </a:lnTo>
                <a:lnTo>
                  <a:pt x="177567" y="54864"/>
                </a:lnTo>
                <a:lnTo>
                  <a:pt x="148411" y="54864"/>
                </a:lnTo>
                <a:lnTo>
                  <a:pt x="147724" y="54784"/>
                </a:lnTo>
                <a:lnTo>
                  <a:pt x="146694" y="54623"/>
                </a:lnTo>
                <a:close/>
              </a:path>
              <a:path w="551814" h="156210">
                <a:moveTo>
                  <a:pt x="179264" y="12942"/>
                </a:moveTo>
                <a:lnTo>
                  <a:pt x="158718" y="12942"/>
                </a:lnTo>
                <a:lnTo>
                  <a:pt x="163184" y="14871"/>
                </a:lnTo>
                <a:lnTo>
                  <a:pt x="166448" y="18710"/>
                </a:lnTo>
                <a:lnTo>
                  <a:pt x="169883" y="22568"/>
                </a:lnTo>
                <a:lnTo>
                  <a:pt x="171429" y="27392"/>
                </a:lnTo>
                <a:lnTo>
                  <a:pt x="171429" y="40575"/>
                </a:lnTo>
                <a:lnTo>
                  <a:pt x="169196" y="46042"/>
                </a:lnTo>
                <a:lnTo>
                  <a:pt x="159920" y="53096"/>
                </a:lnTo>
                <a:lnTo>
                  <a:pt x="154767" y="54864"/>
                </a:lnTo>
                <a:lnTo>
                  <a:pt x="177567" y="54864"/>
                </a:lnTo>
                <a:lnTo>
                  <a:pt x="178987" y="53498"/>
                </a:lnTo>
                <a:lnTo>
                  <a:pt x="184140" y="44233"/>
                </a:lnTo>
                <a:lnTo>
                  <a:pt x="185343" y="39168"/>
                </a:lnTo>
                <a:lnTo>
                  <a:pt x="185263" y="27392"/>
                </a:lnTo>
                <a:lnTo>
                  <a:pt x="183968" y="22126"/>
                </a:lnTo>
                <a:lnTo>
                  <a:pt x="181392" y="16941"/>
                </a:lnTo>
                <a:lnTo>
                  <a:pt x="179264" y="12942"/>
                </a:lnTo>
                <a:close/>
              </a:path>
              <a:path w="551814" h="156210">
                <a:moveTo>
                  <a:pt x="159061" y="0"/>
                </a:moveTo>
                <a:lnTo>
                  <a:pt x="123783" y="19391"/>
                </a:lnTo>
                <a:lnTo>
                  <a:pt x="119725" y="33441"/>
                </a:lnTo>
                <a:lnTo>
                  <a:pt x="133467" y="36254"/>
                </a:lnTo>
                <a:lnTo>
                  <a:pt x="134326" y="28577"/>
                </a:lnTo>
                <a:lnTo>
                  <a:pt x="136559" y="22769"/>
                </a:lnTo>
                <a:lnTo>
                  <a:pt x="143773" y="14911"/>
                </a:lnTo>
                <a:lnTo>
                  <a:pt x="148068" y="12942"/>
                </a:lnTo>
                <a:lnTo>
                  <a:pt x="179264" y="12942"/>
                </a:lnTo>
                <a:lnTo>
                  <a:pt x="178643" y="11776"/>
                </a:lnTo>
                <a:lnTo>
                  <a:pt x="174864" y="7656"/>
                </a:lnTo>
                <a:lnTo>
                  <a:pt x="164558" y="1527"/>
                </a:lnTo>
                <a:lnTo>
                  <a:pt x="159061" y="0"/>
                </a:lnTo>
                <a:close/>
              </a:path>
              <a:path w="551814" h="156210">
                <a:moveTo>
                  <a:pt x="254224" y="0"/>
                </a:moveTo>
                <a:lnTo>
                  <a:pt x="234985" y="0"/>
                </a:lnTo>
                <a:lnTo>
                  <a:pt x="227427" y="3215"/>
                </a:lnTo>
                <a:lnTo>
                  <a:pt x="215746" y="16097"/>
                </a:lnTo>
                <a:lnTo>
                  <a:pt x="212826" y="24015"/>
                </a:lnTo>
                <a:lnTo>
                  <a:pt x="212910" y="39872"/>
                </a:lnTo>
                <a:lnTo>
                  <a:pt x="229488" y="59808"/>
                </a:lnTo>
                <a:lnTo>
                  <a:pt x="222789" y="61858"/>
                </a:lnTo>
                <a:lnTo>
                  <a:pt x="217636" y="65696"/>
                </a:lnTo>
                <a:lnTo>
                  <a:pt x="213857" y="71364"/>
                </a:lnTo>
                <a:lnTo>
                  <a:pt x="210250" y="77011"/>
                </a:lnTo>
                <a:lnTo>
                  <a:pt x="208360" y="84065"/>
                </a:lnTo>
                <a:lnTo>
                  <a:pt x="208397" y="93028"/>
                </a:lnTo>
                <a:lnTo>
                  <a:pt x="230004" y="129286"/>
                </a:lnTo>
                <a:lnTo>
                  <a:pt x="244776" y="132117"/>
                </a:lnTo>
                <a:lnTo>
                  <a:pt x="252605" y="131409"/>
                </a:lnTo>
                <a:lnTo>
                  <a:pt x="259613" y="129286"/>
                </a:lnTo>
                <a:lnTo>
                  <a:pt x="265816" y="125750"/>
                </a:lnTo>
                <a:lnTo>
                  <a:pt x="271229" y="120802"/>
                </a:lnTo>
                <a:lnTo>
                  <a:pt x="272438" y="119154"/>
                </a:lnTo>
                <a:lnTo>
                  <a:pt x="240825" y="119154"/>
                </a:lnTo>
                <a:lnTo>
                  <a:pt x="236874" y="117989"/>
                </a:lnTo>
                <a:lnTo>
                  <a:pt x="229660" y="113266"/>
                </a:lnTo>
                <a:lnTo>
                  <a:pt x="226912" y="109970"/>
                </a:lnTo>
                <a:lnTo>
                  <a:pt x="225194" y="105730"/>
                </a:lnTo>
                <a:lnTo>
                  <a:pt x="223304" y="101509"/>
                </a:lnTo>
                <a:lnTo>
                  <a:pt x="222446" y="97108"/>
                </a:lnTo>
                <a:lnTo>
                  <a:pt x="222499" y="85010"/>
                </a:lnTo>
                <a:lnTo>
                  <a:pt x="224507" y="79001"/>
                </a:lnTo>
                <a:lnTo>
                  <a:pt x="232752" y="69113"/>
                </a:lnTo>
                <a:lnTo>
                  <a:pt x="238077" y="66641"/>
                </a:lnTo>
                <a:lnTo>
                  <a:pt x="272531" y="66641"/>
                </a:lnTo>
                <a:lnTo>
                  <a:pt x="272431" y="66480"/>
                </a:lnTo>
                <a:lnTo>
                  <a:pt x="267278" y="62320"/>
                </a:lnTo>
                <a:lnTo>
                  <a:pt x="260407" y="59808"/>
                </a:lnTo>
                <a:lnTo>
                  <a:pt x="265904" y="57296"/>
                </a:lnTo>
                <a:lnTo>
                  <a:pt x="270027" y="53839"/>
                </a:lnTo>
                <a:lnTo>
                  <a:pt x="270115" y="53699"/>
                </a:lnTo>
                <a:lnTo>
                  <a:pt x="239623" y="53699"/>
                </a:lnTo>
                <a:lnTo>
                  <a:pt x="235157" y="51729"/>
                </a:lnTo>
                <a:lnTo>
                  <a:pt x="228286" y="43871"/>
                </a:lnTo>
                <a:lnTo>
                  <a:pt x="226568" y="38847"/>
                </a:lnTo>
                <a:lnTo>
                  <a:pt x="226676" y="27101"/>
                </a:lnTo>
                <a:lnTo>
                  <a:pt x="228286" y="22769"/>
                </a:lnTo>
                <a:lnTo>
                  <a:pt x="235157" y="14911"/>
                </a:lnTo>
                <a:lnTo>
                  <a:pt x="239451" y="12942"/>
                </a:lnTo>
                <a:lnTo>
                  <a:pt x="270213" y="12942"/>
                </a:lnTo>
                <a:lnTo>
                  <a:pt x="267965" y="9887"/>
                </a:lnTo>
                <a:lnTo>
                  <a:pt x="261953" y="3295"/>
                </a:lnTo>
                <a:lnTo>
                  <a:pt x="254224" y="0"/>
                </a:lnTo>
                <a:close/>
              </a:path>
              <a:path w="551814" h="156210">
                <a:moveTo>
                  <a:pt x="272531" y="66641"/>
                </a:moveTo>
                <a:lnTo>
                  <a:pt x="251132" y="66641"/>
                </a:lnTo>
                <a:lnTo>
                  <a:pt x="256628" y="69153"/>
                </a:lnTo>
                <a:lnTo>
                  <a:pt x="265217" y="79202"/>
                </a:lnTo>
                <a:lnTo>
                  <a:pt x="267148" y="85170"/>
                </a:lnTo>
                <a:lnTo>
                  <a:pt x="267225" y="100946"/>
                </a:lnTo>
                <a:lnTo>
                  <a:pt x="265217" y="106996"/>
                </a:lnTo>
                <a:lnTo>
                  <a:pt x="260923" y="111859"/>
                </a:lnTo>
                <a:lnTo>
                  <a:pt x="256800" y="116723"/>
                </a:lnTo>
                <a:lnTo>
                  <a:pt x="251475" y="119154"/>
                </a:lnTo>
                <a:lnTo>
                  <a:pt x="272438" y="119154"/>
                </a:lnTo>
                <a:lnTo>
                  <a:pt x="275626" y="114799"/>
                </a:lnTo>
                <a:lnTo>
                  <a:pt x="278723" y="108212"/>
                </a:lnTo>
                <a:lnTo>
                  <a:pt x="280577" y="100946"/>
                </a:lnTo>
                <a:lnTo>
                  <a:pt x="281192" y="93028"/>
                </a:lnTo>
                <a:lnTo>
                  <a:pt x="281192" y="85010"/>
                </a:lnTo>
                <a:lnTo>
                  <a:pt x="279474" y="78096"/>
                </a:lnTo>
                <a:lnTo>
                  <a:pt x="276039" y="72288"/>
                </a:lnTo>
                <a:lnTo>
                  <a:pt x="272531" y="66641"/>
                </a:lnTo>
                <a:close/>
              </a:path>
              <a:path w="551814" h="156210">
                <a:moveTo>
                  <a:pt x="270213" y="12942"/>
                </a:moveTo>
                <a:lnTo>
                  <a:pt x="249929" y="12942"/>
                </a:lnTo>
                <a:lnTo>
                  <a:pt x="254224" y="14952"/>
                </a:lnTo>
                <a:lnTo>
                  <a:pt x="261094" y="22950"/>
                </a:lnTo>
                <a:lnTo>
                  <a:pt x="262650" y="27392"/>
                </a:lnTo>
                <a:lnTo>
                  <a:pt x="262740" y="39550"/>
                </a:lnTo>
                <a:lnTo>
                  <a:pt x="261266" y="44072"/>
                </a:lnTo>
                <a:lnTo>
                  <a:pt x="257831" y="47911"/>
                </a:lnTo>
                <a:lnTo>
                  <a:pt x="254567" y="51769"/>
                </a:lnTo>
                <a:lnTo>
                  <a:pt x="250273" y="53699"/>
                </a:lnTo>
                <a:lnTo>
                  <a:pt x="270115" y="53699"/>
                </a:lnTo>
                <a:lnTo>
                  <a:pt x="272775" y="49458"/>
                </a:lnTo>
                <a:lnTo>
                  <a:pt x="275352" y="45057"/>
                </a:lnTo>
                <a:lnTo>
                  <a:pt x="276726" y="39872"/>
                </a:lnTo>
                <a:lnTo>
                  <a:pt x="276632" y="32737"/>
                </a:lnTo>
                <a:lnTo>
                  <a:pt x="276178" y="27101"/>
                </a:lnTo>
                <a:lnTo>
                  <a:pt x="274536" y="20833"/>
                </a:lnTo>
                <a:lnTo>
                  <a:pt x="271798" y="15095"/>
                </a:lnTo>
                <a:lnTo>
                  <a:pt x="270213" y="12942"/>
                </a:lnTo>
                <a:close/>
              </a:path>
              <a:path w="551814" h="156210">
                <a:moveTo>
                  <a:pt x="362816" y="13183"/>
                </a:moveTo>
                <a:lnTo>
                  <a:pt x="341312" y="13183"/>
                </a:lnTo>
                <a:lnTo>
                  <a:pt x="346294" y="15333"/>
                </a:lnTo>
                <a:lnTo>
                  <a:pt x="354195" y="23975"/>
                </a:lnTo>
                <a:lnTo>
                  <a:pt x="356085" y="29281"/>
                </a:lnTo>
                <a:lnTo>
                  <a:pt x="356085" y="41520"/>
                </a:lnTo>
                <a:lnTo>
                  <a:pt x="354024" y="47891"/>
                </a:lnTo>
                <a:lnTo>
                  <a:pt x="325338" y="82196"/>
                </a:lnTo>
                <a:lnTo>
                  <a:pt x="319792" y="87566"/>
                </a:lnTo>
                <a:lnTo>
                  <a:pt x="314988" y="92611"/>
                </a:lnTo>
                <a:lnTo>
                  <a:pt x="296823" y="126229"/>
                </a:lnTo>
                <a:lnTo>
                  <a:pt x="296823" y="129987"/>
                </a:lnTo>
                <a:lnTo>
                  <a:pt x="370170" y="129987"/>
                </a:lnTo>
                <a:lnTo>
                  <a:pt x="370170" y="114693"/>
                </a:lnTo>
                <a:lnTo>
                  <a:pt x="315890" y="114693"/>
                </a:lnTo>
                <a:lnTo>
                  <a:pt x="317264" y="111859"/>
                </a:lnTo>
                <a:lnTo>
                  <a:pt x="319154" y="109005"/>
                </a:lnTo>
                <a:lnTo>
                  <a:pt x="323963" y="103177"/>
                </a:lnTo>
                <a:lnTo>
                  <a:pt x="329117" y="97731"/>
                </a:lnTo>
                <a:lnTo>
                  <a:pt x="337362" y="89732"/>
                </a:lnTo>
                <a:lnTo>
                  <a:pt x="344088" y="82920"/>
                </a:lnTo>
                <a:lnTo>
                  <a:pt x="369140" y="46263"/>
                </a:lnTo>
                <a:lnTo>
                  <a:pt x="369999" y="36033"/>
                </a:lnTo>
                <a:lnTo>
                  <a:pt x="369419" y="28685"/>
                </a:lnTo>
                <a:lnTo>
                  <a:pt x="367680" y="21955"/>
                </a:lnTo>
                <a:lnTo>
                  <a:pt x="364781" y="15843"/>
                </a:lnTo>
                <a:lnTo>
                  <a:pt x="362816" y="13183"/>
                </a:lnTo>
                <a:close/>
              </a:path>
              <a:path w="551814" h="156210">
                <a:moveTo>
                  <a:pt x="335472" y="0"/>
                </a:moveTo>
                <a:lnTo>
                  <a:pt x="302900" y="21282"/>
                </a:lnTo>
                <a:lnTo>
                  <a:pt x="299572" y="37440"/>
                </a:lnTo>
                <a:lnTo>
                  <a:pt x="313485" y="39088"/>
                </a:lnTo>
                <a:lnTo>
                  <a:pt x="313485" y="30929"/>
                </a:lnTo>
                <a:lnTo>
                  <a:pt x="315546" y="24558"/>
                </a:lnTo>
                <a:lnTo>
                  <a:pt x="319497" y="20016"/>
                </a:lnTo>
                <a:lnTo>
                  <a:pt x="323276" y="15454"/>
                </a:lnTo>
                <a:lnTo>
                  <a:pt x="328601" y="13183"/>
                </a:lnTo>
                <a:lnTo>
                  <a:pt x="362816" y="13183"/>
                </a:lnTo>
                <a:lnTo>
                  <a:pt x="360723" y="10349"/>
                </a:lnTo>
                <a:lnTo>
                  <a:pt x="355666" y="5824"/>
                </a:lnTo>
                <a:lnTo>
                  <a:pt x="349772" y="2589"/>
                </a:lnTo>
                <a:lnTo>
                  <a:pt x="343041" y="647"/>
                </a:lnTo>
                <a:lnTo>
                  <a:pt x="335472" y="0"/>
                </a:lnTo>
                <a:close/>
              </a:path>
              <a:path w="551814" h="156210">
                <a:moveTo>
                  <a:pt x="430806" y="0"/>
                </a:moveTo>
                <a:lnTo>
                  <a:pt x="395593" y="19735"/>
                </a:lnTo>
                <a:lnTo>
                  <a:pt x="388894" y="66179"/>
                </a:lnTo>
                <a:lnTo>
                  <a:pt x="389570" y="83151"/>
                </a:lnTo>
                <a:lnTo>
                  <a:pt x="404772" y="124563"/>
                </a:lnTo>
                <a:lnTo>
                  <a:pt x="433039" y="132117"/>
                </a:lnTo>
                <a:lnTo>
                  <a:pt x="439910" y="129565"/>
                </a:lnTo>
                <a:lnTo>
                  <a:pt x="445235" y="124460"/>
                </a:lnTo>
                <a:lnTo>
                  <a:pt x="450388" y="119355"/>
                </a:lnTo>
                <a:lnTo>
                  <a:pt x="450499" y="119154"/>
                </a:lnTo>
                <a:lnTo>
                  <a:pt x="418782" y="119154"/>
                </a:lnTo>
                <a:lnTo>
                  <a:pt x="413457" y="115637"/>
                </a:lnTo>
                <a:lnTo>
                  <a:pt x="402807" y="66179"/>
                </a:lnTo>
                <a:lnTo>
                  <a:pt x="403255" y="51426"/>
                </a:lnTo>
                <a:lnTo>
                  <a:pt x="418610" y="13183"/>
                </a:lnTo>
                <a:lnTo>
                  <a:pt x="449898" y="13183"/>
                </a:lnTo>
                <a:lnTo>
                  <a:pt x="448671" y="11093"/>
                </a:lnTo>
                <a:lnTo>
                  <a:pt x="445063" y="7054"/>
                </a:lnTo>
                <a:lnTo>
                  <a:pt x="440597" y="4240"/>
                </a:lnTo>
                <a:lnTo>
                  <a:pt x="435959" y="1406"/>
                </a:lnTo>
                <a:lnTo>
                  <a:pt x="430806" y="0"/>
                </a:lnTo>
                <a:close/>
              </a:path>
              <a:path w="551814" h="156210">
                <a:moveTo>
                  <a:pt x="449898" y="13183"/>
                </a:moveTo>
                <a:lnTo>
                  <a:pt x="431150" y="13183"/>
                </a:lnTo>
                <a:lnTo>
                  <a:pt x="436475" y="16680"/>
                </a:lnTo>
                <a:lnTo>
                  <a:pt x="440769" y="23654"/>
                </a:lnTo>
                <a:lnTo>
                  <a:pt x="443501" y="30244"/>
                </a:lnTo>
                <a:lnTo>
                  <a:pt x="445493" y="39528"/>
                </a:lnTo>
                <a:lnTo>
                  <a:pt x="446703" y="51426"/>
                </a:lnTo>
                <a:lnTo>
                  <a:pt x="447125" y="66179"/>
                </a:lnTo>
                <a:lnTo>
                  <a:pt x="446711" y="80746"/>
                </a:lnTo>
                <a:lnTo>
                  <a:pt x="431150" y="119154"/>
                </a:lnTo>
                <a:lnTo>
                  <a:pt x="450499" y="119154"/>
                </a:lnTo>
                <a:lnTo>
                  <a:pt x="460783" y="77043"/>
                </a:lnTo>
                <a:lnTo>
                  <a:pt x="461038" y="66179"/>
                </a:lnTo>
                <a:lnTo>
                  <a:pt x="460877" y="57018"/>
                </a:lnTo>
                <a:lnTo>
                  <a:pt x="451692" y="16238"/>
                </a:lnTo>
                <a:lnTo>
                  <a:pt x="449898" y="13183"/>
                </a:lnTo>
                <a:close/>
              </a:path>
              <a:path w="551814" h="156210">
                <a:moveTo>
                  <a:pt x="520987" y="0"/>
                </a:moveTo>
                <a:lnTo>
                  <a:pt x="485773" y="19735"/>
                </a:lnTo>
                <a:lnTo>
                  <a:pt x="479074" y="66179"/>
                </a:lnTo>
                <a:lnTo>
                  <a:pt x="479751" y="83151"/>
                </a:lnTo>
                <a:lnTo>
                  <a:pt x="494953" y="124563"/>
                </a:lnTo>
                <a:lnTo>
                  <a:pt x="523220" y="132117"/>
                </a:lnTo>
                <a:lnTo>
                  <a:pt x="530091" y="129565"/>
                </a:lnTo>
                <a:lnTo>
                  <a:pt x="535416" y="124460"/>
                </a:lnTo>
                <a:lnTo>
                  <a:pt x="540569" y="119355"/>
                </a:lnTo>
                <a:lnTo>
                  <a:pt x="540680" y="119154"/>
                </a:lnTo>
                <a:lnTo>
                  <a:pt x="508963" y="119154"/>
                </a:lnTo>
                <a:lnTo>
                  <a:pt x="503638" y="115637"/>
                </a:lnTo>
                <a:lnTo>
                  <a:pt x="492988" y="66179"/>
                </a:lnTo>
                <a:lnTo>
                  <a:pt x="493436" y="51426"/>
                </a:lnTo>
                <a:lnTo>
                  <a:pt x="508791" y="13183"/>
                </a:lnTo>
                <a:lnTo>
                  <a:pt x="540079" y="13183"/>
                </a:lnTo>
                <a:lnTo>
                  <a:pt x="538851" y="11093"/>
                </a:lnTo>
                <a:lnTo>
                  <a:pt x="535244" y="7054"/>
                </a:lnTo>
                <a:lnTo>
                  <a:pt x="530778" y="4240"/>
                </a:lnTo>
                <a:lnTo>
                  <a:pt x="526140" y="1406"/>
                </a:lnTo>
                <a:lnTo>
                  <a:pt x="520987" y="0"/>
                </a:lnTo>
                <a:close/>
              </a:path>
              <a:path w="551814" h="156210">
                <a:moveTo>
                  <a:pt x="540079" y="13183"/>
                </a:moveTo>
                <a:lnTo>
                  <a:pt x="521331" y="13183"/>
                </a:lnTo>
                <a:lnTo>
                  <a:pt x="526655" y="16680"/>
                </a:lnTo>
                <a:lnTo>
                  <a:pt x="530950" y="23654"/>
                </a:lnTo>
                <a:lnTo>
                  <a:pt x="533682" y="30244"/>
                </a:lnTo>
                <a:lnTo>
                  <a:pt x="535674" y="39528"/>
                </a:lnTo>
                <a:lnTo>
                  <a:pt x="536884" y="51426"/>
                </a:lnTo>
                <a:lnTo>
                  <a:pt x="537305" y="66179"/>
                </a:lnTo>
                <a:lnTo>
                  <a:pt x="536892" y="80746"/>
                </a:lnTo>
                <a:lnTo>
                  <a:pt x="521331" y="119154"/>
                </a:lnTo>
                <a:lnTo>
                  <a:pt x="540680" y="119154"/>
                </a:lnTo>
                <a:lnTo>
                  <a:pt x="550964" y="77043"/>
                </a:lnTo>
                <a:lnTo>
                  <a:pt x="551219" y="66179"/>
                </a:lnTo>
                <a:lnTo>
                  <a:pt x="551058" y="57018"/>
                </a:lnTo>
                <a:lnTo>
                  <a:pt x="541872" y="16238"/>
                </a:lnTo>
                <a:lnTo>
                  <a:pt x="540079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1826" y="3876465"/>
            <a:ext cx="701692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82729" y="3580598"/>
            <a:ext cx="615315" cy="156210"/>
          </a:xfrm>
          <a:custGeom>
            <a:avLst/>
            <a:gdLst/>
            <a:ahLst/>
            <a:cxnLst/>
            <a:rect l="l" t="t" r="r" b="b"/>
            <a:pathLst>
              <a:path w="615315" h="156210">
                <a:moveTo>
                  <a:pt x="41740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740" y="91139"/>
                </a:lnTo>
                <a:lnTo>
                  <a:pt x="41740" y="75122"/>
                </a:lnTo>
                <a:close/>
              </a:path>
              <a:path w="615315" h="156210">
                <a:moveTo>
                  <a:pt x="66819" y="93732"/>
                </a:moveTo>
                <a:lnTo>
                  <a:pt x="53077" y="95842"/>
                </a:lnTo>
                <a:lnTo>
                  <a:pt x="54264" y="103496"/>
                </a:lnTo>
                <a:lnTo>
                  <a:pt x="56513" y="110422"/>
                </a:lnTo>
                <a:lnTo>
                  <a:pt x="88291" y="132358"/>
                </a:lnTo>
                <a:lnTo>
                  <a:pt x="96026" y="131620"/>
                </a:lnTo>
                <a:lnTo>
                  <a:pt x="103020" y="129409"/>
                </a:lnTo>
                <a:lnTo>
                  <a:pt x="109306" y="125728"/>
                </a:lnTo>
                <a:lnTo>
                  <a:pt x="114916" y="120581"/>
                </a:lnTo>
                <a:lnTo>
                  <a:pt x="115980" y="119154"/>
                </a:lnTo>
                <a:lnTo>
                  <a:pt x="82966" y="119154"/>
                </a:lnTo>
                <a:lnTo>
                  <a:pt x="78328" y="117165"/>
                </a:lnTo>
                <a:lnTo>
                  <a:pt x="74549" y="113166"/>
                </a:lnTo>
                <a:lnTo>
                  <a:pt x="70942" y="109146"/>
                </a:lnTo>
                <a:lnTo>
                  <a:pt x="68193" y="102675"/>
                </a:lnTo>
                <a:lnTo>
                  <a:pt x="66819" y="93732"/>
                </a:lnTo>
                <a:close/>
              </a:path>
              <a:path w="615315" h="156210">
                <a:moveTo>
                  <a:pt x="117554" y="66882"/>
                </a:moveTo>
                <a:lnTo>
                  <a:pt x="95849" y="66882"/>
                </a:lnTo>
                <a:lnTo>
                  <a:pt x="101002" y="69274"/>
                </a:lnTo>
                <a:lnTo>
                  <a:pt x="109247" y="78860"/>
                </a:lnTo>
                <a:lnTo>
                  <a:pt x="111308" y="84849"/>
                </a:lnTo>
                <a:lnTo>
                  <a:pt x="111232" y="100001"/>
                </a:lnTo>
                <a:lnTo>
                  <a:pt x="109075" y="106212"/>
                </a:lnTo>
                <a:lnTo>
                  <a:pt x="100143" y="116582"/>
                </a:lnTo>
                <a:lnTo>
                  <a:pt x="94818" y="119154"/>
                </a:lnTo>
                <a:lnTo>
                  <a:pt x="115980" y="119154"/>
                </a:lnTo>
                <a:lnTo>
                  <a:pt x="119551" y="114367"/>
                </a:lnTo>
                <a:lnTo>
                  <a:pt x="122882" y="107508"/>
                </a:lnTo>
                <a:lnTo>
                  <a:pt x="124892" y="100001"/>
                </a:lnTo>
                <a:lnTo>
                  <a:pt x="125566" y="91843"/>
                </a:lnTo>
                <a:lnTo>
                  <a:pt x="125566" y="83362"/>
                </a:lnTo>
                <a:lnTo>
                  <a:pt x="123676" y="76348"/>
                </a:lnTo>
                <a:lnTo>
                  <a:pt x="117554" y="66882"/>
                </a:lnTo>
                <a:close/>
              </a:path>
              <a:path w="615315" h="156210">
                <a:moveTo>
                  <a:pt x="81420" y="54623"/>
                </a:moveTo>
                <a:lnTo>
                  <a:pt x="79874" y="68771"/>
                </a:lnTo>
                <a:lnTo>
                  <a:pt x="83825" y="67505"/>
                </a:lnTo>
                <a:lnTo>
                  <a:pt x="86917" y="66882"/>
                </a:lnTo>
                <a:lnTo>
                  <a:pt x="117554" y="66882"/>
                </a:lnTo>
                <a:lnTo>
                  <a:pt x="116462" y="65194"/>
                </a:lnTo>
                <a:lnTo>
                  <a:pt x="111480" y="61536"/>
                </a:lnTo>
                <a:lnTo>
                  <a:pt x="104953" y="59808"/>
                </a:lnTo>
                <a:lnTo>
                  <a:pt x="109934" y="57135"/>
                </a:lnTo>
                <a:lnTo>
                  <a:pt x="112293" y="54864"/>
                </a:lnTo>
                <a:lnTo>
                  <a:pt x="83138" y="54864"/>
                </a:lnTo>
                <a:lnTo>
                  <a:pt x="82451" y="54784"/>
                </a:lnTo>
                <a:lnTo>
                  <a:pt x="81420" y="54623"/>
                </a:lnTo>
                <a:close/>
              </a:path>
              <a:path w="615315" h="156210">
                <a:moveTo>
                  <a:pt x="113990" y="12942"/>
                </a:moveTo>
                <a:lnTo>
                  <a:pt x="93444" y="12942"/>
                </a:lnTo>
                <a:lnTo>
                  <a:pt x="97910" y="14871"/>
                </a:lnTo>
                <a:lnTo>
                  <a:pt x="101174" y="18710"/>
                </a:lnTo>
                <a:lnTo>
                  <a:pt x="104609" y="22568"/>
                </a:lnTo>
                <a:lnTo>
                  <a:pt x="106155" y="27392"/>
                </a:lnTo>
                <a:lnTo>
                  <a:pt x="106155" y="40575"/>
                </a:lnTo>
                <a:lnTo>
                  <a:pt x="103922" y="46042"/>
                </a:lnTo>
                <a:lnTo>
                  <a:pt x="94646" y="53096"/>
                </a:lnTo>
                <a:lnTo>
                  <a:pt x="89493" y="54864"/>
                </a:lnTo>
                <a:lnTo>
                  <a:pt x="112293" y="54864"/>
                </a:lnTo>
                <a:lnTo>
                  <a:pt x="113713" y="53498"/>
                </a:lnTo>
                <a:lnTo>
                  <a:pt x="118866" y="44233"/>
                </a:lnTo>
                <a:lnTo>
                  <a:pt x="120069" y="39168"/>
                </a:lnTo>
                <a:lnTo>
                  <a:pt x="119990" y="27392"/>
                </a:lnTo>
                <a:lnTo>
                  <a:pt x="118695" y="22126"/>
                </a:lnTo>
                <a:lnTo>
                  <a:pt x="116118" y="16941"/>
                </a:lnTo>
                <a:lnTo>
                  <a:pt x="113990" y="12942"/>
                </a:lnTo>
                <a:close/>
              </a:path>
              <a:path w="615315" h="156210">
                <a:moveTo>
                  <a:pt x="93788" y="0"/>
                </a:moveTo>
                <a:lnTo>
                  <a:pt x="58510" y="19391"/>
                </a:lnTo>
                <a:lnTo>
                  <a:pt x="54452" y="33441"/>
                </a:lnTo>
                <a:lnTo>
                  <a:pt x="68193" y="36254"/>
                </a:lnTo>
                <a:lnTo>
                  <a:pt x="69052" y="28577"/>
                </a:lnTo>
                <a:lnTo>
                  <a:pt x="71285" y="22769"/>
                </a:lnTo>
                <a:lnTo>
                  <a:pt x="78500" y="14911"/>
                </a:lnTo>
                <a:lnTo>
                  <a:pt x="82794" y="12942"/>
                </a:lnTo>
                <a:lnTo>
                  <a:pt x="113990" y="12942"/>
                </a:lnTo>
                <a:lnTo>
                  <a:pt x="113370" y="11776"/>
                </a:lnTo>
                <a:lnTo>
                  <a:pt x="109591" y="7656"/>
                </a:lnTo>
                <a:lnTo>
                  <a:pt x="99284" y="1527"/>
                </a:lnTo>
                <a:lnTo>
                  <a:pt x="93788" y="0"/>
                </a:lnTo>
                <a:close/>
              </a:path>
              <a:path w="615315" h="156210">
                <a:moveTo>
                  <a:pt x="215746" y="2110"/>
                </a:moveTo>
                <a:lnTo>
                  <a:pt x="144117" y="2110"/>
                </a:lnTo>
                <a:lnTo>
                  <a:pt x="144117" y="17424"/>
                </a:lnTo>
                <a:lnTo>
                  <a:pt x="198397" y="17424"/>
                </a:lnTo>
                <a:lnTo>
                  <a:pt x="193212" y="24753"/>
                </a:lnTo>
                <a:lnTo>
                  <a:pt x="174464" y="61441"/>
                </a:lnTo>
                <a:lnTo>
                  <a:pt x="162572" y="103458"/>
                </a:lnTo>
                <a:lnTo>
                  <a:pt x="159577" y="129987"/>
                </a:lnTo>
                <a:lnTo>
                  <a:pt x="173662" y="129987"/>
                </a:lnTo>
                <a:lnTo>
                  <a:pt x="174371" y="120529"/>
                </a:lnTo>
                <a:lnTo>
                  <a:pt x="175466" y="111450"/>
                </a:lnTo>
                <a:lnTo>
                  <a:pt x="185665" y="71675"/>
                </a:lnTo>
                <a:lnTo>
                  <a:pt x="205290" y="29936"/>
                </a:lnTo>
                <a:lnTo>
                  <a:pt x="215746" y="14590"/>
                </a:lnTo>
                <a:lnTo>
                  <a:pt x="215746" y="2110"/>
                </a:lnTo>
                <a:close/>
              </a:path>
              <a:path w="615315" h="156210">
                <a:moveTo>
                  <a:pt x="256113" y="111859"/>
                </a:moveTo>
                <a:lnTo>
                  <a:pt x="240653" y="111859"/>
                </a:lnTo>
                <a:lnTo>
                  <a:pt x="240653" y="129987"/>
                </a:lnTo>
                <a:lnTo>
                  <a:pt x="248555" y="129987"/>
                </a:lnTo>
                <a:lnTo>
                  <a:pt x="248211" y="135333"/>
                </a:lnTo>
                <a:lnTo>
                  <a:pt x="247524" y="139452"/>
                </a:lnTo>
                <a:lnTo>
                  <a:pt x="244776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132" y="150285"/>
                </a:lnTo>
                <a:lnTo>
                  <a:pt x="255254" y="141965"/>
                </a:lnTo>
                <a:lnTo>
                  <a:pt x="256113" y="136599"/>
                </a:lnTo>
                <a:lnTo>
                  <a:pt x="256113" y="111859"/>
                </a:lnTo>
                <a:close/>
              </a:path>
              <a:path w="615315" h="156210">
                <a:moveTo>
                  <a:pt x="329288" y="98917"/>
                </a:moveTo>
                <a:lnTo>
                  <a:pt x="315546" y="98917"/>
                </a:lnTo>
                <a:lnTo>
                  <a:pt x="315546" y="129987"/>
                </a:lnTo>
                <a:lnTo>
                  <a:pt x="329288" y="129987"/>
                </a:lnTo>
                <a:lnTo>
                  <a:pt x="329288" y="98917"/>
                </a:lnTo>
                <a:close/>
              </a:path>
              <a:path w="615315" h="156210">
                <a:moveTo>
                  <a:pt x="329288" y="462"/>
                </a:moveTo>
                <a:lnTo>
                  <a:pt x="318123" y="462"/>
                </a:lnTo>
                <a:lnTo>
                  <a:pt x="267622" y="84306"/>
                </a:lnTo>
                <a:lnTo>
                  <a:pt x="267622" y="98917"/>
                </a:lnTo>
                <a:lnTo>
                  <a:pt x="344233" y="98917"/>
                </a:lnTo>
                <a:lnTo>
                  <a:pt x="344233" y="84306"/>
                </a:lnTo>
                <a:lnTo>
                  <a:pt x="281020" y="84306"/>
                </a:lnTo>
                <a:lnTo>
                  <a:pt x="315546" y="26146"/>
                </a:lnTo>
                <a:lnTo>
                  <a:pt x="329288" y="26146"/>
                </a:lnTo>
                <a:lnTo>
                  <a:pt x="329288" y="462"/>
                </a:lnTo>
                <a:close/>
              </a:path>
              <a:path w="615315" h="156210">
                <a:moveTo>
                  <a:pt x="329288" y="26146"/>
                </a:moveTo>
                <a:lnTo>
                  <a:pt x="315546" y="26146"/>
                </a:lnTo>
                <a:lnTo>
                  <a:pt x="315546" y="84306"/>
                </a:lnTo>
                <a:lnTo>
                  <a:pt x="329288" y="84306"/>
                </a:lnTo>
                <a:lnTo>
                  <a:pt x="329288" y="26146"/>
                </a:lnTo>
                <a:close/>
              </a:path>
              <a:path w="615315" h="156210">
                <a:moveTo>
                  <a:pt x="407960" y="0"/>
                </a:moveTo>
                <a:lnTo>
                  <a:pt x="388722" y="0"/>
                </a:lnTo>
                <a:lnTo>
                  <a:pt x="381164" y="3215"/>
                </a:lnTo>
                <a:lnTo>
                  <a:pt x="369483" y="16097"/>
                </a:lnTo>
                <a:lnTo>
                  <a:pt x="366563" y="24015"/>
                </a:lnTo>
                <a:lnTo>
                  <a:pt x="366646" y="39872"/>
                </a:lnTo>
                <a:lnTo>
                  <a:pt x="383225" y="59808"/>
                </a:lnTo>
                <a:lnTo>
                  <a:pt x="376526" y="61858"/>
                </a:lnTo>
                <a:lnTo>
                  <a:pt x="371373" y="65696"/>
                </a:lnTo>
                <a:lnTo>
                  <a:pt x="367594" y="71364"/>
                </a:lnTo>
                <a:lnTo>
                  <a:pt x="363986" y="77011"/>
                </a:lnTo>
                <a:lnTo>
                  <a:pt x="362097" y="84065"/>
                </a:lnTo>
                <a:lnTo>
                  <a:pt x="362133" y="93028"/>
                </a:lnTo>
                <a:lnTo>
                  <a:pt x="383740" y="129286"/>
                </a:lnTo>
                <a:lnTo>
                  <a:pt x="398513" y="132117"/>
                </a:lnTo>
                <a:lnTo>
                  <a:pt x="406342" y="131409"/>
                </a:lnTo>
                <a:lnTo>
                  <a:pt x="413350" y="129286"/>
                </a:lnTo>
                <a:lnTo>
                  <a:pt x="419552" y="125750"/>
                </a:lnTo>
                <a:lnTo>
                  <a:pt x="424966" y="120802"/>
                </a:lnTo>
                <a:lnTo>
                  <a:pt x="426175" y="119154"/>
                </a:lnTo>
                <a:lnTo>
                  <a:pt x="394562" y="119154"/>
                </a:lnTo>
                <a:lnTo>
                  <a:pt x="390611" y="117989"/>
                </a:lnTo>
                <a:lnTo>
                  <a:pt x="383397" y="113266"/>
                </a:lnTo>
                <a:lnTo>
                  <a:pt x="380648" y="109970"/>
                </a:lnTo>
                <a:lnTo>
                  <a:pt x="378931" y="105730"/>
                </a:lnTo>
                <a:lnTo>
                  <a:pt x="377041" y="101509"/>
                </a:lnTo>
                <a:lnTo>
                  <a:pt x="376182" y="97108"/>
                </a:lnTo>
                <a:lnTo>
                  <a:pt x="376236" y="85010"/>
                </a:lnTo>
                <a:lnTo>
                  <a:pt x="378244" y="79001"/>
                </a:lnTo>
                <a:lnTo>
                  <a:pt x="386489" y="69113"/>
                </a:lnTo>
                <a:lnTo>
                  <a:pt x="391814" y="66641"/>
                </a:lnTo>
                <a:lnTo>
                  <a:pt x="426268" y="66641"/>
                </a:lnTo>
                <a:lnTo>
                  <a:pt x="426168" y="66480"/>
                </a:lnTo>
                <a:lnTo>
                  <a:pt x="421015" y="62320"/>
                </a:lnTo>
                <a:lnTo>
                  <a:pt x="414144" y="59808"/>
                </a:lnTo>
                <a:lnTo>
                  <a:pt x="419641" y="57296"/>
                </a:lnTo>
                <a:lnTo>
                  <a:pt x="423763" y="53839"/>
                </a:lnTo>
                <a:lnTo>
                  <a:pt x="423852" y="53699"/>
                </a:lnTo>
                <a:lnTo>
                  <a:pt x="393360" y="53699"/>
                </a:lnTo>
                <a:lnTo>
                  <a:pt x="388894" y="51729"/>
                </a:lnTo>
                <a:lnTo>
                  <a:pt x="382023" y="43871"/>
                </a:lnTo>
                <a:lnTo>
                  <a:pt x="380305" y="38847"/>
                </a:lnTo>
                <a:lnTo>
                  <a:pt x="380413" y="27101"/>
                </a:lnTo>
                <a:lnTo>
                  <a:pt x="382023" y="22769"/>
                </a:lnTo>
                <a:lnTo>
                  <a:pt x="388894" y="14911"/>
                </a:lnTo>
                <a:lnTo>
                  <a:pt x="393188" y="12942"/>
                </a:lnTo>
                <a:lnTo>
                  <a:pt x="423950" y="12942"/>
                </a:lnTo>
                <a:lnTo>
                  <a:pt x="421702" y="9887"/>
                </a:lnTo>
                <a:lnTo>
                  <a:pt x="415690" y="3295"/>
                </a:lnTo>
                <a:lnTo>
                  <a:pt x="407960" y="0"/>
                </a:lnTo>
                <a:close/>
              </a:path>
              <a:path w="615315" h="156210">
                <a:moveTo>
                  <a:pt x="426268" y="66641"/>
                </a:moveTo>
                <a:lnTo>
                  <a:pt x="404868" y="66641"/>
                </a:lnTo>
                <a:lnTo>
                  <a:pt x="410365" y="69153"/>
                </a:lnTo>
                <a:lnTo>
                  <a:pt x="418954" y="79202"/>
                </a:lnTo>
                <a:lnTo>
                  <a:pt x="420885" y="85170"/>
                </a:lnTo>
                <a:lnTo>
                  <a:pt x="420962" y="100946"/>
                </a:lnTo>
                <a:lnTo>
                  <a:pt x="418954" y="106996"/>
                </a:lnTo>
                <a:lnTo>
                  <a:pt x="414659" y="111859"/>
                </a:lnTo>
                <a:lnTo>
                  <a:pt x="410537" y="116723"/>
                </a:lnTo>
                <a:lnTo>
                  <a:pt x="405212" y="119154"/>
                </a:lnTo>
                <a:lnTo>
                  <a:pt x="426175" y="119154"/>
                </a:lnTo>
                <a:lnTo>
                  <a:pt x="429363" y="114799"/>
                </a:lnTo>
                <a:lnTo>
                  <a:pt x="432459" y="108212"/>
                </a:lnTo>
                <a:lnTo>
                  <a:pt x="434314" y="100946"/>
                </a:lnTo>
                <a:lnTo>
                  <a:pt x="434929" y="93028"/>
                </a:lnTo>
                <a:lnTo>
                  <a:pt x="434929" y="85010"/>
                </a:lnTo>
                <a:lnTo>
                  <a:pt x="433211" y="78096"/>
                </a:lnTo>
                <a:lnTo>
                  <a:pt x="429776" y="72288"/>
                </a:lnTo>
                <a:lnTo>
                  <a:pt x="426268" y="66641"/>
                </a:lnTo>
                <a:close/>
              </a:path>
              <a:path w="615315" h="156210">
                <a:moveTo>
                  <a:pt x="423950" y="12942"/>
                </a:moveTo>
                <a:lnTo>
                  <a:pt x="403666" y="12942"/>
                </a:lnTo>
                <a:lnTo>
                  <a:pt x="407960" y="14952"/>
                </a:lnTo>
                <a:lnTo>
                  <a:pt x="414831" y="22950"/>
                </a:lnTo>
                <a:lnTo>
                  <a:pt x="416387" y="27392"/>
                </a:lnTo>
                <a:lnTo>
                  <a:pt x="416477" y="39550"/>
                </a:lnTo>
                <a:lnTo>
                  <a:pt x="415003" y="44072"/>
                </a:lnTo>
                <a:lnTo>
                  <a:pt x="411568" y="47911"/>
                </a:lnTo>
                <a:lnTo>
                  <a:pt x="408304" y="51769"/>
                </a:lnTo>
                <a:lnTo>
                  <a:pt x="404010" y="53699"/>
                </a:lnTo>
                <a:lnTo>
                  <a:pt x="423852" y="53699"/>
                </a:lnTo>
                <a:lnTo>
                  <a:pt x="426512" y="49458"/>
                </a:lnTo>
                <a:lnTo>
                  <a:pt x="429088" y="45057"/>
                </a:lnTo>
                <a:lnTo>
                  <a:pt x="430463" y="39872"/>
                </a:lnTo>
                <a:lnTo>
                  <a:pt x="430369" y="32737"/>
                </a:lnTo>
                <a:lnTo>
                  <a:pt x="429915" y="27101"/>
                </a:lnTo>
                <a:lnTo>
                  <a:pt x="428272" y="20833"/>
                </a:lnTo>
                <a:lnTo>
                  <a:pt x="425535" y="15095"/>
                </a:lnTo>
                <a:lnTo>
                  <a:pt x="423950" y="12942"/>
                </a:lnTo>
                <a:close/>
              </a:path>
              <a:path w="615315" h="156210">
                <a:moveTo>
                  <a:pt x="467566" y="98676"/>
                </a:moveTo>
                <a:lnTo>
                  <a:pt x="454511" y="100082"/>
                </a:lnTo>
                <a:lnTo>
                  <a:pt x="455702" y="107306"/>
                </a:lnTo>
                <a:lnTo>
                  <a:pt x="457732" y="113660"/>
                </a:lnTo>
                <a:lnTo>
                  <a:pt x="493675" y="132117"/>
                </a:lnTo>
                <a:lnTo>
                  <a:pt x="500718" y="129565"/>
                </a:lnTo>
                <a:lnTo>
                  <a:pt x="506902" y="124460"/>
                </a:lnTo>
                <a:lnTo>
                  <a:pt x="511223" y="120191"/>
                </a:lnTo>
                <a:lnTo>
                  <a:pt x="511969" y="119154"/>
                </a:lnTo>
                <a:lnTo>
                  <a:pt x="480940" y="119145"/>
                </a:lnTo>
                <a:lnTo>
                  <a:pt x="477013" y="117547"/>
                </a:lnTo>
                <a:lnTo>
                  <a:pt x="473921" y="114331"/>
                </a:lnTo>
                <a:lnTo>
                  <a:pt x="470657" y="111116"/>
                </a:lnTo>
                <a:lnTo>
                  <a:pt x="468596" y="105890"/>
                </a:lnTo>
                <a:lnTo>
                  <a:pt x="467566" y="98676"/>
                </a:lnTo>
                <a:close/>
              </a:path>
              <a:path w="615315" h="156210">
                <a:moveTo>
                  <a:pt x="524954" y="68992"/>
                </a:moveTo>
                <a:lnTo>
                  <a:pt x="511711" y="68992"/>
                </a:lnTo>
                <a:lnTo>
                  <a:pt x="511633" y="79633"/>
                </a:lnTo>
                <a:lnTo>
                  <a:pt x="511004" y="85465"/>
                </a:lnTo>
                <a:lnTo>
                  <a:pt x="496767" y="115738"/>
                </a:lnTo>
                <a:lnTo>
                  <a:pt x="493675" y="118029"/>
                </a:lnTo>
                <a:lnTo>
                  <a:pt x="490068" y="119154"/>
                </a:lnTo>
                <a:lnTo>
                  <a:pt x="511976" y="119145"/>
                </a:lnTo>
                <a:lnTo>
                  <a:pt x="514932" y="115040"/>
                </a:lnTo>
                <a:lnTo>
                  <a:pt x="524809" y="74539"/>
                </a:lnTo>
                <a:lnTo>
                  <a:pt x="524954" y="68992"/>
                </a:lnTo>
                <a:close/>
              </a:path>
              <a:path w="615315" h="156210">
                <a:moveTo>
                  <a:pt x="494362" y="0"/>
                </a:moveTo>
                <a:lnTo>
                  <a:pt x="458029" y="18494"/>
                </a:lnTo>
                <a:lnTo>
                  <a:pt x="452450" y="43791"/>
                </a:lnTo>
                <a:lnTo>
                  <a:pt x="453032" y="52868"/>
                </a:lnTo>
                <a:lnTo>
                  <a:pt x="478589" y="85465"/>
                </a:lnTo>
                <a:lnTo>
                  <a:pt x="490755" y="86195"/>
                </a:lnTo>
                <a:lnTo>
                  <a:pt x="495908" y="84588"/>
                </a:lnTo>
                <a:lnTo>
                  <a:pt x="505184" y="78137"/>
                </a:lnTo>
                <a:lnTo>
                  <a:pt x="508963" y="74017"/>
                </a:lnTo>
                <a:lnTo>
                  <a:pt x="510029" y="72067"/>
                </a:lnTo>
                <a:lnTo>
                  <a:pt x="482338" y="72067"/>
                </a:lnTo>
                <a:lnTo>
                  <a:pt x="477013" y="69475"/>
                </a:lnTo>
                <a:lnTo>
                  <a:pt x="468424" y="59105"/>
                </a:lnTo>
                <a:lnTo>
                  <a:pt x="466363" y="52432"/>
                </a:lnTo>
                <a:lnTo>
                  <a:pt x="466363" y="35008"/>
                </a:lnTo>
                <a:lnTo>
                  <a:pt x="468596" y="27512"/>
                </a:lnTo>
                <a:lnTo>
                  <a:pt x="477528" y="16057"/>
                </a:lnTo>
                <a:lnTo>
                  <a:pt x="482853" y="13183"/>
                </a:lnTo>
                <a:lnTo>
                  <a:pt x="514162" y="13183"/>
                </a:lnTo>
                <a:lnTo>
                  <a:pt x="512914" y="11374"/>
                </a:lnTo>
                <a:lnTo>
                  <a:pt x="500890" y="2270"/>
                </a:lnTo>
                <a:lnTo>
                  <a:pt x="494362" y="0"/>
                </a:lnTo>
                <a:close/>
              </a:path>
              <a:path w="615315" h="156210">
                <a:moveTo>
                  <a:pt x="514162" y="13183"/>
                </a:moveTo>
                <a:lnTo>
                  <a:pt x="494706" y="13183"/>
                </a:lnTo>
                <a:lnTo>
                  <a:pt x="499859" y="15856"/>
                </a:lnTo>
                <a:lnTo>
                  <a:pt x="503810" y="21182"/>
                </a:lnTo>
                <a:lnTo>
                  <a:pt x="507932" y="26528"/>
                </a:lnTo>
                <a:lnTo>
                  <a:pt x="509993" y="33742"/>
                </a:lnTo>
                <a:lnTo>
                  <a:pt x="509993" y="51970"/>
                </a:lnTo>
                <a:lnTo>
                  <a:pt x="507932" y="59105"/>
                </a:lnTo>
                <a:lnTo>
                  <a:pt x="500031" y="69475"/>
                </a:lnTo>
                <a:lnTo>
                  <a:pt x="494706" y="72067"/>
                </a:lnTo>
                <a:lnTo>
                  <a:pt x="510029" y="72067"/>
                </a:lnTo>
                <a:lnTo>
                  <a:pt x="511711" y="68992"/>
                </a:lnTo>
                <a:lnTo>
                  <a:pt x="524954" y="68992"/>
                </a:lnTo>
                <a:lnTo>
                  <a:pt x="524972" y="68243"/>
                </a:lnTo>
                <a:lnTo>
                  <a:pt x="520472" y="26246"/>
                </a:lnTo>
                <a:lnTo>
                  <a:pt x="517380" y="17846"/>
                </a:lnTo>
                <a:lnTo>
                  <a:pt x="514162" y="13183"/>
                </a:lnTo>
                <a:close/>
              </a:path>
              <a:path w="615315" h="156210">
                <a:moveTo>
                  <a:pt x="557746" y="98676"/>
                </a:moveTo>
                <a:lnTo>
                  <a:pt x="544692" y="100082"/>
                </a:lnTo>
                <a:lnTo>
                  <a:pt x="545883" y="107306"/>
                </a:lnTo>
                <a:lnTo>
                  <a:pt x="547912" y="113660"/>
                </a:lnTo>
                <a:lnTo>
                  <a:pt x="583856" y="132117"/>
                </a:lnTo>
                <a:lnTo>
                  <a:pt x="590899" y="129565"/>
                </a:lnTo>
                <a:lnTo>
                  <a:pt x="597082" y="124460"/>
                </a:lnTo>
                <a:lnTo>
                  <a:pt x="601404" y="120191"/>
                </a:lnTo>
                <a:lnTo>
                  <a:pt x="602150" y="119154"/>
                </a:lnTo>
                <a:lnTo>
                  <a:pt x="571121" y="119145"/>
                </a:lnTo>
                <a:lnTo>
                  <a:pt x="567194" y="117547"/>
                </a:lnTo>
                <a:lnTo>
                  <a:pt x="564102" y="114331"/>
                </a:lnTo>
                <a:lnTo>
                  <a:pt x="560838" y="111116"/>
                </a:lnTo>
                <a:lnTo>
                  <a:pt x="558777" y="105890"/>
                </a:lnTo>
                <a:lnTo>
                  <a:pt x="557746" y="98676"/>
                </a:lnTo>
                <a:close/>
              </a:path>
              <a:path w="615315" h="156210">
                <a:moveTo>
                  <a:pt x="615135" y="68992"/>
                </a:moveTo>
                <a:lnTo>
                  <a:pt x="601892" y="68992"/>
                </a:lnTo>
                <a:lnTo>
                  <a:pt x="601814" y="79633"/>
                </a:lnTo>
                <a:lnTo>
                  <a:pt x="601185" y="85465"/>
                </a:lnTo>
                <a:lnTo>
                  <a:pt x="586948" y="115738"/>
                </a:lnTo>
                <a:lnTo>
                  <a:pt x="583856" y="118029"/>
                </a:lnTo>
                <a:lnTo>
                  <a:pt x="580249" y="119154"/>
                </a:lnTo>
                <a:lnTo>
                  <a:pt x="602157" y="119145"/>
                </a:lnTo>
                <a:lnTo>
                  <a:pt x="605113" y="115040"/>
                </a:lnTo>
                <a:lnTo>
                  <a:pt x="614990" y="74539"/>
                </a:lnTo>
                <a:lnTo>
                  <a:pt x="615135" y="68992"/>
                </a:lnTo>
                <a:close/>
              </a:path>
              <a:path w="615315" h="156210">
                <a:moveTo>
                  <a:pt x="584543" y="0"/>
                </a:moveTo>
                <a:lnTo>
                  <a:pt x="548210" y="18494"/>
                </a:lnTo>
                <a:lnTo>
                  <a:pt x="542630" y="43791"/>
                </a:lnTo>
                <a:lnTo>
                  <a:pt x="543213" y="52868"/>
                </a:lnTo>
                <a:lnTo>
                  <a:pt x="568769" y="85465"/>
                </a:lnTo>
                <a:lnTo>
                  <a:pt x="580936" y="86195"/>
                </a:lnTo>
                <a:lnTo>
                  <a:pt x="586089" y="84588"/>
                </a:lnTo>
                <a:lnTo>
                  <a:pt x="595365" y="78137"/>
                </a:lnTo>
                <a:lnTo>
                  <a:pt x="599144" y="74017"/>
                </a:lnTo>
                <a:lnTo>
                  <a:pt x="600210" y="72067"/>
                </a:lnTo>
                <a:lnTo>
                  <a:pt x="572519" y="72067"/>
                </a:lnTo>
                <a:lnTo>
                  <a:pt x="567194" y="69475"/>
                </a:lnTo>
                <a:lnTo>
                  <a:pt x="558605" y="59105"/>
                </a:lnTo>
                <a:lnTo>
                  <a:pt x="556544" y="52432"/>
                </a:lnTo>
                <a:lnTo>
                  <a:pt x="556544" y="35008"/>
                </a:lnTo>
                <a:lnTo>
                  <a:pt x="558777" y="27512"/>
                </a:lnTo>
                <a:lnTo>
                  <a:pt x="567709" y="16057"/>
                </a:lnTo>
                <a:lnTo>
                  <a:pt x="573034" y="13183"/>
                </a:lnTo>
                <a:lnTo>
                  <a:pt x="604343" y="13183"/>
                </a:lnTo>
                <a:lnTo>
                  <a:pt x="603094" y="11374"/>
                </a:lnTo>
                <a:lnTo>
                  <a:pt x="591070" y="2270"/>
                </a:lnTo>
                <a:lnTo>
                  <a:pt x="584543" y="0"/>
                </a:lnTo>
                <a:close/>
              </a:path>
              <a:path w="615315" h="156210">
                <a:moveTo>
                  <a:pt x="604343" y="13183"/>
                </a:moveTo>
                <a:lnTo>
                  <a:pt x="584887" y="13183"/>
                </a:lnTo>
                <a:lnTo>
                  <a:pt x="590040" y="15856"/>
                </a:lnTo>
                <a:lnTo>
                  <a:pt x="593990" y="21182"/>
                </a:lnTo>
                <a:lnTo>
                  <a:pt x="598113" y="26528"/>
                </a:lnTo>
                <a:lnTo>
                  <a:pt x="600174" y="33742"/>
                </a:lnTo>
                <a:lnTo>
                  <a:pt x="600174" y="51970"/>
                </a:lnTo>
                <a:lnTo>
                  <a:pt x="598113" y="59105"/>
                </a:lnTo>
                <a:lnTo>
                  <a:pt x="590211" y="69475"/>
                </a:lnTo>
                <a:lnTo>
                  <a:pt x="584887" y="72067"/>
                </a:lnTo>
                <a:lnTo>
                  <a:pt x="600210" y="72067"/>
                </a:lnTo>
                <a:lnTo>
                  <a:pt x="601892" y="68992"/>
                </a:lnTo>
                <a:lnTo>
                  <a:pt x="615135" y="68992"/>
                </a:lnTo>
                <a:lnTo>
                  <a:pt x="615153" y="68243"/>
                </a:lnTo>
                <a:lnTo>
                  <a:pt x="610652" y="26246"/>
                </a:lnTo>
                <a:lnTo>
                  <a:pt x="607561" y="17846"/>
                </a:lnTo>
                <a:lnTo>
                  <a:pt x="604343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5263" y="3580598"/>
            <a:ext cx="594360" cy="156210"/>
          </a:xfrm>
          <a:custGeom>
            <a:avLst/>
            <a:gdLst/>
            <a:ahLst/>
            <a:cxnLst/>
            <a:rect l="l" t="t" r="r" b="b"/>
            <a:pathLst>
              <a:path w="594359" h="156210">
                <a:moveTo>
                  <a:pt x="41912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912" y="91139"/>
                </a:lnTo>
                <a:lnTo>
                  <a:pt x="41912" y="75122"/>
                </a:lnTo>
                <a:close/>
              </a:path>
              <a:path w="594359" h="156210">
                <a:moveTo>
                  <a:pt x="110278" y="98917"/>
                </a:moveTo>
                <a:lnTo>
                  <a:pt x="96708" y="98917"/>
                </a:lnTo>
                <a:lnTo>
                  <a:pt x="96708" y="129987"/>
                </a:lnTo>
                <a:lnTo>
                  <a:pt x="110278" y="129987"/>
                </a:lnTo>
                <a:lnTo>
                  <a:pt x="110278" y="98917"/>
                </a:lnTo>
                <a:close/>
              </a:path>
              <a:path w="594359" h="156210">
                <a:moveTo>
                  <a:pt x="110278" y="462"/>
                </a:moveTo>
                <a:lnTo>
                  <a:pt x="99284" y="462"/>
                </a:lnTo>
                <a:lnTo>
                  <a:pt x="48783" y="84306"/>
                </a:lnTo>
                <a:lnTo>
                  <a:pt x="48783" y="98917"/>
                </a:lnTo>
                <a:lnTo>
                  <a:pt x="125222" y="98917"/>
                </a:lnTo>
                <a:lnTo>
                  <a:pt x="125222" y="84306"/>
                </a:lnTo>
                <a:lnTo>
                  <a:pt x="62010" y="84306"/>
                </a:lnTo>
                <a:lnTo>
                  <a:pt x="96708" y="26146"/>
                </a:lnTo>
                <a:lnTo>
                  <a:pt x="110278" y="26146"/>
                </a:lnTo>
                <a:lnTo>
                  <a:pt x="110278" y="462"/>
                </a:lnTo>
                <a:close/>
              </a:path>
              <a:path w="594359" h="156210">
                <a:moveTo>
                  <a:pt x="110278" y="26146"/>
                </a:moveTo>
                <a:lnTo>
                  <a:pt x="96708" y="26146"/>
                </a:lnTo>
                <a:lnTo>
                  <a:pt x="96708" y="84306"/>
                </a:lnTo>
                <a:lnTo>
                  <a:pt x="110278" y="84306"/>
                </a:lnTo>
                <a:lnTo>
                  <a:pt x="110278" y="26146"/>
                </a:lnTo>
                <a:close/>
              </a:path>
              <a:path w="594359" h="156210">
                <a:moveTo>
                  <a:pt x="207361" y="13183"/>
                </a:moveTo>
                <a:lnTo>
                  <a:pt x="186030" y="13183"/>
                </a:lnTo>
                <a:lnTo>
                  <a:pt x="191011" y="15333"/>
                </a:lnTo>
                <a:lnTo>
                  <a:pt x="194962" y="19654"/>
                </a:lnTo>
                <a:lnTo>
                  <a:pt x="198741" y="23975"/>
                </a:lnTo>
                <a:lnTo>
                  <a:pt x="200630" y="29281"/>
                </a:lnTo>
                <a:lnTo>
                  <a:pt x="200630" y="41520"/>
                </a:lnTo>
                <a:lnTo>
                  <a:pt x="198569" y="47891"/>
                </a:lnTo>
                <a:lnTo>
                  <a:pt x="164410" y="87566"/>
                </a:lnTo>
                <a:lnTo>
                  <a:pt x="159598" y="92611"/>
                </a:lnTo>
                <a:lnTo>
                  <a:pt x="141540" y="126229"/>
                </a:lnTo>
                <a:lnTo>
                  <a:pt x="141540" y="129987"/>
                </a:lnTo>
                <a:lnTo>
                  <a:pt x="214888" y="129987"/>
                </a:lnTo>
                <a:lnTo>
                  <a:pt x="214888" y="114693"/>
                </a:lnTo>
                <a:lnTo>
                  <a:pt x="160435" y="114693"/>
                </a:lnTo>
                <a:lnTo>
                  <a:pt x="161981" y="111859"/>
                </a:lnTo>
                <a:lnTo>
                  <a:pt x="163871" y="109005"/>
                </a:lnTo>
                <a:lnTo>
                  <a:pt x="166276" y="106091"/>
                </a:lnTo>
                <a:lnTo>
                  <a:pt x="168509" y="103177"/>
                </a:lnTo>
                <a:lnTo>
                  <a:pt x="173834" y="97731"/>
                </a:lnTo>
                <a:lnTo>
                  <a:pt x="182079" y="89732"/>
                </a:lnTo>
                <a:lnTo>
                  <a:pt x="188781" y="82920"/>
                </a:lnTo>
                <a:lnTo>
                  <a:pt x="211967" y="51227"/>
                </a:lnTo>
                <a:lnTo>
                  <a:pt x="214544" y="36033"/>
                </a:lnTo>
                <a:lnTo>
                  <a:pt x="213964" y="28685"/>
                </a:lnTo>
                <a:lnTo>
                  <a:pt x="212225" y="21955"/>
                </a:lnTo>
                <a:lnTo>
                  <a:pt x="209326" y="15843"/>
                </a:lnTo>
                <a:lnTo>
                  <a:pt x="207361" y="13183"/>
                </a:lnTo>
                <a:close/>
              </a:path>
              <a:path w="594359" h="156210">
                <a:moveTo>
                  <a:pt x="180189" y="0"/>
                </a:moveTo>
                <a:lnTo>
                  <a:pt x="147595" y="21282"/>
                </a:lnTo>
                <a:lnTo>
                  <a:pt x="144117" y="37440"/>
                </a:lnTo>
                <a:lnTo>
                  <a:pt x="158031" y="39088"/>
                </a:lnTo>
                <a:lnTo>
                  <a:pt x="158202" y="30929"/>
                </a:lnTo>
                <a:lnTo>
                  <a:pt x="160264" y="24558"/>
                </a:lnTo>
                <a:lnTo>
                  <a:pt x="164043" y="20016"/>
                </a:lnTo>
                <a:lnTo>
                  <a:pt x="167993" y="15454"/>
                </a:lnTo>
                <a:lnTo>
                  <a:pt x="173147" y="13183"/>
                </a:lnTo>
                <a:lnTo>
                  <a:pt x="207361" y="13183"/>
                </a:lnTo>
                <a:lnTo>
                  <a:pt x="205268" y="10349"/>
                </a:lnTo>
                <a:lnTo>
                  <a:pt x="200238" y="5824"/>
                </a:lnTo>
                <a:lnTo>
                  <a:pt x="194404" y="2589"/>
                </a:lnTo>
                <a:lnTo>
                  <a:pt x="187731" y="647"/>
                </a:lnTo>
                <a:lnTo>
                  <a:pt x="180189" y="0"/>
                </a:lnTo>
                <a:close/>
              </a:path>
              <a:path w="594359" h="156210">
                <a:moveTo>
                  <a:pt x="256285" y="111859"/>
                </a:moveTo>
                <a:lnTo>
                  <a:pt x="240825" y="111859"/>
                </a:lnTo>
                <a:lnTo>
                  <a:pt x="240825" y="129987"/>
                </a:lnTo>
                <a:lnTo>
                  <a:pt x="248555" y="129987"/>
                </a:lnTo>
                <a:lnTo>
                  <a:pt x="248383" y="135333"/>
                </a:lnTo>
                <a:lnTo>
                  <a:pt x="247524" y="139452"/>
                </a:lnTo>
                <a:lnTo>
                  <a:pt x="246150" y="142366"/>
                </a:lnTo>
                <a:lnTo>
                  <a:pt x="244948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303" y="150285"/>
                </a:lnTo>
                <a:lnTo>
                  <a:pt x="253193" y="146125"/>
                </a:lnTo>
                <a:lnTo>
                  <a:pt x="255254" y="141965"/>
                </a:lnTo>
                <a:lnTo>
                  <a:pt x="256285" y="136599"/>
                </a:lnTo>
                <a:lnTo>
                  <a:pt x="256285" y="111859"/>
                </a:lnTo>
                <a:close/>
              </a:path>
              <a:path w="594359" h="156210">
                <a:moveTo>
                  <a:pt x="317951" y="0"/>
                </a:moveTo>
                <a:lnTo>
                  <a:pt x="298713" y="0"/>
                </a:lnTo>
                <a:lnTo>
                  <a:pt x="290983" y="3215"/>
                </a:lnTo>
                <a:lnTo>
                  <a:pt x="279302" y="16097"/>
                </a:lnTo>
                <a:lnTo>
                  <a:pt x="276382" y="24015"/>
                </a:lnTo>
                <a:lnTo>
                  <a:pt x="276466" y="39872"/>
                </a:lnTo>
                <a:lnTo>
                  <a:pt x="293044" y="59808"/>
                </a:lnTo>
                <a:lnTo>
                  <a:pt x="286345" y="61858"/>
                </a:lnTo>
                <a:lnTo>
                  <a:pt x="281192" y="65696"/>
                </a:lnTo>
                <a:lnTo>
                  <a:pt x="277585" y="71364"/>
                </a:lnTo>
                <a:lnTo>
                  <a:pt x="273806" y="77011"/>
                </a:lnTo>
                <a:lnTo>
                  <a:pt x="271916" y="84065"/>
                </a:lnTo>
                <a:lnTo>
                  <a:pt x="271954" y="93028"/>
                </a:lnTo>
                <a:lnTo>
                  <a:pt x="272558" y="100675"/>
                </a:lnTo>
                <a:lnTo>
                  <a:pt x="300602" y="131409"/>
                </a:lnTo>
                <a:lnTo>
                  <a:pt x="308332" y="132117"/>
                </a:lnTo>
                <a:lnTo>
                  <a:pt x="316260" y="131409"/>
                </a:lnTo>
                <a:lnTo>
                  <a:pt x="323319" y="129286"/>
                </a:lnTo>
                <a:lnTo>
                  <a:pt x="329541" y="125750"/>
                </a:lnTo>
                <a:lnTo>
                  <a:pt x="334957" y="120802"/>
                </a:lnTo>
                <a:lnTo>
                  <a:pt x="336146" y="119154"/>
                </a:lnTo>
                <a:lnTo>
                  <a:pt x="304381" y="119154"/>
                </a:lnTo>
                <a:lnTo>
                  <a:pt x="300602" y="117989"/>
                </a:lnTo>
                <a:lnTo>
                  <a:pt x="286002" y="97108"/>
                </a:lnTo>
                <a:lnTo>
                  <a:pt x="286055" y="85010"/>
                </a:lnTo>
                <a:lnTo>
                  <a:pt x="288063" y="79001"/>
                </a:lnTo>
                <a:lnTo>
                  <a:pt x="292357" y="74057"/>
                </a:lnTo>
                <a:lnTo>
                  <a:pt x="296480" y="69113"/>
                </a:lnTo>
                <a:lnTo>
                  <a:pt x="301805" y="66641"/>
                </a:lnTo>
                <a:lnTo>
                  <a:pt x="336254" y="66641"/>
                </a:lnTo>
                <a:lnTo>
                  <a:pt x="336159" y="66480"/>
                </a:lnTo>
                <a:lnTo>
                  <a:pt x="331006" y="62320"/>
                </a:lnTo>
                <a:lnTo>
                  <a:pt x="324135" y="59808"/>
                </a:lnTo>
                <a:lnTo>
                  <a:pt x="329632" y="57296"/>
                </a:lnTo>
                <a:lnTo>
                  <a:pt x="333754" y="53839"/>
                </a:lnTo>
                <a:lnTo>
                  <a:pt x="333837" y="53699"/>
                </a:lnTo>
                <a:lnTo>
                  <a:pt x="303179" y="53699"/>
                </a:lnTo>
                <a:lnTo>
                  <a:pt x="298884" y="51729"/>
                </a:lnTo>
                <a:lnTo>
                  <a:pt x="292014" y="43871"/>
                </a:lnTo>
                <a:lnTo>
                  <a:pt x="290296" y="38847"/>
                </a:lnTo>
                <a:lnTo>
                  <a:pt x="290404" y="27101"/>
                </a:lnTo>
                <a:lnTo>
                  <a:pt x="292014" y="22769"/>
                </a:lnTo>
                <a:lnTo>
                  <a:pt x="298884" y="14911"/>
                </a:lnTo>
                <a:lnTo>
                  <a:pt x="303179" y="12942"/>
                </a:lnTo>
                <a:lnTo>
                  <a:pt x="333828" y="12942"/>
                </a:lnTo>
                <a:lnTo>
                  <a:pt x="331521" y="9887"/>
                </a:lnTo>
                <a:lnTo>
                  <a:pt x="325681" y="3295"/>
                </a:lnTo>
                <a:lnTo>
                  <a:pt x="317951" y="0"/>
                </a:lnTo>
                <a:close/>
              </a:path>
              <a:path w="594359" h="156210">
                <a:moveTo>
                  <a:pt x="336254" y="66641"/>
                </a:moveTo>
                <a:lnTo>
                  <a:pt x="314859" y="66641"/>
                </a:lnTo>
                <a:lnTo>
                  <a:pt x="320184" y="69153"/>
                </a:lnTo>
                <a:lnTo>
                  <a:pt x="328773" y="79202"/>
                </a:lnTo>
                <a:lnTo>
                  <a:pt x="330865" y="85170"/>
                </a:lnTo>
                <a:lnTo>
                  <a:pt x="330948" y="100946"/>
                </a:lnTo>
                <a:lnTo>
                  <a:pt x="328773" y="106996"/>
                </a:lnTo>
                <a:lnTo>
                  <a:pt x="324650" y="111859"/>
                </a:lnTo>
                <a:lnTo>
                  <a:pt x="320356" y="116723"/>
                </a:lnTo>
                <a:lnTo>
                  <a:pt x="315031" y="119154"/>
                </a:lnTo>
                <a:lnTo>
                  <a:pt x="336146" y="119154"/>
                </a:lnTo>
                <a:lnTo>
                  <a:pt x="339281" y="114799"/>
                </a:lnTo>
                <a:lnTo>
                  <a:pt x="342386" y="108212"/>
                </a:lnTo>
                <a:lnTo>
                  <a:pt x="344281" y="100946"/>
                </a:lnTo>
                <a:lnTo>
                  <a:pt x="344920" y="93028"/>
                </a:lnTo>
                <a:lnTo>
                  <a:pt x="344920" y="85010"/>
                </a:lnTo>
                <a:lnTo>
                  <a:pt x="343030" y="78096"/>
                </a:lnTo>
                <a:lnTo>
                  <a:pt x="336254" y="66641"/>
                </a:lnTo>
                <a:close/>
              </a:path>
              <a:path w="594359" h="156210">
                <a:moveTo>
                  <a:pt x="333828" y="12942"/>
                </a:moveTo>
                <a:lnTo>
                  <a:pt x="313485" y="12942"/>
                </a:lnTo>
                <a:lnTo>
                  <a:pt x="317780" y="14952"/>
                </a:lnTo>
                <a:lnTo>
                  <a:pt x="321215" y="18951"/>
                </a:lnTo>
                <a:lnTo>
                  <a:pt x="324822" y="22950"/>
                </a:lnTo>
                <a:lnTo>
                  <a:pt x="326378" y="27392"/>
                </a:lnTo>
                <a:lnTo>
                  <a:pt x="326460" y="39550"/>
                </a:lnTo>
                <a:lnTo>
                  <a:pt x="324822" y="44072"/>
                </a:lnTo>
                <a:lnTo>
                  <a:pt x="321559" y="47911"/>
                </a:lnTo>
                <a:lnTo>
                  <a:pt x="318123" y="51769"/>
                </a:lnTo>
                <a:lnTo>
                  <a:pt x="313829" y="53699"/>
                </a:lnTo>
                <a:lnTo>
                  <a:pt x="333837" y="53699"/>
                </a:lnTo>
                <a:lnTo>
                  <a:pt x="336331" y="49458"/>
                </a:lnTo>
                <a:lnTo>
                  <a:pt x="339079" y="45057"/>
                </a:lnTo>
                <a:lnTo>
                  <a:pt x="340454" y="39872"/>
                </a:lnTo>
                <a:lnTo>
                  <a:pt x="340359" y="32737"/>
                </a:lnTo>
                <a:lnTo>
                  <a:pt x="339903" y="27101"/>
                </a:lnTo>
                <a:lnTo>
                  <a:pt x="338242" y="20833"/>
                </a:lnTo>
                <a:lnTo>
                  <a:pt x="335453" y="15095"/>
                </a:lnTo>
                <a:lnTo>
                  <a:pt x="333828" y="12942"/>
                </a:lnTo>
                <a:close/>
              </a:path>
              <a:path w="594359" h="156210">
                <a:moveTo>
                  <a:pt x="413457" y="28718"/>
                </a:moveTo>
                <a:lnTo>
                  <a:pt x="400059" y="28718"/>
                </a:lnTo>
                <a:lnTo>
                  <a:pt x="400059" y="129987"/>
                </a:lnTo>
                <a:lnTo>
                  <a:pt x="413457" y="129987"/>
                </a:lnTo>
                <a:lnTo>
                  <a:pt x="413457" y="28718"/>
                </a:lnTo>
                <a:close/>
              </a:path>
              <a:path w="594359" h="156210">
                <a:moveTo>
                  <a:pt x="413457" y="0"/>
                </a:moveTo>
                <a:lnTo>
                  <a:pt x="404868" y="0"/>
                </a:lnTo>
                <a:lnTo>
                  <a:pt x="402464" y="5647"/>
                </a:lnTo>
                <a:lnTo>
                  <a:pt x="398341" y="11415"/>
                </a:lnTo>
                <a:lnTo>
                  <a:pt x="387004" y="23191"/>
                </a:lnTo>
                <a:lnTo>
                  <a:pt x="380305" y="28256"/>
                </a:lnTo>
                <a:lnTo>
                  <a:pt x="372747" y="32496"/>
                </a:lnTo>
                <a:lnTo>
                  <a:pt x="372747" y="47810"/>
                </a:lnTo>
                <a:lnTo>
                  <a:pt x="400059" y="28718"/>
                </a:lnTo>
                <a:lnTo>
                  <a:pt x="413457" y="28718"/>
                </a:lnTo>
                <a:lnTo>
                  <a:pt x="413457" y="0"/>
                </a:lnTo>
                <a:close/>
              </a:path>
              <a:path w="594359" h="156210">
                <a:moveTo>
                  <a:pt x="494534" y="0"/>
                </a:moveTo>
                <a:lnTo>
                  <a:pt x="459320" y="19735"/>
                </a:lnTo>
                <a:lnTo>
                  <a:pt x="452621" y="66179"/>
                </a:lnTo>
                <a:lnTo>
                  <a:pt x="453298" y="83151"/>
                </a:lnTo>
                <a:lnTo>
                  <a:pt x="468497" y="124563"/>
                </a:lnTo>
                <a:lnTo>
                  <a:pt x="496767" y="132117"/>
                </a:lnTo>
                <a:lnTo>
                  <a:pt x="503466" y="129565"/>
                </a:lnTo>
                <a:lnTo>
                  <a:pt x="514116" y="119355"/>
                </a:lnTo>
                <a:lnTo>
                  <a:pt x="514227" y="119154"/>
                </a:lnTo>
                <a:lnTo>
                  <a:pt x="482338" y="119154"/>
                </a:lnTo>
                <a:lnTo>
                  <a:pt x="477185" y="115637"/>
                </a:lnTo>
                <a:lnTo>
                  <a:pt x="466363" y="66179"/>
                </a:lnTo>
                <a:lnTo>
                  <a:pt x="466811" y="51426"/>
                </a:lnTo>
                <a:lnTo>
                  <a:pt x="482166" y="13183"/>
                </a:lnTo>
                <a:lnTo>
                  <a:pt x="513557" y="13183"/>
                </a:lnTo>
                <a:lnTo>
                  <a:pt x="512398" y="11093"/>
                </a:lnTo>
                <a:lnTo>
                  <a:pt x="508619" y="7054"/>
                </a:lnTo>
                <a:lnTo>
                  <a:pt x="499687" y="1406"/>
                </a:lnTo>
                <a:lnTo>
                  <a:pt x="494534" y="0"/>
                </a:lnTo>
                <a:close/>
              </a:path>
              <a:path w="594359" h="156210">
                <a:moveTo>
                  <a:pt x="513557" y="13183"/>
                </a:moveTo>
                <a:lnTo>
                  <a:pt x="494877" y="13183"/>
                </a:lnTo>
                <a:lnTo>
                  <a:pt x="500202" y="16680"/>
                </a:lnTo>
                <a:lnTo>
                  <a:pt x="504325" y="23654"/>
                </a:lnTo>
                <a:lnTo>
                  <a:pt x="507130" y="30244"/>
                </a:lnTo>
                <a:lnTo>
                  <a:pt x="509113" y="39528"/>
                </a:lnTo>
                <a:lnTo>
                  <a:pt x="510284" y="51426"/>
                </a:lnTo>
                <a:lnTo>
                  <a:pt x="510681" y="66179"/>
                </a:lnTo>
                <a:lnTo>
                  <a:pt x="510291" y="80746"/>
                </a:lnTo>
                <a:lnTo>
                  <a:pt x="494877" y="119154"/>
                </a:lnTo>
                <a:lnTo>
                  <a:pt x="514227" y="119154"/>
                </a:lnTo>
                <a:lnTo>
                  <a:pt x="524339" y="77043"/>
                </a:lnTo>
                <a:lnTo>
                  <a:pt x="524594" y="66179"/>
                </a:lnTo>
                <a:lnTo>
                  <a:pt x="524436" y="57018"/>
                </a:lnTo>
                <a:lnTo>
                  <a:pt x="518239" y="21624"/>
                </a:lnTo>
                <a:lnTo>
                  <a:pt x="513557" y="13183"/>
                </a:lnTo>
                <a:close/>
              </a:path>
              <a:path w="594359" h="156210">
                <a:moveTo>
                  <a:pt x="593819" y="28718"/>
                </a:moveTo>
                <a:lnTo>
                  <a:pt x="580420" y="28718"/>
                </a:lnTo>
                <a:lnTo>
                  <a:pt x="580420" y="129987"/>
                </a:lnTo>
                <a:lnTo>
                  <a:pt x="593819" y="129987"/>
                </a:lnTo>
                <a:lnTo>
                  <a:pt x="593819" y="28718"/>
                </a:lnTo>
                <a:close/>
              </a:path>
              <a:path w="594359" h="156210">
                <a:moveTo>
                  <a:pt x="593819" y="0"/>
                </a:moveTo>
                <a:lnTo>
                  <a:pt x="585230" y="0"/>
                </a:lnTo>
                <a:lnTo>
                  <a:pt x="582825" y="5647"/>
                </a:lnTo>
                <a:lnTo>
                  <a:pt x="578703" y="11415"/>
                </a:lnTo>
                <a:lnTo>
                  <a:pt x="567366" y="23191"/>
                </a:lnTo>
                <a:lnTo>
                  <a:pt x="560667" y="28256"/>
                </a:lnTo>
                <a:lnTo>
                  <a:pt x="553109" y="32496"/>
                </a:lnTo>
                <a:lnTo>
                  <a:pt x="553109" y="47810"/>
                </a:lnTo>
                <a:lnTo>
                  <a:pt x="580420" y="28718"/>
                </a:lnTo>
                <a:lnTo>
                  <a:pt x="593819" y="28718"/>
                </a:lnTo>
                <a:lnTo>
                  <a:pt x="59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38115" y="3580598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859"/>
                </a:moveTo>
                <a:lnTo>
                  <a:pt x="687" y="111859"/>
                </a:lnTo>
                <a:lnTo>
                  <a:pt x="687" y="129987"/>
                </a:lnTo>
                <a:lnTo>
                  <a:pt x="8588" y="129987"/>
                </a:lnTo>
                <a:lnTo>
                  <a:pt x="8245" y="135333"/>
                </a:lnTo>
                <a:lnTo>
                  <a:pt x="7558" y="139452"/>
                </a:lnTo>
                <a:lnTo>
                  <a:pt x="4809" y="145260"/>
                </a:lnTo>
                <a:lnTo>
                  <a:pt x="2748" y="147431"/>
                </a:lnTo>
                <a:lnTo>
                  <a:pt x="0" y="148838"/>
                </a:lnTo>
                <a:lnTo>
                  <a:pt x="3779" y="155671"/>
                </a:lnTo>
                <a:lnTo>
                  <a:pt x="8073" y="153460"/>
                </a:lnTo>
                <a:lnTo>
                  <a:pt x="11165" y="150285"/>
                </a:lnTo>
                <a:lnTo>
                  <a:pt x="15287" y="141965"/>
                </a:lnTo>
                <a:lnTo>
                  <a:pt x="16146" y="136599"/>
                </a:lnTo>
                <a:lnTo>
                  <a:pt x="16146" y="111859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735"/>
                </a:lnTo>
                <a:lnTo>
                  <a:pt x="32121" y="66179"/>
                </a:lnTo>
                <a:lnTo>
                  <a:pt x="32797" y="83151"/>
                </a:lnTo>
                <a:lnTo>
                  <a:pt x="47999" y="124563"/>
                </a:lnTo>
                <a:lnTo>
                  <a:pt x="76267" y="132117"/>
                </a:lnTo>
                <a:lnTo>
                  <a:pt x="83138" y="129565"/>
                </a:lnTo>
                <a:lnTo>
                  <a:pt x="88463" y="124460"/>
                </a:lnTo>
                <a:lnTo>
                  <a:pt x="93616" y="119355"/>
                </a:lnTo>
                <a:lnTo>
                  <a:pt x="93726" y="119154"/>
                </a:lnTo>
                <a:lnTo>
                  <a:pt x="62010" y="119154"/>
                </a:lnTo>
                <a:lnTo>
                  <a:pt x="56685" y="115637"/>
                </a:lnTo>
                <a:lnTo>
                  <a:pt x="46035" y="66179"/>
                </a:lnTo>
                <a:lnTo>
                  <a:pt x="46483" y="51426"/>
                </a:lnTo>
                <a:lnTo>
                  <a:pt x="61838" y="13183"/>
                </a:lnTo>
                <a:lnTo>
                  <a:pt x="93125" y="13183"/>
                </a:lnTo>
                <a:lnTo>
                  <a:pt x="91898" y="11093"/>
                </a:lnTo>
                <a:lnTo>
                  <a:pt x="88291" y="7054"/>
                </a:lnTo>
                <a:lnTo>
                  <a:pt x="83825" y="424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25" y="13183"/>
                </a:moveTo>
                <a:lnTo>
                  <a:pt x="74377" y="13183"/>
                </a:lnTo>
                <a:lnTo>
                  <a:pt x="79702" y="16680"/>
                </a:lnTo>
                <a:lnTo>
                  <a:pt x="83996" y="23654"/>
                </a:lnTo>
                <a:lnTo>
                  <a:pt x="86729" y="30244"/>
                </a:lnTo>
                <a:lnTo>
                  <a:pt x="88720" y="39528"/>
                </a:lnTo>
                <a:lnTo>
                  <a:pt x="89931" y="51426"/>
                </a:lnTo>
                <a:lnTo>
                  <a:pt x="90352" y="66179"/>
                </a:lnTo>
                <a:lnTo>
                  <a:pt x="89939" y="80746"/>
                </a:lnTo>
                <a:lnTo>
                  <a:pt x="74377" y="119154"/>
                </a:lnTo>
                <a:lnTo>
                  <a:pt x="93726" y="119154"/>
                </a:lnTo>
                <a:lnTo>
                  <a:pt x="104011" y="77043"/>
                </a:lnTo>
                <a:lnTo>
                  <a:pt x="104266" y="66179"/>
                </a:lnTo>
                <a:lnTo>
                  <a:pt x="104105" y="57018"/>
                </a:lnTo>
                <a:lnTo>
                  <a:pt x="94919" y="16238"/>
                </a:lnTo>
                <a:lnTo>
                  <a:pt x="93125" y="13183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735"/>
                </a:lnTo>
                <a:lnTo>
                  <a:pt x="122302" y="66179"/>
                </a:lnTo>
                <a:lnTo>
                  <a:pt x="122978" y="83151"/>
                </a:lnTo>
                <a:lnTo>
                  <a:pt x="138180" y="124563"/>
                </a:lnTo>
                <a:lnTo>
                  <a:pt x="166448" y="132117"/>
                </a:lnTo>
                <a:lnTo>
                  <a:pt x="173318" y="129565"/>
                </a:lnTo>
                <a:lnTo>
                  <a:pt x="178643" y="124460"/>
                </a:lnTo>
                <a:lnTo>
                  <a:pt x="183797" y="119355"/>
                </a:lnTo>
                <a:lnTo>
                  <a:pt x="183907" y="119154"/>
                </a:lnTo>
                <a:lnTo>
                  <a:pt x="152190" y="119154"/>
                </a:lnTo>
                <a:lnTo>
                  <a:pt x="146865" y="115637"/>
                </a:lnTo>
                <a:lnTo>
                  <a:pt x="136215" y="66179"/>
                </a:lnTo>
                <a:lnTo>
                  <a:pt x="136664" y="51426"/>
                </a:lnTo>
                <a:lnTo>
                  <a:pt x="152019" y="13183"/>
                </a:lnTo>
                <a:lnTo>
                  <a:pt x="183306" y="13183"/>
                </a:lnTo>
                <a:lnTo>
                  <a:pt x="182079" y="11093"/>
                </a:lnTo>
                <a:lnTo>
                  <a:pt x="178472" y="7054"/>
                </a:lnTo>
                <a:lnTo>
                  <a:pt x="174006" y="424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06" y="13183"/>
                </a:moveTo>
                <a:lnTo>
                  <a:pt x="164558" y="13183"/>
                </a:lnTo>
                <a:lnTo>
                  <a:pt x="169883" y="16680"/>
                </a:lnTo>
                <a:lnTo>
                  <a:pt x="174177" y="23654"/>
                </a:lnTo>
                <a:lnTo>
                  <a:pt x="176910" y="30244"/>
                </a:lnTo>
                <a:lnTo>
                  <a:pt x="178901" y="39528"/>
                </a:lnTo>
                <a:lnTo>
                  <a:pt x="180111" y="51426"/>
                </a:lnTo>
                <a:lnTo>
                  <a:pt x="180533" y="66179"/>
                </a:lnTo>
                <a:lnTo>
                  <a:pt x="180120" y="80746"/>
                </a:lnTo>
                <a:lnTo>
                  <a:pt x="164558" y="119154"/>
                </a:lnTo>
                <a:lnTo>
                  <a:pt x="183907" y="119154"/>
                </a:lnTo>
                <a:lnTo>
                  <a:pt x="194192" y="77043"/>
                </a:lnTo>
                <a:lnTo>
                  <a:pt x="194447" y="66179"/>
                </a:lnTo>
                <a:lnTo>
                  <a:pt x="194285" y="57018"/>
                </a:lnTo>
                <a:lnTo>
                  <a:pt x="185100" y="16238"/>
                </a:lnTo>
                <a:lnTo>
                  <a:pt x="183306" y="13183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735"/>
                </a:lnTo>
                <a:lnTo>
                  <a:pt x="212483" y="66179"/>
                </a:lnTo>
                <a:lnTo>
                  <a:pt x="213159" y="83151"/>
                </a:lnTo>
                <a:lnTo>
                  <a:pt x="228361" y="124563"/>
                </a:lnTo>
                <a:lnTo>
                  <a:pt x="256628" y="132117"/>
                </a:lnTo>
                <a:lnTo>
                  <a:pt x="263499" y="129565"/>
                </a:lnTo>
                <a:lnTo>
                  <a:pt x="268824" y="124460"/>
                </a:lnTo>
                <a:lnTo>
                  <a:pt x="273977" y="119355"/>
                </a:lnTo>
                <a:lnTo>
                  <a:pt x="274088" y="119154"/>
                </a:lnTo>
                <a:lnTo>
                  <a:pt x="242371" y="119154"/>
                </a:lnTo>
                <a:lnTo>
                  <a:pt x="237046" y="115637"/>
                </a:lnTo>
                <a:lnTo>
                  <a:pt x="226396" y="66179"/>
                </a:lnTo>
                <a:lnTo>
                  <a:pt x="226845" y="51426"/>
                </a:lnTo>
                <a:lnTo>
                  <a:pt x="242199" y="13183"/>
                </a:lnTo>
                <a:lnTo>
                  <a:pt x="273487" y="13183"/>
                </a:lnTo>
                <a:lnTo>
                  <a:pt x="272260" y="11093"/>
                </a:lnTo>
                <a:lnTo>
                  <a:pt x="268652" y="7054"/>
                </a:lnTo>
                <a:lnTo>
                  <a:pt x="264186" y="424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487" y="13183"/>
                </a:moveTo>
                <a:lnTo>
                  <a:pt x="254739" y="13183"/>
                </a:lnTo>
                <a:lnTo>
                  <a:pt x="260064" y="16680"/>
                </a:lnTo>
                <a:lnTo>
                  <a:pt x="264358" y="23654"/>
                </a:lnTo>
                <a:lnTo>
                  <a:pt x="267090" y="30244"/>
                </a:lnTo>
                <a:lnTo>
                  <a:pt x="269082" y="39528"/>
                </a:lnTo>
                <a:lnTo>
                  <a:pt x="270292" y="51426"/>
                </a:lnTo>
                <a:lnTo>
                  <a:pt x="270714" y="66179"/>
                </a:lnTo>
                <a:lnTo>
                  <a:pt x="270300" y="80746"/>
                </a:lnTo>
                <a:lnTo>
                  <a:pt x="254739" y="119154"/>
                </a:lnTo>
                <a:lnTo>
                  <a:pt x="274088" y="119154"/>
                </a:lnTo>
                <a:lnTo>
                  <a:pt x="284372" y="77043"/>
                </a:lnTo>
                <a:lnTo>
                  <a:pt x="284627" y="66179"/>
                </a:lnTo>
                <a:lnTo>
                  <a:pt x="284466" y="57018"/>
                </a:lnTo>
                <a:lnTo>
                  <a:pt x="275281" y="16238"/>
                </a:lnTo>
                <a:lnTo>
                  <a:pt x="273487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2659" y="3580598"/>
            <a:ext cx="551815" cy="156210"/>
          </a:xfrm>
          <a:custGeom>
            <a:avLst/>
            <a:gdLst/>
            <a:ahLst/>
            <a:cxnLst/>
            <a:rect l="l" t="t" r="r" b="b"/>
            <a:pathLst>
              <a:path w="551814" h="156210">
                <a:moveTo>
                  <a:pt x="40710" y="28718"/>
                </a:moveTo>
                <a:lnTo>
                  <a:pt x="27140" y="28718"/>
                </a:lnTo>
                <a:lnTo>
                  <a:pt x="27140" y="129987"/>
                </a:lnTo>
                <a:lnTo>
                  <a:pt x="40710" y="129987"/>
                </a:lnTo>
                <a:lnTo>
                  <a:pt x="40710" y="28718"/>
                </a:lnTo>
                <a:close/>
              </a:path>
              <a:path w="551814" h="156210">
                <a:moveTo>
                  <a:pt x="40710" y="0"/>
                </a:moveTo>
                <a:lnTo>
                  <a:pt x="31949" y="0"/>
                </a:lnTo>
                <a:lnTo>
                  <a:pt x="29544" y="5647"/>
                </a:lnTo>
                <a:lnTo>
                  <a:pt x="25594" y="11415"/>
                </a:lnTo>
                <a:lnTo>
                  <a:pt x="19753" y="17303"/>
                </a:lnTo>
                <a:lnTo>
                  <a:pt x="14085" y="23191"/>
                </a:lnTo>
                <a:lnTo>
                  <a:pt x="7558" y="28256"/>
                </a:lnTo>
                <a:lnTo>
                  <a:pt x="0" y="32496"/>
                </a:lnTo>
                <a:lnTo>
                  <a:pt x="0" y="47810"/>
                </a:lnTo>
                <a:lnTo>
                  <a:pt x="4122" y="46082"/>
                </a:lnTo>
                <a:lnTo>
                  <a:pt x="27140" y="28718"/>
                </a:lnTo>
                <a:lnTo>
                  <a:pt x="40710" y="28718"/>
                </a:lnTo>
                <a:lnTo>
                  <a:pt x="40710" y="0"/>
                </a:lnTo>
                <a:close/>
              </a:path>
              <a:path w="551814" h="156210">
                <a:moveTo>
                  <a:pt x="102376" y="111859"/>
                </a:moveTo>
                <a:lnTo>
                  <a:pt x="86917" y="111859"/>
                </a:lnTo>
                <a:lnTo>
                  <a:pt x="86917" y="129987"/>
                </a:lnTo>
                <a:lnTo>
                  <a:pt x="94818" y="129987"/>
                </a:lnTo>
                <a:lnTo>
                  <a:pt x="94475" y="135333"/>
                </a:lnTo>
                <a:lnTo>
                  <a:pt x="93788" y="139452"/>
                </a:lnTo>
                <a:lnTo>
                  <a:pt x="91039" y="145260"/>
                </a:lnTo>
                <a:lnTo>
                  <a:pt x="88978" y="147431"/>
                </a:lnTo>
                <a:lnTo>
                  <a:pt x="86230" y="148838"/>
                </a:lnTo>
                <a:lnTo>
                  <a:pt x="90009" y="155671"/>
                </a:lnTo>
                <a:lnTo>
                  <a:pt x="94303" y="153460"/>
                </a:lnTo>
                <a:lnTo>
                  <a:pt x="97395" y="150285"/>
                </a:lnTo>
                <a:lnTo>
                  <a:pt x="101517" y="141965"/>
                </a:lnTo>
                <a:lnTo>
                  <a:pt x="102376" y="136599"/>
                </a:lnTo>
                <a:lnTo>
                  <a:pt x="102376" y="111859"/>
                </a:lnTo>
                <a:close/>
              </a:path>
              <a:path w="551814" h="156210">
                <a:moveTo>
                  <a:pt x="182454" y="13183"/>
                </a:moveTo>
                <a:lnTo>
                  <a:pt x="160951" y="13183"/>
                </a:lnTo>
                <a:lnTo>
                  <a:pt x="165932" y="15333"/>
                </a:lnTo>
                <a:lnTo>
                  <a:pt x="173834" y="23975"/>
                </a:lnTo>
                <a:lnTo>
                  <a:pt x="175723" y="29281"/>
                </a:lnTo>
                <a:lnTo>
                  <a:pt x="175723" y="41520"/>
                </a:lnTo>
                <a:lnTo>
                  <a:pt x="173662" y="47891"/>
                </a:lnTo>
                <a:lnTo>
                  <a:pt x="144976" y="82196"/>
                </a:lnTo>
                <a:lnTo>
                  <a:pt x="139431" y="87566"/>
                </a:lnTo>
                <a:lnTo>
                  <a:pt x="134627" y="92611"/>
                </a:lnTo>
                <a:lnTo>
                  <a:pt x="116462" y="126229"/>
                </a:lnTo>
                <a:lnTo>
                  <a:pt x="116462" y="129987"/>
                </a:lnTo>
                <a:lnTo>
                  <a:pt x="189809" y="129987"/>
                </a:lnTo>
                <a:lnTo>
                  <a:pt x="189809" y="114693"/>
                </a:lnTo>
                <a:lnTo>
                  <a:pt x="135528" y="114693"/>
                </a:lnTo>
                <a:lnTo>
                  <a:pt x="136903" y="111859"/>
                </a:lnTo>
                <a:lnTo>
                  <a:pt x="138792" y="109005"/>
                </a:lnTo>
                <a:lnTo>
                  <a:pt x="143602" y="103177"/>
                </a:lnTo>
                <a:lnTo>
                  <a:pt x="148755" y="97731"/>
                </a:lnTo>
                <a:lnTo>
                  <a:pt x="157000" y="89732"/>
                </a:lnTo>
                <a:lnTo>
                  <a:pt x="163726" y="82920"/>
                </a:lnTo>
                <a:lnTo>
                  <a:pt x="188778" y="46263"/>
                </a:lnTo>
                <a:lnTo>
                  <a:pt x="189637" y="36033"/>
                </a:lnTo>
                <a:lnTo>
                  <a:pt x="189057" y="28685"/>
                </a:lnTo>
                <a:lnTo>
                  <a:pt x="187318" y="21955"/>
                </a:lnTo>
                <a:lnTo>
                  <a:pt x="184419" y="15843"/>
                </a:lnTo>
                <a:lnTo>
                  <a:pt x="182454" y="13183"/>
                </a:lnTo>
                <a:close/>
              </a:path>
              <a:path w="551814" h="156210">
                <a:moveTo>
                  <a:pt x="155111" y="0"/>
                </a:moveTo>
                <a:lnTo>
                  <a:pt x="122538" y="21282"/>
                </a:lnTo>
                <a:lnTo>
                  <a:pt x="119210" y="37440"/>
                </a:lnTo>
                <a:lnTo>
                  <a:pt x="133124" y="39088"/>
                </a:lnTo>
                <a:lnTo>
                  <a:pt x="133124" y="30929"/>
                </a:lnTo>
                <a:lnTo>
                  <a:pt x="135185" y="24558"/>
                </a:lnTo>
                <a:lnTo>
                  <a:pt x="139136" y="20016"/>
                </a:lnTo>
                <a:lnTo>
                  <a:pt x="142915" y="15454"/>
                </a:lnTo>
                <a:lnTo>
                  <a:pt x="148240" y="13183"/>
                </a:lnTo>
                <a:lnTo>
                  <a:pt x="182454" y="13183"/>
                </a:lnTo>
                <a:lnTo>
                  <a:pt x="180361" y="10349"/>
                </a:lnTo>
                <a:lnTo>
                  <a:pt x="175305" y="5824"/>
                </a:lnTo>
                <a:lnTo>
                  <a:pt x="169411" y="2589"/>
                </a:lnTo>
                <a:lnTo>
                  <a:pt x="162679" y="647"/>
                </a:lnTo>
                <a:lnTo>
                  <a:pt x="155111" y="0"/>
                </a:lnTo>
                <a:close/>
              </a:path>
              <a:path w="551814" h="156210">
                <a:moveTo>
                  <a:pt x="223648" y="98676"/>
                </a:moveTo>
                <a:lnTo>
                  <a:pt x="210593" y="100082"/>
                </a:lnTo>
                <a:lnTo>
                  <a:pt x="211785" y="107306"/>
                </a:lnTo>
                <a:lnTo>
                  <a:pt x="213814" y="113660"/>
                </a:lnTo>
                <a:lnTo>
                  <a:pt x="249757" y="132117"/>
                </a:lnTo>
                <a:lnTo>
                  <a:pt x="256800" y="129565"/>
                </a:lnTo>
                <a:lnTo>
                  <a:pt x="262984" y="124460"/>
                </a:lnTo>
                <a:lnTo>
                  <a:pt x="267305" y="120191"/>
                </a:lnTo>
                <a:lnTo>
                  <a:pt x="268051" y="119154"/>
                </a:lnTo>
                <a:lnTo>
                  <a:pt x="237022" y="119145"/>
                </a:lnTo>
                <a:lnTo>
                  <a:pt x="233095" y="117547"/>
                </a:lnTo>
                <a:lnTo>
                  <a:pt x="230004" y="114331"/>
                </a:lnTo>
                <a:lnTo>
                  <a:pt x="226740" y="111116"/>
                </a:lnTo>
                <a:lnTo>
                  <a:pt x="224679" y="105890"/>
                </a:lnTo>
                <a:lnTo>
                  <a:pt x="223648" y="98676"/>
                </a:lnTo>
                <a:close/>
              </a:path>
              <a:path w="551814" h="156210">
                <a:moveTo>
                  <a:pt x="281036" y="68992"/>
                </a:moveTo>
                <a:lnTo>
                  <a:pt x="267794" y="68992"/>
                </a:lnTo>
                <a:lnTo>
                  <a:pt x="267716" y="79633"/>
                </a:lnTo>
                <a:lnTo>
                  <a:pt x="267086" y="85465"/>
                </a:lnTo>
                <a:lnTo>
                  <a:pt x="252849" y="115738"/>
                </a:lnTo>
                <a:lnTo>
                  <a:pt x="249757" y="118029"/>
                </a:lnTo>
                <a:lnTo>
                  <a:pt x="246150" y="119154"/>
                </a:lnTo>
                <a:lnTo>
                  <a:pt x="268058" y="119145"/>
                </a:lnTo>
                <a:lnTo>
                  <a:pt x="271014" y="115040"/>
                </a:lnTo>
                <a:lnTo>
                  <a:pt x="280892" y="74539"/>
                </a:lnTo>
                <a:lnTo>
                  <a:pt x="281036" y="68992"/>
                </a:lnTo>
                <a:close/>
              </a:path>
              <a:path w="551814" h="156210">
                <a:moveTo>
                  <a:pt x="250445" y="0"/>
                </a:moveTo>
                <a:lnTo>
                  <a:pt x="214112" y="18494"/>
                </a:lnTo>
                <a:lnTo>
                  <a:pt x="208532" y="43791"/>
                </a:lnTo>
                <a:lnTo>
                  <a:pt x="209114" y="52868"/>
                </a:lnTo>
                <a:lnTo>
                  <a:pt x="234671" y="85465"/>
                </a:lnTo>
                <a:lnTo>
                  <a:pt x="246837" y="86195"/>
                </a:lnTo>
                <a:lnTo>
                  <a:pt x="251990" y="84588"/>
                </a:lnTo>
                <a:lnTo>
                  <a:pt x="261266" y="78137"/>
                </a:lnTo>
                <a:lnTo>
                  <a:pt x="265045" y="74017"/>
                </a:lnTo>
                <a:lnTo>
                  <a:pt x="266112" y="72067"/>
                </a:lnTo>
                <a:lnTo>
                  <a:pt x="238420" y="72067"/>
                </a:lnTo>
                <a:lnTo>
                  <a:pt x="233095" y="69475"/>
                </a:lnTo>
                <a:lnTo>
                  <a:pt x="224507" y="59105"/>
                </a:lnTo>
                <a:lnTo>
                  <a:pt x="222446" y="52432"/>
                </a:lnTo>
                <a:lnTo>
                  <a:pt x="222446" y="35008"/>
                </a:lnTo>
                <a:lnTo>
                  <a:pt x="224679" y="27512"/>
                </a:lnTo>
                <a:lnTo>
                  <a:pt x="233611" y="16057"/>
                </a:lnTo>
                <a:lnTo>
                  <a:pt x="238936" y="13183"/>
                </a:lnTo>
                <a:lnTo>
                  <a:pt x="270244" y="13183"/>
                </a:lnTo>
                <a:lnTo>
                  <a:pt x="268996" y="11374"/>
                </a:lnTo>
                <a:lnTo>
                  <a:pt x="256972" y="2270"/>
                </a:lnTo>
                <a:lnTo>
                  <a:pt x="250445" y="0"/>
                </a:lnTo>
                <a:close/>
              </a:path>
              <a:path w="551814" h="156210">
                <a:moveTo>
                  <a:pt x="270244" y="13183"/>
                </a:moveTo>
                <a:lnTo>
                  <a:pt x="250788" y="13183"/>
                </a:lnTo>
                <a:lnTo>
                  <a:pt x="255941" y="15856"/>
                </a:lnTo>
                <a:lnTo>
                  <a:pt x="259892" y="21182"/>
                </a:lnTo>
                <a:lnTo>
                  <a:pt x="264015" y="26528"/>
                </a:lnTo>
                <a:lnTo>
                  <a:pt x="266076" y="33742"/>
                </a:lnTo>
                <a:lnTo>
                  <a:pt x="266076" y="51970"/>
                </a:lnTo>
                <a:lnTo>
                  <a:pt x="264015" y="59105"/>
                </a:lnTo>
                <a:lnTo>
                  <a:pt x="256113" y="69475"/>
                </a:lnTo>
                <a:lnTo>
                  <a:pt x="250788" y="72067"/>
                </a:lnTo>
                <a:lnTo>
                  <a:pt x="266112" y="72067"/>
                </a:lnTo>
                <a:lnTo>
                  <a:pt x="267794" y="68992"/>
                </a:lnTo>
                <a:lnTo>
                  <a:pt x="281036" y="68992"/>
                </a:lnTo>
                <a:lnTo>
                  <a:pt x="281055" y="68243"/>
                </a:lnTo>
                <a:lnTo>
                  <a:pt x="276554" y="26246"/>
                </a:lnTo>
                <a:lnTo>
                  <a:pt x="273462" y="17846"/>
                </a:lnTo>
                <a:lnTo>
                  <a:pt x="270244" y="13183"/>
                </a:lnTo>
                <a:close/>
              </a:path>
              <a:path w="551814" h="156210">
                <a:moveTo>
                  <a:pt x="346466" y="0"/>
                </a:moveTo>
                <a:lnTo>
                  <a:pt x="310050" y="14831"/>
                </a:lnTo>
                <a:lnTo>
                  <a:pt x="298793" y="51930"/>
                </a:lnTo>
                <a:lnTo>
                  <a:pt x="298097" y="71113"/>
                </a:lnTo>
                <a:lnTo>
                  <a:pt x="298702" y="85014"/>
                </a:lnTo>
                <a:lnTo>
                  <a:pt x="314545" y="123901"/>
                </a:lnTo>
                <a:lnTo>
                  <a:pt x="343202" y="132117"/>
                </a:lnTo>
                <a:lnTo>
                  <a:pt x="349042" y="130268"/>
                </a:lnTo>
                <a:lnTo>
                  <a:pt x="354195" y="126590"/>
                </a:lnTo>
                <a:lnTo>
                  <a:pt x="359520" y="122892"/>
                </a:lnTo>
                <a:lnTo>
                  <a:pt x="362403" y="119154"/>
                </a:lnTo>
                <a:lnTo>
                  <a:pt x="332380" y="119154"/>
                </a:lnTo>
                <a:lnTo>
                  <a:pt x="328601" y="117828"/>
                </a:lnTo>
                <a:lnTo>
                  <a:pt x="313829" y="79744"/>
                </a:lnTo>
                <a:lnTo>
                  <a:pt x="315890" y="73012"/>
                </a:lnTo>
                <a:lnTo>
                  <a:pt x="320184" y="67827"/>
                </a:lnTo>
                <a:lnTo>
                  <a:pt x="323939" y="63104"/>
                </a:lnTo>
                <a:lnTo>
                  <a:pt x="311596" y="63104"/>
                </a:lnTo>
                <a:lnTo>
                  <a:pt x="311923" y="54008"/>
                </a:lnTo>
                <a:lnTo>
                  <a:pt x="312685" y="45921"/>
                </a:lnTo>
                <a:lnTo>
                  <a:pt x="332724" y="12942"/>
                </a:lnTo>
                <a:lnTo>
                  <a:pt x="362698" y="12942"/>
                </a:lnTo>
                <a:lnTo>
                  <a:pt x="359177" y="8581"/>
                </a:lnTo>
                <a:lnTo>
                  <a:pt x="353680" y="2853"/>
                </a:lnTo>
                <a:lnTo>
                  <a:pt x="346466" y="0"/>
                </a:lnTo>
                <a:close/>
              </a:path>
              <a:path w="551814" h="156210">
                <a:moveTo>
                  <a:pt x="363145" y="60049"/>
                </a:moveTo>
                <a:lnTo>
                  <a:pt x="342000" y="60049"/>
                </a:lnTo>
                <a:lnTo>
                  <a:pt x="346981" y="62642"/>
                </a:lnTo>
                <a:lnTo>
                  <a:pt x="355226" y="73012"/>
                </a:lnTo>
                <a:lnTo>
                  <a:pt x="357193" y="79744"/>
                </a:lnTo>
                <a:lnTo>
                  <a:pt x="357287" y="98274"/>
                </a:lnTo>
                <a:lnTo>
                  <a:pt x="355226" y="105629"/>
                </a:lnTo>
                <a:lnTo>
                  <a:pt x="351103" y="111035"/>
                </a:lnTo>
                <a:lnTo>
                  <a:pt x="346809" y="116461"/>
                </a:lnTo>
                <a:lnTo>
                  <a:pt x="342000" y="119154"/>
                </a:lnTo>
                <a:lnTo>
                  <a:pt x="362403" y="119154"/>
                </a:lnTo>
                <a:lnTo>
                  <a:pt x="363661" y="117506"/>
                </a:lnTo>
                <a:lnTo>
                  <a:pt x="366735" y="110573"/>
                </a:lnTo>
                <a:lnTo>
                  <a:pt x="369655" y="103579"/>
                </a:lnTo>
                <a:lnTo>
                  <a:pt x="371201" y="96003"/>
                </a:lnTo>
                <a:lnTo>
                  <a:pt x="371201" y="87843"/>
                </a:lnTo>
                <a:lnTo>
                  <a:pt x="370592" y="79063"/>
                </a:lnTo>
                <a:lnTo>
                  <a:pt x="368775" y="71113"/>
                </a:lnTo>
                <a:lnTo>
                  <a:pt x="365766" y="63991"/>
                </a:lnTo>
                <a:lnTo>
                  <a:pt x="363145" y="60049"/>
                </a:lnTo>
                <a:close/>
              </a:path>
              <a:path w="551814" h="156210">
                <a:moveTo>
                  <a:pt x="338564" y="45921"/>
                </a:moveTo>
                <a:lnTo>
                  <a:pt x="333411" y="45921"/>
                </a:lnTo>
                <a:lnTo>
                  <a:pt x="328258" y="47328"/>
                </a:lnTo>
                <a:lnTo>
                  <a:pt x="323620" y="50162"/>
                </a:lnTo>
                <a:lnTo>
                  <a:pt x="318810" y="52975"/>
                </a:lnTo>
                <a:lnTo>
                  <a:pt x="314859" y="57296"/>
                </a:lnTo>
                <a:lnTo>
                  <a:pt x="311596" y="63104"/>
                </a:lnTo>
                <a:lnTo>
                  <a:pt x="323939" y="63104"/>
                </a:lnTo>
                <a:lnTo>
                  <a:pt x="324307" y="62642"/>
                </a:lnTo>
                <a:lnTo>
                  <a:pt x="329632" y="60049"/>
                </a:lnTo>
                <a:lnTo>
                  <a:pt x="363145" y="60049"/>
                </a:lnTo>
                <a:lnTo>
                  <a:pt x="361582" y="57698"/>
                </a:lnTo>
                <a:lnTo>
                  <a:pt x="356560" y="52543"/>
                </a:lnTo>
                <a:lnTo>
                  <a:pt x="351039" y="48863"/>
                </a:lnTo>
                <a:lnTo>
                  <a:pt x="345035" y="46656"/>
                </a:lnTo>
                <a:lnTo>
                  <a:pt x="338564" y="45921"/>
                </a:lnTo>
                <a:close/>
              </a:path>
              <a:path w="551814" h="156210">
                <a:moveTo>
                  <a:pt x="362698" y="12942"/>
                </a:moveTo>
                <a:lnTo>
                  <a:pt x="342343" y="12942"/>
                </a:lnTo>
                <a:lnTo>
                  <a:pt x="346809" y="15233"/>
                </a:lnTo>
                <a:lnTo>
                  <a:pt x="350588" y="19775"/>
                </a:lnTo>
                <a:lnTo>
                  <a:pt x="352821" y="22609"/>
                </a:lnTo>
                <a:lnTo>
                  <a:pt x="354539" y="27151"/>
                </a:lnTo>
                <a:lnTo>
                  <a:pt x="355741" y="33441"/>
                </a:lnTo>
                <a:lnTo>
                  <a:pt x="369140" y="32255"/>
                </a:lnTo>
                <a:lnTo>
                  <a:pt x="367945" y="25125"/>
                </a:lnTo>
                <a:lnTo>
                  <a:pt x="365897" y="18805"/>
                </a:lnTo>
                <a:lnTo>
                  <a:pt x="362980" y="13292"/>
                </a:lnTo>
                <a:lnTo>
                  <a:pt x="362698" y="12942"/>
                </a:lnTo>
                <a:close/>
              </a:path>
              <a:path w="551814" h="156210">
                <a:moveTo>
                  <a:pt x="446094" y="98917"/>
                </a:moveTo>
                <a:lnTo>
                  <a:pt x="432352" y="98917"/>
                </a:lnTo>
                <a:lnTo>
                  <a:pt x="432352" y="129987"/>
                </a:lnTo>
                <a:lnTo>
                  <a:pt x="446094" y="129987"/>
                </a:lnTo>
                <a:lnTo>
                  <a:pt x="446094" y="98917"/>
                </a:lnTo>
                <a:close/>
              </a:path>
              <a:path w="551814" h="156210">
                <a:moveTo>
                  <a:pt x="446094" y="462"/>
                </a:moveTo>
                <a:lnTo>
                  <a:pt x="434929" y="462"/>
                </a:lnTo>
                <a:lnTo>
                  <a:pt x="384427" y="84306"/>
                </a:lnTo>
                <a:lnTo>
                  <a:pt x="384427" y="98917"/>
                </a:lnTo>
                <a:lnTo>
                  <a:pt x="461038" y="98917"/>
                </a:lnTo>
                <a:lnTo>
                  <a:pt x="461038" y="84306"/>
                </a:lnTo>
                <a:lnTo>
                  <a:pt x="397826" y="84306"/>
                </a:lnTo>
                <a:lnTo>
                  <a:pt x="432352" y="26146"/>
                </a:lnTo>
                <a:lnTo>
                  <a:pt x="446094" y="26146"/>
                </a:lnTo>
                <a:lnTo>
                  <a:pt x="446094" y="462"/>
                </a:lnTo>
                <a:close/>
              </a:path>
              <a:path w="551814" h="156210">
                <a:moveTo>
                  <a:pt x="446094" y="26146"/>
                </a:moveTo>
                <a:lnTo>
                  <a:pt x="432352" y="26146"/>
                </a:lnTo>
                <a:lnTo>
                  <a:pt x="432352" y="84306"/>
                </a:lnTo>
                <a:lnTo>
                  <a:pt x="446094" y="84306"/>
                </a:lnTo>
                <a:lnTo>
                  <a:pt x="446094" y="26146"/>
                </a:lnTo>
                <a:close/>
              </a:path>
              <a:path w="551814" h="156210">
                <a:moveTo>
                  <a:pt x="492816" y="93732"/>
                </a:moveTo>
                <a:lnTo>
                  <a:pt x="479074" y="95842"/>
                </a:lnTo>
                <a:lnTo>
                  <a:pt x="480261" y="103496"/>
                </a:lnTo>
                <a:lnTo>
                  <a:pt x="482510" y="110422"/>
                </a:lnTo>
                <a:lnTo>
                  <a:pt x="514288" y="132358"/>
                </a:lnTo>
                <a:lnTo>
                  <a:pt x="522023" y="131620"/>
                </a:lnTo>
                <a:lnTo>
                  <a:pt x="529017" y="129409"/>
                </a:lnTo>
                <a:lnTo>
                  <a:pt x="535303" y="125728"/>
                </a:lnTo>
                <a:lnTo>
                  <a:pt x="540913" y="120581"/>
                </a:lnTo>
                <a:lnTo>
                  <a:pt x="541977" y="119154"/>
                </a:lnTo>
                <a:lnTo>
                  <a:pt x="508963" y="119154"/>
                </a:lnTo>
                <a:lnTo>
                  <a:pt x="504325" y="117165"/>
                </a:lnTo>
                <a:lnTo>
                  <a:pt x="500546" y="113166"/>
                </a:lnTo>
                <a:lnTo>
                  <a:pt x="496939" y="109146"/>
                </a:lnTo>
                <a:lnTo>
                  <a:pt x="494190" y="102675"/>
                </a:lnTo>
                <a:lnTo>
                  <a:pt x="492816" y="93732"/>
                </a:lnTo>
                <a:close/>
              </a:path>
              <a:path w="551814" h="156210">
                <a:moveTo>
                  <a:pt x="543550" y="66882"/>
                </a:moveTo>
                <a:lnTo>
                  <a:pt x="521846" y="66882"/>
                </a:lnTo>
                <a:lnTo>
                  <a:pt x="526999" y="69274"/>
                </a:lnTo>
                <a:lnTo>
                  <a:pt x="535244" y="78860"/>
                </a:lnTo>
                <a:lnTo>
                  <a:pt x="537305" y="84849"/>
                </a:lnTo>
                <a:lnTo>
                  <a:pt x="537229" y="100001"/>
                </a:lnTo>
                <a:lnTo>
                  <a:pt x="535072" y="106212"/>
                </a:lnTo>
                <a:lnTo>
                  <a:pt x="526140" y="116582"/>
                </a:lnTo>
                <a:lnTo>
                  <a:pt x="520815" y="119154"/>
                </a:lnTo>
                <a:lnTo>
                  <a:pt x="541977" y="119154"/>
                </a:lnTo>
                <a:lnTo>
                  <a:pt x="545548" y="114367"/>
                </a:lnTo>
                <a:lnTo>
                  <a:pt x="548879" y="107508"/>
                </a:lnTo>
                <a:lnTo>
                  <a:pt x="550889" y="100001"/>
                </a:lnTo>
                <a:lnTo>
                  <a:pt x="551563" y="91843"/>
                </a:lnTo>
                <a:lnTo>
                  <a:pt x="551563" y="83362"/>
                </a:lnTo>
                <a:lnTo>
                  <a:pt x="549673" y="76348"/>
                </a:lnTo>
                <a:lnTo>
                  <a:pt x="543550" y="66882"/>
                </a:lnTo>
                <a:close/>
              </a:path>
              <a:path w="551814" h="156210">
                <a:moveTo>
                  <a:pt x="507417" y="54623"/>
                </a:moveTo>
                <a:lnTo>
                  <a:pt x="505871" y="68771"/>
                </a:lnTo>
                <a:lnTo>
                  <a:pt x="509822" y="67505"/>
                </a:lnTo>
                <a:lnTo>
                  <a:pt x="512914" y="66882"/>
                </a:lnTo>
                <a:lnTo>
                  <a:pt x="543550" y="66882"/>
                </a:lnTo>
                <a:lnTo>
                  <a:pt x="542459" y="65194"/>
                </a:lnTo>
                <a:lnTo>
                  <a:pt x="537477" y="61536"/>
                </a:lnTo>
                <a:lnTo>
                  <a:pt x="530950" y="59808"/>
                </a:lnTo>
                <a:lnTo>
                  <a:pt x="535931" y="57135"/>
                </a:lnTo>
                <a:lnTo>
                  <a:pt x="538290" y="54864"/>
                </a:lnTo>
                <a:lnTo>
                  <a:pt x="509135" y="54864"/>
                </a:lnTo>
                <a:lnTo>
                  <a:pt x="508448" y="54784"/>
                </a:lnTo>
                <a:lnTo>
                  <a:pt x="507417" y="54623"/>
                </a:lnTo>
                <a:close/>
              </a:path>
              <a:path w="551814" h="156210">
                <a:moveTo>
                  <a:pt x="539987" y="12942"/>
                </a:moveTo>
                <a:lnTo>
                  <a:pt x="519441" y="12942"/>
                </a:lnTo>
                <a:lnTo>
                  <a:pt x="523907" y="14871"/>
                </a:lnTo>
                <a:lnTo>
                  <a:pt x="527171" y="18710"/>
                </a:lnTo>
                <a:lnTo>
                  <a:pt x="530606" y="22568"/>
                </a:lnTo>
                <a:lnTo>
                  <a:pt x="532152" y="27392"/>
                </a:lnTo>
                <a:lnTo>
                  <a:pt x="532152" y="40575"/>
                </a:lnTo>
                <a:lnTo>
                  <a:pt x="529919" y="46042"/>
                </a:lnTo>
                <a:lnTo>
                  <a:pt x="520643" y="53096"/>
                </a:lnTo>
                <a:lnTo>
                  <a:pt x="515490" y="54864"/>
                </a:lnTo>
                <a:lnTo>
                  <a:pt x="538290" y="54864"/>
                </a:lnTo>
                <a:lnTo>
                  <a:pt x="539710" y="53498"/>
                </a:lnTo>
                <a:lnTo>
                  <a:pt x="544863" y="44233"/>
                </a:lnTo>
                <a:lnTo>
                  <a:pt x="546066" y="39168"/>
                </a:lnTo>
                <a:lnTo>
                  <a:pt x="545987" y="27392"/>
                </a:lnTo>
                <a:lnTo>
                  <a:pt x="544692" y="22126"/>
                </a:lnTo>
                <a:lnTo>
                  <a:pt x="542115" y="16941"/>
                </a:lnTo>
                <a:lnTo>
                  <a:pt x="539987" y="12942"/>
                </a:lnTo>
                <a:close/>
              </a:path>
              <a:path w="551814" h="156210">
                <a:moveTo>
                  <a:pt x="519785" y="0"/>
                </a:moveTo>
                <a:lnTo>
                  <a:pt x="484507" y="19391"/>
                </a:lnTo>
                <a:lnTo>
                  <a:pt x="480449" y="33441"/>
                </a:lnTo>
                <a:lnTo>
                  <a:pt x="494190" y="36254"/>
                </a:lnTo>
                <a:lnTo>
                  <a:pt x="495049" y="28577"/>
                </a:lnTo>
                <a:lnTo>
                  <a:pt x="497282" y="22769"/>
                </a:lnTo>
                <a:lnTo>
                  <a:pt x="504497" y="14911"/>
                </a:lnTo>
                <a:lnTo>
                  <a:pt x="508791" y="12942"/>
                </a:lnTo>
                <a:lnTo>
                  <a:pt x="539987" y="12942"/>
                </a:lnTo>
                <a:lnTo>
                  <a:pt x="539367" y="11776"/>
                </a:lnTo>
                <a:lnTo>
                  <a:pt x="535588" y="7656"/>
                </a:lnTo>
                <a:lnTo>
                  <a:pt x="525281" y="1527"/>
                </a:lnTo>
                <a:lnTo>
                  <a:pt x="5197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90466" y="3580598"/>
            <a:ext cx="705485" cy="156210"/>
          </a:xfrm>
          <a:custGeom>
            <a:avLst/>
            <a:gdLst/>
            <a:ahLst/>
            <a:cxnLst/>
            <a:rect l="l" t="t" r="r" b="b"/>
            <a:pathLst>
              <a:path w="705485" h="156210">
                <a:moveTo>
                  <a:pt x="41912" y="75122"/>
                </a:moveTo>
                <a:lnTo>
                  <a:pt x="0" y="75122"/>
                </a:lnTo>
                <a:lnTo>
                  <a:pt x="0" y="91139"/>
                </a:lnTo>
                <a:lnTo>
                  <a:pt x="41912" y="91139"/>
                </a:lnTo>
                <a:lnTo>
                  <a:pt x="41912" y="75122"/>
                </a:lnTo>
                <a:close/>
              </a:path>
              <a:path w="705485" h="156210">
                <a:moveTo>
                  <a:pt x="110278" y="98917"/>
                </a:moveTo>
                <a:lnTo>
                  <a:pt x="96708" y="98917"/>
                </a:lnTo>
                <a:lnTo>
                  <a:pt x="96708" y="129987"/>
                </a:lnTo>
                <a:lnTo>
                  <a:pt x="110278" y="129987"/>
                </a:lnTo>
                <a:lnTo>
                  <a:pt x="110278" y="98917"/>
                </a:lnTo>
                <a:close/>
              </a:path>
              <a:path w="705485" h="156210">
                <a:moveTo>
                  <a:pt x="110278" y="462"/>
                </a:moveTo>
                <a:lnTo>
                  <a:pt x="99284" y="462"/>
                </a:lnTo>
                <a:lnTo>
                  <a:pt x="48783" y="84306"/>
                </a:lnTo>
                <a:lnTo>
                  <a:pt x="48783" y="98917"/>
                </a:lnTo>
                <a:lnTo>
                  <a:pt x="125222" y="98917"/>
                </a:lnTo>
                <a:lnTo>
                  <a:pt x="125222" y="84306"/>
                </a:lnTo>
                <a:lnTo>
                  <a:pt x="62010" y="84306"/>
                </a:lnTo>
                <a:lnTo>
                  <a:pt x="96708" y="26146"/>
                </a:lnTo>
                <a:lnTo>
                  <a:pt x="110278" y="26146"/>
                </a:lnTo>
                <a:lnTo>
                  <a:pt x="110278" y="462"/>
                </a:lnTo>
                <a:close/>
              </a:path>
              <a:path w="705485" h="156210">
                <a:moveTo>
                  <a:pt x="110278" y="26146"/>
                </a:moveTo>
                <a:lnTo>
                  <a:pt x="96708" y="26146"/>
                </a:lnTo>
                <a:lnTo>
                  <a:pt x="96708" y="84306"/>
                </a:lnTo>
                <a:lnTo>
                  <a:pt x="110278" y="84306"/>
                </a:lnTo>
                <a:lnTo>
                  <a:pt x="110278" y="26146"/>
                </a:lnTo>
                <a:close/>
              </a:path>
              <a:path w="705485" h="156210">
                <a:moveTo>
                  <a:pt x="185343" y="0"/>
                </a:moveTo>
                <a:lnTo>
                  <a:pt x="150129" y="19735"/>
                </a:lnTo>
                <a:lnTo>
                  <a:pt x="143430" y="66179"/>
                </a:lnTo>
                <a:lnTo>
                  <a:pt x="144106" y="83151"/>
                </a:lnTo>
                <a:lnTo>
                  <a:pt x="159306" y="124563"/>
                </a:lnTo>
                <a:lnTo>
                  <a:pt x="187576" y="132117"/>
                </a:lnTo>
                <a:lnTo>
                  <a:pt x="194275" y="129565"/>
                </a:lnTo>
                <a:lnTo>
                  <a:pt x="204925" y="119355"/>
                </a:lnTo>
                <a:lnTo>
                  <a:pt x="205035" y="119154"/>
                </a:lnTo>
                <a:lnTo>
                  <a:pt x="173147" y="119154"/>
                </a:lnTo>
                <a:lnTo>
                  <a:pt x="167993" y="115637"/>
                </a:lnTo>
                <a:lnTo>
                  <a:pt x="157172" y="66179"/>
                </a:lnTo>
                <a:lnTo>
                  <a:pt x="157620" y="51426"/>
                </a:lnTo>
                <a:lnTo>
                  <a:pt x="172975" y="13183"/>
                </a:lnTo>
                <a:lnTo>
                  <a:pt x="204366" y="13183"/>
                </a:lnTo>
                <a:lnTo>
                  <a:pt x="203207" y="11093"/>
                </a:lnTo>
                <a:lnTo>
                  <a:pt x="199428" y="7054"/>
                </a:lnTo>
                <a:lnTo>
                  <a:pt x="190496" y="1406"/>
                </a:lnTo>
                <a:lnTo>
                  <a:pt x="185343" y="0"/>
                </a:lnTo>
                <a:close/>
              </a:path>
              <a:path w="705485" h="156210">
                <a:moveTo>
                  <a:pt x="204366" y="13183"/>
                </a:moveTo>
                <a:lnTo>
                  <a:pt x="185686" y="13183"/>
                </a:lnTo>
                <a:lnTo>
                  <a:pt x="191011" y="16680"/>
                </a:lnTo>
                <a:lnTo>
                  <a:pt x="195134" y="23654"/>
                </a:lnTo>
                <a:lnTo>
                  <a:pt x="197938" y="30244"/>
                </a:lnTo>
                <a:lnTo>
                  <a:pt x="199922" y="39528"/>
                </a:lnTo>
                <a:lnTo>
                  <a:pt x="201092" y="51426"/>
                </a:lnTo>
                <a:lnTo>
                  <a:pt x="201489" y="66179"/>
                </a:lnTo>
                <a:lnTo>
                  <a:pt x="201100" y="80746"/>
                </a:lnTo>
                <a:lnTo>
                  <a:pt x="185686" y="119154"/>
                </a:lnTo>
                <a:lnTo>
                  <a:pt x="205035" y="119154"/>
                </a:lnTo>
                <a:lnTo>
                  <a:pt x="215148" y="77043"/>
                </a:lnTo>
                <a:lnTo>
                  <a:pt x="215403" y="66179"/>
                </a:lnTo>
                <a:lnTo>
                  <a:pt x="215244" y="57018"/>
                </a:lnTo>
                <a:lnTo>
                  <a:pt x="209047" y="21624"/>
                </a:lnTo>
                <a:lnTo>
                  <a:pt x="204366" y="13183"/>
                </a:lnTo>
                <a:close/>
              </a:path>
              <a:path w="705485" h="156210">
                <a:moveTo>
                  <a:pt x="256285" y="111859"/>
                </a:moveTo>
                <a:lnTo>
                  <a:pt x="240825" y="111859"/>
                </a:lnTo>
                <a:lnTo>
                  <a:pt x="240825" y="129987"/>
                </a:lnTo>
                <a:lnTo>
                  <a:pt x="248555" y="129987"/>
                </a:lnTo>
                <a:lnTo>
                  <a:pt x="248383" y="135333"/>
                </a:lnTo>
                <a:lnTo>
                  <a:pt x="247524" y="139452"/>
                </a:lnTo>
                <a:lnTo>
                  <a:pt x="246150" y="142366"/>
                </a:lnTo>
                <a:lnTo>
                  <a:pt x="244948" y="145260"/>
                </a:lnTo>
                <a:lnTo>
                  <a:pt x="242715" y="147431"/>
                </a:lnTo>
                <a:lnTo>
                  <a:pt x="239966" y="148838"/>
                </a:lnTo>
                <a:lnTo>
                  <a:pt x="243745" y="155671"/>
                </a:lnTo>
                <a:lnTo>
                  <a:pt x="248040" y="153460"/>
                </a:lnTo>
                <a:lnTo>
                  <a:pt x="251303" y="150285"/>
                </a:lnTo>
                <a:lnTo>
                  <a:pt x="253193" y="146125"/>
                </a:lnTo>
                <a:lnTo>
                  <a:pt x="255254" y="141965"/>
                </a:lnTo>
                <a:lnTo>
                  <a:pt x="256285" y="136599"/>
                </a:lnTo>
                <a:lnTo>
                  <a:pt x="256285" y="111859"/>
                </a:lnTo>
                <a:close/>
              </a:path>
              <a:path w="705485" h="156210">
                <a:moveTo>
                  <a:pt x="323276" y="28718"/>
                </a:moveTo>
                <a:lnTo>
                  <a:pt x="309878" y="28718"/>
                </a:lnTo>
                <a:lnTo>
                  <a:pt x="309878" y="129987"/>
                </a:lnTo>
                <a:lnTo>
                  <a:pt x="323276" y="129987"/>
                </a:lnTo>
                <a:lnTo>
                  <a:pt x="323276" y="28718"/>
                </a:lnTo>
                <a:close/>
              </a:path>
              <a:path w="705485" h="156210">
                <a:moveTo>
                  <a:pt x="323276" y="0"/>
                </a:moveTo>
                <a:lnTo>
                  <a:pt x="314688" y="0"/>
                </a:lnTo>
                <a:lnTo>
                  <a:pt x="312283" y="5647"/>
                </a:lnTo>
                <a:lnTo>
                  <a:pt x="308160" y="11415"/>
                </a:lnTo>
                <a:lnTo>
                  <a:pt x="296823" y="23191"/>
                </a:lnTo>
                <a:lnTo>
                  <a:pt x="290124" y="28256"/>
                </a:lnTo>
                <a:lnTo>
                  <a:pt x="282566" y="32496"/>
                </a:lnTo>
                <a:lnTo>
                  <a:pt x="282566" y="47810"/>
                </a:lnTo>
                <a:lnTo>
                  <a:pt x="309878" y="28718"/>
                </a:lnTo>
                <a:lnTo>
                  <a:pt x="323276" y="28718"/>
                </a:lnTo>
                <a:lnTo>
                  <a:pt x="323276" y="0"/>
                </a:lnTo>
                <a:close/>
              </a:path>
              <a:path w="705485" h="156210">
                <a:moveTo>
                  <a:pt x="376698" y="94676"/>
                </a:moveTo>
                <a:lnTo>
                  <a:pt x="362440" y="96083"/>
                </a:lnTo>
                <a:lnTo>
                  <a:pt x="363600" y="103811"/>
                </a:lnTo>
                <a:lnTo>
                  <a:pt x="365790" y="110746"/>
                </a:lnTo>
                <a:lnTo>
                  <a:pt x="397998" y="132117"/>
                </a:lnTo>
                <a:lnTo>
                  <a:pt x="406664" y="131145"/>
                </a:lnTo>
                <a:lnTo>
                  <a:pt x="414380" y="128231"/>
                </a:lnTo>
                <a:lnTo>
                  <a:pt x="421163" y="123376"/>
                </a:lnTo>
                <a:lnTo>
                  <a:pt x="424807" y="119154"/>
                </a:lnTo>
                <a:lnTo>
                  <a:pt x="392501" y="119154"/>
                </a:lnTo>
                <a:lnTo>
                  <a:pt x="387863" y="117125"/>
                </a:lnTo>
                <a:lnTo>
                  <a:pt x="383912" y="113045"/>
                </a:lnTo>
                <a:lnTo>
                  <a:pt x="380133" y="108965"/>
                </a:lnTo>
                <a:lnTo>
                  <a:pt x="377728" y="102836"/>
                </a:lnTo>
                <a:lnTo>
                  <a:pt x="376698" y="94676"/>
                </a:lnTo>
                <a:close/>
              </a:path>
              <a:path w="705485" h="156210">
                <a:moveTo>
                  <a:pt x="427284" y="58160"/>
                </a:moveTo>
                <a:lnTo>
                  <a:pt x="404697" y="58160"/>
                </a:lnTo>
                <a:lnTo>
                  <a:pt x="410365" y="60793"/>
                </a:lnTo>
                <a:lnTo>
                  <a:pt x="414831" y="66058"/>
                </a:lnTo>
                <a:lnTo>
                  <a:pt x="419126" y="71324"/>
                </a:lnTo>
                <a:lnTo>
                  <a:pt x="421359" y="78498"/>
                </a:lnTo>
                <a:lnTo>
                  <a:pt x="421359" y="97028"/>
                </a:lnTo>
                <a:lnTo>
                  <a:pt x="419126" y="104644"/>
                </a:lnTo>
                <a:lnTo>
                  <a:pt x="409850" y="116260"/>
                </a:lnTo>
                <a:lnTo>
                  <a:pt x="404353" y="119154"/>
                </a:lnTo>
                <a:lnTo>
                  <a:pt x="424807" y="119154"/>
                </a:lnTo>
                <a:lnTo>
                  <a:pt x="435616" y="86195"/>
                </a:lnTo>
                <a:lnTo>
                  <a:pt x="435001" y="77321"/>
                </a:lnTo>
                <a:lnTo>
                  <a:pt x="433147" y="69299"/>
                </a:lnTo>
                <a:lnTo>
                  <a:pt x="430036" y="62128"/>
                </a:lnTo>
                <a:lnTo>
                  <a:pt x="427284" y="58160"/>
                </a:lnTo>
                <a:close/>
              </a:path>
              <a:path w="705485" h="156210">
                <a:moveTo>
                  <a:pt x="430634" y="2351"/>
                </a:moveTo>
                <a:lnTo>
                  <a:pt x="375495" y="2351"/>
                </a:lnTo>
                <a:lnTo>
                  <a:pt x="364845" y="68771"/>
                </a:lnTo>
                <a:lnTo>
                  <a:pt x="377385" y="70640"/>
                </a:lnTo>
                <a:lnTo>
                  <a:pt x="379446" y="67043"/>
                </a:lnTo>
                <a:lnTo>
                  <a:pt x="382194" y="64049"/>
                </a:lnTo>
                <a:lnTo>
                  <a:pt x="389409" y="59346"/>
                </a:lnTo>
                <a:lnTo>
                  <a:pt x="393360" y="58160"/>
                </a:lnTo>
                <a:lnTo>
                  <a:pt x="427284" y="58160"/>
                </a:lnTo>
                <a:lnTo>
                  <a:pt x="425653" y="55809"/>
                </a:lnTo>
                <a:lnTo>
                  <a:pt x="422027" y="52272"/>
                </a:lnTo>
                <a:lnTo>
                  <a:pt x="380477" y="52272"/>
                </a:lnTo>
                <a:lnTo>
                  <a:pt x="386317" y="17424"/>
                </a:lnTo>
                <a:lnTo>
                  <a:pt x="430634" y="17424"/>
                </a:lnTo>
                <a:lnTo>
                  <a:pt x="430634" y="2351"/>
                </a:lnTo>
                <a:close/>
              </a:path>
              <a:path w="705485" h="156210">
                <a:moveTo>
                  <a:pt x="401261" y="44032"/>
                </a:moveTo>
                <a:lnTo>
                  <a:pt x="393875" y="44032"/>
                </a:lnTo>
                <a:lnTo>
                  <a:pt x="387004" y="46785"/>
                </a:lnTo>
                <a:lnTo>
                  <a:pt x="380477" y="52272"/>
                </a:lnTo>
                <a:lnTo>
                  <a:pt x="422027" y="52272"/>
                </a:lnTo>
                <a:lnTo>
                  <a:pt x="420368" y="50654"/>
                </a:lnTo>
                <a:lnTo>
                  <a:pt x="414552" y="46974"/>
                </a:lnTo>
                <a:lnTo>
                  <a:pt x="408188" y="44767"/>
                </a:lnTo>
                <a:lnTo>
                  <a:pt x="401261" y="44032"/>
                </a:lnTo>
                <a:close/>
              </a:path>
              <a:path w="705485" h="156210">
                <a:moveTo>
                  <a:pt x="494534" y="0"/>
                </a:moveTo>
                <a:lnTo>
                  <a:pt x="459320" y="19735"/>
                </a:lnTo>
                <a:lnTo>
                  <a:pt x="452621" y="66179"/>
                </a:lnTo>
                <a:lnTo>
                  <a:pt x="453298" y="83151"/>
                </a:lnTo>
                <a:lnTo>
                  <a:pt x="468497" y="124563"/>
                </a:lnTo>
                <a:lnTo>
                  <a:pt x="496767" y="132117"/>
                </a:lnTo>
                <a:lnTo>
                  <a:pt x="503466" y="129565"/>
                </a:lnTo>
                <a:lnTo>
                  <a:pt x="514116" y="119355"/>
                </a:lnTo>
                <a:lnTo>
                  <a:pt x="514227" y="119154"/>
                </a:lnTo>
                <a:lnTo>
                  <a:pt x="482338" y="119154"/>
                </a:lnTo>
                <a:lnTo>
                  <a:pt x="477185" y="115637"/>
                </a:lnTo>
                <a:lnTo>
                  <a:pt x="466363" y="66179"/>
                </a:lnTo>
                <a:lnTo>
                  <a:pt x="466811" y="51426"/>
                </a:lnTo>
                <a:lnTo>
                  <a:pt x="482166" y="13183"/>
                </a:lnTo>
                <a:lnTo>
                  <a:pt x="513557" y="13183"/>
                </a:lnTo>
                <a:lnTo>
                  <a:pt x="512398" y="11093"/>
                </a:lnTo>
                <a:lnTo>
                  <a:pt x="508619" y="7054"/>
                </a:lnTo>
                <a:lnTo>
                  <a:pt x="499687" y="1406"/>
                </a:lnTo>
                <a:lnTo>
                  <a:pt x="494534" y="0"/>
                </a:lnTo>
                <a:close/>
              </a:path>
              <a:path w="705485" h="156210">
                <a:moveTo>
                  <a:pt x="513557" y="13183"/>
                </a:moveTo>
                <a:lnTo>
                  <a:pt x="494877" y="13183"/>
                </a:lnTo>
                <a:lnTo>
                  <a:pt x="500202" y="16680"/>
                </a:lnTo>
                <a:lnTo>
                  <a:pt x="504325" y="23654"/>
                </a:lnTo>
                <a:lnTo>
                  <a:pt x="507130" y="30244"/>
                </a:lnTo>
                <a:lnTo>
                  <a:pt x="509113" y="39528"/>
                </a:lnTo>
                <a:lnTo>
                  <a:pt x="510284" y="51426"/>
                </a:lnTo>
                <a:lnTo>
                  <a:pt x="510681" y="66179"/>
                </a:lnTo>
                <a:lnTo>
                  <a:pt x="510291" y="80746"/>
                </a:lnTo>
                <a:lnTo>
                  <a:pt x="494877" y="119154"/>
                </a:lnTo>
                <a:lnTo>
                  <a:pt x="514227" y="119154"/>
                </a:lnTo>
                <a:lnTo>
                  <a:pt x="524339" y="77043"/>
                </a:lnTo>
                <a:lnTo>
                  <a:pt x="524594" y="66179"/>
                </a:lnTo>
                <a:lnTo>
                  <a:pt x="524436" y="57018"/>
                </a:lnTo>
                <a:lnTo>
                  <a:pt x="518239" y="21624"/>
                </a:lnTo>
                <a:lnTo>
                  <a:pt x="513557" y="13183"/>
                </a:lnTo>
                <a:close/>
              </a:path>
              <a:path w="705485" h="156210">
                <a:moveTo>
                  <a:pt x="584715" y="0"/>
                </a:moveTo>
                <a:lnTo>
                  <a:pt x="549501" y="19735"/>
                </a:lnTo>
                <a:lnTo>
                  <a:pt x="542802" y="66179"/>
                </a:lnTo>
                <a:lnTo>
                  <a:pt x="543478" y="83151"/>
                </a:lnTo>
                <a:lnTo>
                  <a:pt x="558678" y="124563"/>
                </a:lnTo>
                <a:lnTo>
                  <a:pt x="586948" y="132117"/>
                </a:lnTo>
                <a:lnTo>
                  <a:pt x="593647" y="129565"/>
                </a:lnTo>
                <a:lnTo>
                  <a:pt x="604297" y="119355"/>
                </a:lnTo>
                <a:lnTo>
                  <a:pt x="604408" y="119154"/>
                </a:lnTo>
                <a:lnTo>
                  <a:pt x="572519" y="119154"/>
                </a:lnTo>
                <a:lnTo>
                  <a:pt x="567366" y="115637"/>
                </a:lnTo>
                <a:lnTo>
                  <a:pt x="556544" y="66179"/>
                </a:lnTo>
                <a:lnTo>
                  <a:pt x="556992" y="51426"/>
                </a:lnTo>
                <a:lnTo>
                  <a:pt x="572347" y="13183"/>
                </a:lnTo>
                <a:lnTo>
                  <a:pt x="603738" y="13183"/>
                </a:lnTo>
                <a:lnTo>
                  <a:pt x="602579" y="11093"/>
                </a:lnTo>
                <a:lnTo>
                  <a:pt x="598800" y="7054"/>
                </a:lnTo>
                <a:lnTo>
                  <a:pt x="589868" y="1406"/>
                </a:lnTo>
                <a:lnTo>
                  <a:pt x="584715" y="0"/>
                </a:lnTo>
                <a:close/>
              </a:path>
              <a:path w="705485" h="156210">
                <a:moveTo>
                  <a:pt x="603738" y="13183"/>
                </a:moveTo>
                <a:lnTo>
                  <a:pt x="585058" y="13183"/>
                </a:lnTo>
                <a:lnTo>
                  <a:pt x="590383" y="16680"/>
                </a:lnTo>
                <a:lnTo>
                  <a:pt x="594506" y="23654"/>
                </a:lnTo>
                <a:lnTo>
                  <a:pt x="597311" y="30244"/>
                </a:lnTo>
                <a:lnTo>
                  <a:pt x="599294" y="39528"/>
                </a:lnTo>
                <a:lnTo>
                  <a:pt x="600464" y="51426"/>
                </a:lnTo>
                <a:lnTo>
                  <a:pt x="600861" y="66179"/>
                </a:lnTo>
                <a:lnTo>
                  <a:pt x="600472" y="80746"/>
                </a:lnTo>
                <a:lnTo>
                  <a:pt x="585058" y="119154"/>
                </a:lnTo>
                <a:lnTo>
                  <a:pt x="604408" y="119154"/>
                </a:lnTo>
                <a:lnTo>
                  <a:pt x="614520" y="77043"/>
                </a:lnTo>
                <a:lnTo>
                  <a:pt x="614775" y="66179"/>
                </a:lnTo>
                <a:lnTo>
                  <a:pt x="614617" y="57018"/>
                </a:lnTo>
                <a:lnTo>
                  <a:pt x="608419" y="21624"/>
                </a:lnTo>
                <a:lnTo>
                  <a:pt x="603738" y="13183"/>
                </a:lnTo>
                <a:close/>
              </a:path>
              <a:path w="705485" h="156210">
                <a:moveTo>
                  <a:pt x="674896" y="0"/>
                </a:moveTo>
                <a:lnTo>
                  <a:pt x="639682" y="19735"/>
                </a:lnTo>
                <a:lnTo>
                  <a:pt x="632983" y="66179"/>
                </a:lnTo>
                <a:lnTo>
                  <a:pt x="633659" y="83151"/>
                </a:lnTo>
                <a:lnTo>
                  <a:pt x="648859" y="124563"/>
                </a:lnTo>
                <a:lnTo>
                  <a:pt x="677129" y="132117"/>
                </a:lnTo>
                <a:lnTo>
                  <a:pt x="683828" y="129565"/>
                </a:lnTo>
                <a:lnTo>
                  <a:pt x="694478" y="119355"/>
                </a:lnTo>
                <a:lnTo>
                  <a:pt x="694588" y="119154"/>
                </a:lnTo>
                <a:lnTo>
                  <a:pt x="662700" y="119154"/>
                </a:lnTo>
                <a:lnTo>
                  <a:pt x="657546" y="115637"/>
                </a:lnTo>
                <a:lnTo>
                  <a:pt x="646725" y="66179"/>
                </a:lnTo>
                <a:lnTo>
                  <a:pt x="647173" y="51426"/>
                </a:lnTo>
                <a:lnTo>
                  <a:pt x="662528" y="13183"/>
                </a:lnTo>
                <a:lnTo>
                  <a:pt x="693919" y="13183"/>
                </a:lnTo>
                <a:lnTo>
                  <a:pt x="692760" y="11093"/>
                </a:lnTo>
                <a:lnTo>
                  <a:pt x="688981" y="7054"/>
                </a:lnTo>
                <a:lnTo>
                  <a:pt x="680049" y="1406"/>
                </a:lnTo>
                <a:lnTo>
                  <a:pt x="674896" y="0"/>
                </a:lnTo>
                <a:close/>
              </a:path>
              <a:path w="705485" h="156210">
                <a:moveTo>
                  <a:pt x="693919" y="13183"/>
                </a:moveTo>
                <a:lnTo>
                  <a:pt x="675239" y="13183"/>
                </a:lnTo>
                <a:lnTo>
                  <a:pt x="680564" y="16680"/>
                </a:lnTo>
                <a:lnTo>
                  <a:pt x="684687" y="23654"/>
                </a:lnTo>
                <a:lnTo>
                  <a:pt x="687491" y="30244"/>
                </a:lnTo>
                <a:lnTo>
                  <a:pt x="689475" y="39528"/>
                </a:lnTo>
                <a:lnTo>
                  <a:pt x="690645" y="51426"/>
                </a:lnTo>
                <a:lnTo>
                  <a:pt x="691042" y="66179"/>
                </a:lnTo>
                <a:lnTo>
                  <a:pt x="690653" y="80746"/>
                </a:lnTo>
                <a:lnTo>
                  <a:pt x="675239" y="119154"/>
                </a:lnTo>
                <a:lnTo>
                  <a:pt x="694588" y="119154"/>
                </a:lnTo>
                <a:lnTo>
                  <a:pt x="704701" y="77043"/>
                </a:lnTo>
                <a:lnTo>
                  <a:pt x="704956" y="66179"/>
                </a:lnTo>
                <a:lnTo>
                  <a:pt x="704797" y="57018"/>
                </a:lnTo>
                <a:lnTo>
                  <a:pt x="698600" y="21624"/>
                </a:lnTo>
                <a:lnTo>
                  <a:pt x="693919" y="13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10367" y="3554914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2404" y="8963"/>
                </a:moveTo>
                <a:lnTo>
                  <a:pt x="0" y="17444"/>
                </a:lnTo>
                <a:lnTo>
                  <a:pt x="3779" y="18529"/>
                </a:lnTo>
                <a:lnTo>
                  <a:pt x="7901" y="19634"/>
                </a:lnTo>
                <a:lnTo>
                  <a:pt x="12195" y="20740"/>
                </a:lnTo>
                <a:lnTo>
                  <a:pt x="10649" y="22468"/>
                </a:lnTo>
                <a:lnTo>
                  <a:pt x="7901" y="26146"/>
                </a:lnTo>
                <a:lnTo>
                  <a:pt x="3950" y="31793"/>
                </a:lnTo>
                <a:lnTo>
                  <a:pt x="9791" y="36757"/>
                </a:lnTo>
                <a:lnTo>
                  <a:pt x="11680" y="33923"/>
                </a:lnTo>
                <a:lnTo>
                  <a:pt x="13913" y="29683"/>
                </a:lnTo>
                <a:lnTo>
                  <a:pt x="16490" y="24035"/>
                </a:lnTo>
                <a:lnTo>
                  <a:pt x="23673" y="24035"/>
                </a:lnTo>
                <a:lnTo>
                  <a:pt x="22674" y="22769"/>
                </a:lnTo>
                <a:lnTo>
                  <a:pt x="20612" y="20740"/>
                </a:lnTo>
                <a:lnTo>
                  <a:pt x="24907" y="20096"/>
                </a:lnTo>
                <a:lnTo>
                  <a:pt x="29029" y="19011"/>
                </a:lnTo>
                <a:lnTo>
                  <a:pt x="33152" y="17444"/>
                </a:lnTo>
                <a:lnTo>
                  <a:pt x="32406" y="14610"/>
                </a:lnTo>
                <a:lnTo>
                  <a:pt x="13913" y="14610"/>
                </a:lnTo>
                <a:lnTo>
                  <a:pt x="11508" y="13042"/>
                </a:lnTo>
                <a:lnTo>
                  <a:pt x="7558" y="11153"/>
                </a:lnTo>
                <a:lnTo>
                  <a:pt x="2404" y="8963"/>
                </a:lnTo>
                <a:close/>
              </a:path>
              <a:path w="33654" h="36829">
                <a:moveTo>
                  <a:pt x="23673" y="24035"/>
                </a:moveTo>
                <a:lnTo>
                  <a:pt x="16490" y="24035"/>
                </a:lnTo>
                <a:lnTo>
                  <a:pt x="19066" y="29361"/>
                </a:lnTo>
                <a:lnTo>
                  <a:pt x="21471" y="33602"/>
                </a:lnTo>
                <a:lnTo>
                  <a:pt x="23361" y="36757"/>
                </a:lnTo>
                <a:lnTo>
                  <a:pt x="29373" y="31793"/>
                </a:lnTo>
                <a:lnTo>
                  <a:pt x="25594" y="26467"/>
                </a:lnTo>
                <a:lnTo>
                  <a:pt x="23673" y="24035"/>
                </a:lnTo>
                <a:close/>
              </a:path>
              <a:path w="33654" h="36829">
                <a:moveTo>
                  <a:pt x="20269" y="0"/>
                </a:moveTo>
                <a:lnTo>
                  <a:pt x="12882" y="0"/>
                </a:lnTo>
                <a:lnTo>
                  <a:pt x="13054" y="2672"/>
                </a:lnTo>
                <a:lnTo>
                  <a:pt x="13226" y="7536"/>
                </a:lnTo>
                <a:lnTo>
                  <a:pt x="13913" y="14610"/>
                </a:lnTo>
                <a:lnTo>
                  <a:pt x="19066" y="14610"/>
                </a:lnTo>
                <a:lnTo>
                  <a:pt x="19734" y="8963"/>
                </a:lnTo>
                <a:lnTo>
                  <a:pt x="20097" y="3939"/>
                </a:lnTo>
                <a:lnTo>
                  <a:pt x="20269" y="0"/>
                </a:lnTo>
                <a:close/>
              </a:path>
              <a:path w="33654" h="36829">
                <a:moveTo>
                  <a:pt x="30919" y="8963"/>
                </a:moveTo>
                <a:lnTo>
                  <a:pt x="26453" y="10691"/>
                </a:lnTo>
                <a:lnTo>
                  <a:pt x="22502" y="12560"/>
                </a:lnTo>
                <a:lnTo>
                  <a:pt x="19066" y="14610"/>
                </a:lnTo>
                <a:lnTo>
                  <a:pt x="32406" y="14610"/>
                </a:lnTo>
                <a:lnTo>
                  <a:pt x="30919" y="8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2729" y="3259006"/>
            <a:ext cx="615315" cy="156210"/>
          </a:xfrm>
          <a:custGeom>
            <a:avLst/>
            <a:gdLst/>
            <a:ahLst/>
            <a:cxnLst/>
            <a:rect l="l" t="t" r="r" b="b"/>
            <a:pathLst>
              <a:path w="615315" h="156210">
                <a:moveTo>
                  <a:pt x="41740" y="75162"/>
                </a:moveTo>
                <a:lnTo>
                  <a:pt x="0" y="75162"/>
                </a:lnTo>
                <a:lnTo>
                  <a:pt x="0" y="91240"/>
                </a:lnTo>
                <a:lnTo>
                  <a:pt x="41740" y="91240"/>
                </a:lnTo>
                <a:lnTo>
                  <a:pt x="41740" y="75162"/>
                </a:lnTo>
                <a:close/>
              </a:path>
              <a:path w="615315" h="156210">
                <a:moveTo>
                  <a:pt x="117180" y="13264"/>
                </a:moveTo>
                <a:lnTo>
                  <a:pt x="95677" y="13264"/>
                </a:lnTo>
                <a:lnTo>
                  <a:pt x="100658" y="15474"/>
                </a:lnTo>
                <a:lnTo>
                  <a:pt x="104609" y="19695"/>
                </a:lnTo>
                <a:lnTo>
                  <a:pt x="108560" y="24116"/>
                </a:lnTo>
                <a:lnTo>
                  <a:pt x="110450" y="29341"/>
                </a:lnTo>
                <a:lnTo>
                  <a:pt x="110450" y="41600"/>
                </a:lnTo>
                <a:lnTo>
                  <a:pt x="108388" y="47830"/>
                </a:lnTo>
                <a:lnTo>
                  <a:pt x="79702" y="82196"/>
                </a:lnTo>
                <a:lnTo>
                  <a:pt x="74157" y="87588"/>
                </a:lnTo>
                <a:lnTo>
                  <a:pt x="69353" y="92621"/>
                </a:lnTo>
                <a:lnTo>
                  <a:pt x="51188" y="126208"/>
                </a:lnTo>
                <a:lnTo>
                  <a:pt x="51188" y="130027"/>
                </a:lnTo>
                <a:lnTo>
                  <a:pt x="124535" y="130027"/>
                </a:lnTo>
                <a:lnTo>
                  <a:pt x="124535" y="114753"/>
                </a:lnTo>
                <a:lnTo>
                  <a:pt x="70255" y="114753"/>
                </a:lnTo>
                <a:lnTo>
                  <a:pt x="71629" y="111940"/>
                </a:lnTo>
                <a:lnTo>
                  <a:pt x="91726" y="89833"/>
                </a:lnTo>
                <a:lnTo>
                  <a:pt x="98452" y="82978"/>
                </a:lnTo>
                <a:lnTo>
                  <a:pt x="123504" y="46223"/>
                </a:lnTo>
                <a:lnTo>
                  <a:pt x="124363" y="35973"/>
                </a:lnTo>
                <a:lnTo>
                  <a:pt x="123783" y="28707"/>
                </a:lnTo>
                <a:lnTo>
                  <a:pt x="122044" y="22006"/>
                </a:lnTo>
                <a:lnTo>
                  <a:pt x="119146" y="15908"/>
                </a:lnTo>
                <a:lnTo>
                  <a:pt x="117180" y="13264"/>
                </a:lnTo>
                <a:close/>
              </a:path>
              <a:path w="615315" h="156210">
                <a:moveTo>
                  <a:pt x="89837" y="0"/>
                </a:moveTo>
                <a:lnTo>
                  <a:pt x="57264" y="21353"/>
                </a:lnTo>
                <a:lnTo>
                  <a:pt x="53936" y="37581"/>
                </a:lnTo>
                <a:lnTo>
                  <a:pt x="67850" y="39189"/>
                </a:lnTo>
                <a:lnTo>
                  <a:pt x="67850" y="30949"/>
                </a:lnTo>
                <a:lnTo>
                  <a:pt x="69911" y="24518"/>
                </a:lnTo>
                <a:lnTo>
                  <a:pt x="73862" y="20096"/>
                </a:lnTo>
                <a:lnTo>
                  <a:pt x="77641" y="15474"/>
                </a:lnTo>
                <a:lnTo>
                  <a:pt x="82966" y="13264"/>
                </a:lnTo>
                <a:lnTo>
                  <a:pt x="117180" y="13264"/>
                </a:lnTo>
                <a:lnTo>
                  <a:pt x="115087" y="10450"/>
                </a:lnTo>
                <a:lnTo>
                  <a:pt x="110031" y="5850"/>
                </a:lnTo>
                <a:lnTo>
                  <a:pt x="104137" y="2587"/>
                </a:lnTo>
                <a:lnTo>
                  <a:pt x="97406" y="643"/>
                </a:lnTo>
                <a:lnTo>
                  <a:pt x="89837" y="0"/>
                </a:lnTo>
                <a:close/>
              </a:path>
              <a:path w="615315" h="156210">
                <a:moveTo>
                  <a:pt x="194447" y="28738"/>
                </a:moveTo>
                <a:lnTo>
                  <a:pt x="180876" y="28738"/>
                </a:lnTo>
                <a:lnTo>
                  <a:pt x="180876" y="130027"/>
                </a:lnTo>
                <a:lnTo>
                  <a:pt x="194447" y="130027"/>
                </a:lnTo>
                <a:lnTo>
                  <a:pt x="194447" y="28738"/>
                </a:lnTo>
                <a:close/>
              </a:path>
              <a:path w="615315" h="156210">
                <a:moveTo>
                  <a:pt x="194447" y="0"/>
                </a:moveTo>
                <a:lnTo>
                  <a:pt x="185686" y="0"/>
                </a:lnTo>
                <a:lnTo>
                  <a:pt x="183281" y="5627"/>
                </a:lnTo>
                <a:lnTo>
                  <a:pt x="179330" y="11455"/>
                </a:lnTo>
                <a:lnTo>
                  <a:pt x="173490" y="17283"/>
                </a:lnTo>
                <a:lnTo>
                  <a:pt x="167822" y="23312"/>
                </a:lnTo>
                <a:lnTo>
                  <a:pt x="161294" y="28336"/>
                </a:lnTo>
                <a:lnTo>
                  <a:pt x="153736" y="32557"/>
                </a:lnTo>
                <a:lnTo>
                  <a:pt x="153736" y="47830"/>
                </a:lnTo>
                <a:lnTo>
                  <a:pt x="157859" y="46022"/>
                </a:lnTo>
                <a:lnTo>
                  <a:pt x="180876" y="28738"/>
                </a:lnTo>
                <a:lnTo>
                  <a:pt x="194447" y="28738"/>
                </a:lnTo>
                <a:lnTo>
                  <a:pt x="194447" y="0"/>
                </a:lnTo>
                <a:close/>
              </a:path>
              <a:path w="615315" h="156210">
                <a:moveTo>
                  <a:pt x="256113" y="111940"/>
                </a:moveTo>
                <a:lnTo>
                  <a:pt x="240653" y="111940"/>
                </a:lnTo>
                <a:lnTo>
                  <a:pt x="240653" y="130027"/>
                </a:lnTo>
                <a:lnTo>
                  <a:pt x="248555" y="130027"/>
                </a:lnTo>
                <a:lnTo>
                  <a:pt x="248211" y="135453"/>
                </a:lnTo>
                <a:lnTo>
                  <a:pt x="239966" y="148918"/>
                </a:lnTo>
                <a:lnTo>
                  <a:pt x="243745" y="155751"/>
                </a:lnTo>
                <a:lnTo>
                  <a:pt x="248040" y="153540"/>
                </a:lnTo>
                <a:lnTo>
                  <a:pt x="251132" y="150325"/>
                </a:lnTo>
                <a:lnTo>
                  <a:pt x="253193" y="146104"/>
                </a:lnTo>
                <a:lnTo>
                  <a:pt x="255254" y="142085"/>
                </a:lnTo>
                <a:lnTo>
                  <a:pt x="256113" y="136659"/>
                </a:lnTo>
                <a:lnTo>
                  <a:pt x="256113" y="111940"/>
                </a:lnTo>
                <a:close/>
              </a:path>
              <a:path w="615315" h="156210">
                <a:moveTo>
                  <a:pt x="344576" y="2210"/>
                </a:moveTo>
                <a:lnTo>
                  <a:pt x="272947" y="2210"/>
                </a:lnTo>
                <a:lnTo>
                  <a:pt x="272947" y="17484"/>
                </a:lnTo>
                <a:lnTo>
                  <a:pt x="327227" y="17484"/>
                </a:lnTo>
                <a:lnTo>
                  <a:pt x="322042" y="24797"/>
                </a:lnTo>
                <a:lnTo>
                  <a:pt x="303294" y="61509"/>
                </a:lnTo>
                <a:lnTo>
                  <a:pt x="291402" y="103489"/>
                </a:lnTo>
                <a:lnTo>
                  <a:pt x="288406" y="130027"/>
                </a:lnTo>
                <a:lnTo>
                  <a:pt x="302492" y="130027"/>
                </a:lnTo>
                <a:lnTo>
                  <a:pt x="303200" y="120569"/>
                </a:lnTo>
                <a:lnTo>
                  <a:pt x="304295" y="111487"/>
                </a:lnTo>
                <a:lnTo>
                  <a:pt x="314494" y="71746"/>
                </a:lnTo>
                <a:lnTo>
                  <a:pt x="334119" y="30044"/>
                </a:lnTo>
                <a:lnTo>
                  <a:pt x="344576" y="14670"/>
                </a:lnTo>
                <a:lnTo>
                  <a:pt x="344576" y="2210"/>
                </a:lnTo>
                <a:close/>
              </a:path>
              <a:path w="615315" h="156210">
                <a:moveTo>
                  <a:pt x="407960" y="0"/>
                </a:moveTo>
                <a:lnTo>
                  <a:pt x="371491" y="14768"/>
                </a:lnTo>
                <a:lnTo>
                  <a:pt x="366628" y="32758"/>
                </a:lnTo>
                <a:lnTo>
                  <a:pt x="366669" y="39992"/>
                </a:lnTo>
                <a:lnTo>
                  <a:pt x="383225" y="59888"/>
                </a:lnTo>
                <a:lnTo>
                  <a:pt x="376526" y="61898"/>
                </a:lnTo>
                <a:lnTo>
                  <a:pt x="371373" y="65717"/>
                </a:lnTo>
                <a:lnTo>
                  <a:pt x="367594" y="71344"/>
                </a:lnTo>
                <a:lnTo>
                  <a:pt x="363986" y="76971"/>
                </a:lnTo>
                <a:lnTo>
                  <a:pt x="362097" y="84206"/>
                </a:lnTo>
                <a:lnTo>
                  <a:pt x="362127" y="93048"/>
                </a:lnTo>
                <a:lnTo>
                  <a:pt x="383740" y="129374"/>
                </a:lnTo>
                <a:lnTo>
                  <a:pt x="398513" y="132238"/>
                </a:lnTo>
                <a:lnTo>
                  <a:pt x="406342" y="131522"/>
                </a:lnTo>
                <a:lnTo>
                  <a:pt x="413350" y="129374"/>
                </a:lnTo>
                <a:lnTo>
                  <a:pt x="419552" y="125794"/>
                </a:lnTo>
                <a:lnTo>
                  <a:pt x="424966" y="120782"/>
                </a:lnTo>
                <a:lnTo>
                  <a:pt x="426157" y="119175"/>
                </a:lnTo>
                <a:lnTo>
                  <a:pt x="394562" y="119175"/>
                </a:lnTo>
                <a:lnTo>
                  <a:pt x="390611" y="117969"/>
                </a:lnTo>
                <a:lnTo>
                  <a:pt x="387004" y="115758"/>
                </a:lnTo>
                <a:lnTo>
                  <a:pt x="383397" y="113346"/>
                </a:lnTo>
                <a:lnTo>
                  <a:pt x="380648" y="109930"/>
                </a:lnTo>
                <a:lnTo>
                  <a:pt x="378931" y="105710"/>
                </a:lnTo>
                <a:lnTo>
                  <a:pt x="377041" y="101489"/>
                </a:lnTo>
                <a:lnTo>
                  <a:pt x="376182" y="97068"/>
                </a:lnTo>
                <a:lnTo>
                  <a:pt x="376249" y="85010"/>
                </a:lnTo>
                <a:lnTo>
                  <a:pt x="378244" y="78981"/>
                </a:lnTo>
                <a:lnTo>
                  <a:pt x="382366" y="74157"/>
                </a:lnTo>
                <a:lnTo>
                  <a:pt x="386489" y="69133"/>
                </a:lnTo>
                <a:lnTo>
                  <a:pt x="391814" y="66721"/>
                </a:lnTo>
                <a:lnTo>
                  <a:pt x="426293" y="66721"/>
                </a:lnTo>
                <a:lnTo>
                  <a:pt x="426168" y="66520"/>
                </a:lnTo>
                <a:lnTo>
                  <a:pt x="421015" y="62300"/>
                </a:lnTo>
                <a:lnTo>
                  <a:pt x="414144" y="59888"/>
                </a:lnTo>
                <a:lnTo>
                  <a:pt x="419641" y="57276"/>
                </a:lnTo>
                <a:lnTo>
                  <a:pt x="423763" y="53859"/>
                </a:lnTo>
                <a:lnTo>
                  <a:pt x="423888" y="53658"/>
                </a:lnTo>
                <a:lnTo>
                  <a:pt x="393360" y="53658"/>
                </a:lnTo>
                <a:lnTo>
                  <a:pt x="388894" y="51850"/>
                </a:lnTo>
                <a:lnTo>
                  <a:pt x="385458" y="47830"/>
                </a:lnTo>
                <a:lnTo>
                  <a:pt x="382023" y="44012"/>
                </a:lnTo>
                <a:lnTo>
                  <a:pt x="380305" y="38988"/>
                </a:lnTo>
                <a:lnTo>
                  <a:pt x="380305" y="27532"/>
                </a:lnTo>
                <a:lnTo>
                  <a:pt x="382023" y="22709"/>
                </a:lnTo>
                <a:lnTo>
                  <a:pt x="385458" y="18891"/>
                </a:lnTo>
                <a:lnTo>
                  <a:pt x="388894" y="14871"/>
                </a:lnTo>
                <a:lnTo>
                  <a:pt x="393188" y="13063"/>
                </a:lnTo>
                <a:lnTo>
                  <a:pt x="424055" y="13063"/>
                </a:lnTo>
                <a:lnTo>
                  <a:pt x="421702" y="9847"/>
                </a:lnTo>
                <a:lnTo>
                  <a:pt x="415690" y="3416"/>
                </a:lnTo>
                <a:lnTo>
                  <a:pt x="407960" y="0"/>
                </a:lnTo>
                <a:close/>
              </a:path>
              <a:path w="615315" h="156210">
                <a:moveTo>
                  <a:pt x="426293" y="66721"/>
                </a:moveTo>
                <a:lnTo>
                  <a:pt x="404868" y="66721"/>
                </a:lnTo>
                <a:lnTo>
                  <a:pt x="410365" y="69133"/>
                </a:lnTo>
                <a:lnTo>
                  <a:pt x="418954" y="79182"/>
                </a:lnTo>
                <a:lnTo>
                  <a:pt x="420886" y="85211"/>
                </a:lnTo>
                <a:lnTo>
                  <a:pt x="420978" y="100999"/>
                </a:lnTo>
                <a:lnTo>
                  <a:pt x="418954" y="107116"/>
                </a:lnTo>
                <a:lnTo>
                  <a:pt x="414659" y="111940"/>
                </a:lnTo>
                <a:lnTo>
                  <a:pt x="410537" y="116763"/>
                </a:lnTo>
                <a:lnTo>
                  <a:pt x="405212" y="119175"/>
                </a:lnTo>
                <a:lnTo>
                  <a:pt x="426157" y="119175"/>
                </a:lnTo>
                <a:lnTo>
                  <a:pt x="429365" y="114832"/>
                </a:lnTo>
                <a:lnTo>
                  <a:pt x="432459" y="108272"/>
                </a:lnTo>
                <a:lnTo>
                  <a:pt x="434314" y="100999"/>
                </a:lnTo>
                <a:lnTo>
                  <a:pt x="434929" y="93048"/>
                </a:lnTo>
                <a:lnTo>
                  <a:pt x="434929" y="85010"/>
                </a:lnTo>
                <a:lnTo>
                  <a:pt x="433211" y="78177"/>
                </a:lnTo>
                <a:lnTo>
                  <a:pt x="429776" y="72349"/>
                </a:lnTo>
                <a:lnTo>
                  <a:pt x="426293" y="66721"/>
                </a:lnTo>
                <a:close/>
              </a:path>
              <a:path w="615315" h="156210">
                <a:moveTo>
                  <a:pt x="424055" y="13063"/>
                </a:moveTo>
                <a:lnTo>
                  <a:pt x="403666" y="13063"/>
                </a:lnTo>
                <a:lnTo>
                  <a:pt x="407971" y="15085"/>
                </a:lnTo>
                <a:lnTo>
                  <a:pt x="411396" y="19092"/>
                </a:lnTo>
                <a:lnTo>
                  <a:pt x="414831" y="22910"/>
                </a:lnTo>
                <a:lnTo>
                  <a:pt x="416412" y="27532"/>
                </a:lnTo>
                <a:lnTo>
                  <a:pt x="416485" y="39591"/>
                </a:lnTo>
                <a:lnTo>
                  <a:pt x="415003" y="44213"/>
                </a:lnTo>
                <a:lnTo>
                  <a:pt x="411568" y="48031"/>
                </a:lnTo>
                <a:lnTo>
                  <a:pt x="408304" y="51850"/>
                </a:lnTo>
                <a:lnTo>
                  <a:pt x="404010" y="53658"/>
                </a:lnTo>
                <a:lnTo>
                  <a:pt x="423888" y="53658"/>
                </a:lnTo>
                <a:lnTo>
                  <a:pt x="426512" y="49438"/>
                </a:lnTo>
                <a:lnTo>
                  <a:pt x="429088" y="45017"/>
                </a:lnTo>
                <a:lnTo>
                  <a:pt x="430463" y="39992"/>
                </a:lnTo>
                <a:lnTo>
                  <a:pt x="430366" y="32758"/>
                </a:lnTo>
                <a:lnTo>
                  <a:pt x="429915" y="27143"/>
                </a:lnTo>
                <a:lnTo>
                  <a:pt x="428272" y="20850"/>
                </a:lnTo>
                <a:lnTo>
                  <a:pt x="425526" y="15072"/>
                </a:lnTo>
                <a:lnTo>
                  <a:pt x="424055" y="13063"/>
                </a:lnTo>
                <a:close/>
              </a:path>
              <a:path w="615315" h="156210">
                <a:moveTo>
                  <a:pt x="467566" y="98676"/>
                </a:moveTo>
                <a:lnTo>
                  <a:pt x="454511" y="100082"/>
                </a:lnTo>
                <a:lnTo>
                  <a:pt x="455702" y="107320"/>
                </a:lnTo>
                <a:lnTo>
                  <a:pt x="457732" y="113673"/>
                </a:lnTo>
                <a:lnTo>
                  <a:pt x="493675" y="132238"/>
                </a:lnTo>
                <a:lnTo>
                  <a:pt x="500718" y="129625"/>
                </a:lnTo>
                <a:lnTo>
                  <a:pt x="506902" y="124601"/>
                </a:lnTo>
                <a:lnTo>
                  <a:pt x="511223" y="120264"/>
                </a:lnTo>
                <a:lnTo>
                  <a:pt x="512002" y="119175"/>
                </a:lnTo>
                <a:lnTo>
                  <a:pt x="480964" y="119175"/>
                </a:lnTo>
                <a:lnTo>
                  <a:pt x="477013" y="117567"/>
                </a:lnTo>
                <a:lnTo>
                  <a:pt x="473921" y="114351"/>
                </a:lnTo>
                <a:lnTo>
                  <a:pt x="470657" y="111136"/>
                </a:lnTo>
                <a:lnTo>
                  <a:pt x="468596" y="105911"/>
                </a:lnTo>
                <a:lnTo>
                  <a:pt x="467566" y="98676"/>
                </a:lnTo>
                <a:close/>
              </a:path>
              <a:path w="615315" h="156210">
                <a:moveTo>
                  <a:pt x="524952" y="69133"/>
                </a:moveTo>
                <a:lnTo>
                  <a:pt x="511711" y="69133"/>
                </a:lnTo>
                <a:lnTo>
                  <a:pt x="511636" y="79687"/>
                </a:lnTo>
                <a:lnTo>
                  <a:pt x="511006" y="85496"/>
                </a:lnTo>
                <a:lnTo>
                  <a:pt x="496767" y="115758"/>
                </a:lnTo>
                <a:lnTo>
                  <a:pt x="493675" y="117969"/>
                </a:lnTo>
                <a:lnTo>
                  <a:pt x="490068" y="119175"/>
                </a:lnTo>
                <a:lnTo>
                  <a:pt x="512002" y="119175"/>
                </a:lnTo>
                <a:lnTo>
                  <a:pt x="514932" y="115080"/>
                </a:lnTo>
                <a:lnTo>
                  <a:pt x="524811" y="74559"/>
                </a:lnTo>
                <a:lnTo>
                  <a:pt x="524952" y="69133"/>
                </a:lnTo>
                <a:close/>
              </a:path>
              <a:path w="615315" h="156210">
                <a:moveTo>
                  <a:pt x="494362" y="0"/>
                </a:moveTo>
                <a:lnTo>
                  <a:pt x="458029" y="18573"/>
                </a:lnTo>
                <a:lnTo>
                  <a:pt x="452450" y="43811"/>
                </a:lnTo>
                <a:lnTo>
                  <a:pt x="453032" y="52855"/>
                </a:lnTo>
                <a:lnTo>
                  <a:pt x="478589" y="85496"/>
                </a:lnTo>
                <a:lnTo>
                  <a:pt x="490755" y="86216"/>
                </a:lnTo>
                <a:lnTo>
                  <a:pt x="495908" y="84608"/>
                </a:lnTo>
                <a:lnTo>
                  <a:pt x="505184" y="78177"/>
                </a:lnTo>
                <a:lnTo>
                  <a:pt x="508963" y="74157"/>
                </a:lnTo>
                <a:lnTo>
                  <a:pt x="510062" y="72148"/>
                </a:lnTo>
                <a:lnTo>
                  <a:pt x="482338" y="72148"/>
                </a:lnTo>
                <a:lnTo>
                  <a:pt x="477013" y="69535"/>
                </a:lnTo>
                <a:lnTo>
                  <a:pt x="468424" y="59085"/>
                </a:lnTo>
                <a:lnTo>
                  <a:pt x="466488" y="52855"/>
                </a:lnTo>
                <a:lnTo>
                  <a:pt x="466363" y="34968"/>
                </a:lnTo>
                <a:lnTo>
                  <a:pt x="468596" y="27532"/>
                </a:lnTo>
                <a:lnTo>
                  <a:pt x="473062" y="21905"/>
                </a:lnTo>
                <a:lnTo>
                  <a:pt x="477528" y="16077"/>
                </a:lnTo>
                <a:lnTo>
                  <a:pt x="482853" y="13264"/>
                </a:lnTo>
                <a:lnTo>
                  <a:pt x="514170" y="13264"/>
                </a:lnTo>
                <a:lnTo>
                  <a:pt x="512914" y="11455"/>
                </a:lnTo>
                <a:lnTo>
                  <a:pt x="506833" y="6782"/>
                </a:lnTo>
                <a:lnTo>
                  <a:pt x="500890" y="2411"/>
                </a:lnTo>
                <a:lnTo>
                  <a:pt x="494362" y="0"/>
                </a:lnTo>
                <a:close/>
              </a:path>
              <a:path w="615315" h="156210">
                <a:moveTo>
                  <a:pt x="514170" y="13264"/>
                </a:moveTo>
                <a:lnTo>
                  <a:pt x="494706" y="13264"/>
                </a:lnTo>
                <a:lnTo>
                  <a:pt x="499859" y="15876"/>
                </a:lnTo>
                <a:lnTo>
                  <a:pt x="503810" y="21302"/>
                </a:lnTo>
                <a:lnTo>
                  <a:pt x="507932" y="26528"/>
                </a:lnTo>
                <a:lnTo>
                  <a:pt x="509873" y="33338"/>
                </a:lnTo>
                <a:lnTo>
                  <a:pt x="509876" y="52453"/>
                </a:lnTo>
                <a:lnTo>
                  <a:pt x="507932" y="59085"/>
                </a:lnTo>
                <a:lnTo>
                  <a:pt x="500031" y="69535"/>
                </a:lnTo>
                <a:lnTo>
                  <a:pt x="494706" y="72148"/>
                </a:lnTo>
                <a:lnTo>
                  <a:pt x="510062" y="72148"/>
                </a:lnTo>
                <a:lnTo>
                  <a:pt x="511711" y="69133"/>
                </a:lnTo>
                <a:lnTo>
                  <a:pt x="524952" y="69133"/>
                </a:lnTo>
                <a:lnTo>
                  <a:pt x="524974" y="68229"/>
                </a:lnTo>
                <a:lnTo>
                  <a:pt x="520472" y="26327"/>
                </a:lnTo>
                <a:lnTo>
                  <a:pt x="517380" y="17886"/>
                </a:lnTo>
                <a:lnTo>
                  <a:pt x="514170" y="13264"/>
                </a:lnTo>
                <a:close/>
              </a:path>
              <a:path w="615315" h="156210">
                <a:moveTo>
                  <a:pt x="599831" y="98877"/>
                </a:moveTo>
                <a:lnTo>
                  <a:pt x="586089" y="98877"/>
                </a:lnTo>
                <a:lnTo>
                  <a:pt x="586089" y="130027"/>
                </a:lnTo>
                <a:lnTo>
                  <a:pt x="599831" y="130027"/>
                </a:lnTo>
                <a:lnTo>
                  <a:pt x="599831" y="98877"/>
                </a:lnTo>
                <a:close/>
              </a:path>
              <a:path w="615315" h="156210">
                <a:moveTo>
                  <a:pt x="599831" y="602"/>
                </a:moveTo>
                <a:lnTo>
                  <a:pt x="588666" y="602"/>
                </a:lnTo>
                <a:lnTo>
                  <a:pt x="538164" y="84407"/>
                </a:lnTo>
                <a:lnTo>
                  <a:pt x="538164" y="98877"/>
                </a:lnTo>
                <a:lnTo>
                  <a:pt x="614775" y="98877"/>
                </a:lnTo>
                <a:lnTo>
                  <a:pt x="614775" y="84407"/>
                </a:lnTo>
                <a:lnTo>
                  <a:pt x="551563" y="84407"/>
                </a:lnTo>
                <a:lnTo>
                  <a:pt x="586089" y="26126"/>
                </a:lnTo>
                <a:lnTo>
                  <a:pt x="599831" y="26126"/>
                </a:lnTo>
                <a:lnTo>
                  <a:pt x="599831" y="602"/>
                </a:lnTo>
                <a:close/>
              </a:path>
              <a:path w="615315" h="156210">
                <a:moveTo>
                  <a:pt x="599831" y="26126"/>
                </a:moveTo>
                <a:lnTo>
                  <a:pt x="586089" y="26126"/>
                </a:lnTo>
                <a:lnTo>
                  <a:pt x="586089" y="84407"/>
                </a:lnTo>
                <a:lnTo>
                  <a:pt x="599831" y="84407"/>
                </a:lnTo>
                <a:lnTo>
                  <a:pt x="599831" y="26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5263" y="3259006"/>
            <a:ext cx="615315" cy="156210"/>
          </a:xfrm>
          <a:custGeom>
            <a:avLst/>
            <a:gdLst/>
            <a:ahLst/>
            <a:cxnLst/>
            <a:rect l="l" t="t" r="r" b="b"/>
            <a:pathLst>
              <a:path w="615315" h="156210">
                <a:moveTo>
                  <a:pt x="41912" y="75162"/>
                </a:moveTo>
                <a:lnTo>
                  <a:pt x="0" y="75162"/>
                </a:lnTo>
                <a:lnTo>
                  <a:pt x="0" y="91240"/>
                </a:lnTo>
                <a:lnTo>
                  <a:pt x="41912" y="91240"/>
                </a:lnTo>
                <a:lnTo>
                  <a:pt x="41912" y="75162"/>
                </a:lnTo>
                <a:close/>
              </a:path>
              <a:path w="615315" h="156210">
                <a:moveTo>
                  <a:pt x="117180" y="13264"/>
                </a:moveTo>
                <a:lnTo>
                  <a:pt x="95849" y="13264"/>
                </a:lnTo>
                <a:lnTo>
                  <a:pt x="100830" y="15474"/>
                </a:lnTo>
                <a:lnTo>
                  <a:pt x="104781" y="19695"/>
                </a:lnTo>
                <a:lnTo>
                  <a:pt x="108560" y="24116"/>
                </a:lnTo>
                <a:lnTo>
                  <a:pt x="110450" y="29341"/>
                </a:lnTo>
                <a:lnTo>
                  <a:pt x="110450" y="41600"/>
                </a:lnTo>
                <a:lnTo>
                  <a:pt x="108388" y="47830"/>
                </a:lnTo>
                <a:lnTo>
                  <a:pt x="74230" y="87588"/>
                </a:lnTo>
                <a:lnTo>
                  <a:pt x="69417" y="92621"/>
                </a:lnTo>
                <a:lnTo>
                  <a:pt x="51360" y="126208"/>
                </a:lnTo>
                <a:lnTo>
                  <a:pt x="51360" y="130027"/>
                </a:lnTo>
                <a:lnTo>
                  <a:pt x="124707" y="130027"/>
                </a:lnTo>
                <a:lnTo>
                  <a:pt x="124707" y="114753"/>
                </a:lnTo>
                <a:lnTo>
                  <a:pt x="70255" y="114753"/>
                </a:lnTo>
                <a:lnTo>
                  <a:pt x="71801" y="111940"/>
                </a:lnTo>
                <a:lnTo>
                  <a:pt x="73690" y="109126"/>
                </a:lnTo>
                <a:lnTo>
                  <a:pt x="78328" y="103298"/>
                </a:lnTo>
                <a:lnTo>
                  <a:pt x="83653" y="97872"/>
                </a:lnTo>
                <a:lnTo>
                  <a:pt x="91898" y="89833"/>
                </a:lnTo>
                <a:lnTo>
                  <a:pt x="98600" y="82978"/>
                </a:lnTo>
                <a:lnTo>
                  <a:pt x="121787" y="51247"/>
                </a:lnTo>
                <a:lnTo>
                  <a:pt x="124363" y="35973"/>
                </a:lnTo>
                <a:lnTo>
                  <a:pt x="123783" y="28707"/>
                </a:lnTo>
                <a:lnTo>
                  <a:pt x="122044" y="22006"/>
                </a:lnTo>
                <a:lnTo>
                  <a:pt x="119146" y="15908"/>
                </a:lnTo>
                <a:lnTo>
                  <a:pt x="117180" y="13264"/>
                </a:lnTo>
                <a:close/>
              </a:path>
              <a:path w="615315" h="156210">
                <a:moveTo>
                  <a:pt x="90009" y="0"/>
                </a:moveTo>
                <a:lnTo>
                  <a:pt x="57415" y="21353"/>
                </a:lnTo>
                <a:lnTo>
                  <a:pt x="53936" y="37581"/>
                </a:lnTo>
                <a:lnTo>
                  <a:pt x="67850" y="39189"/>
                </a:lnTo>
                <a:lnTo>
                  <a:pt x="68022" y="30949"/>
                </a:lnTo>
                <a:lnTo>
                  <a:pt x="70083" y="24518"/>
                </a:lnTo>
                <a:lnTo>
                  <a:pt x="77813" y="15474"/>
                </a:lnTo>
                <a:lnTo>
                  <a:pt x="82966" y="13264"/>
                </a:lnTo>
                <a:lnTo>
                  <a:pt x="117180" y="13264"/>
                </a:lnTo>
                <a:lnTo>
                  <a:pt x="115087" y="10450"/>
                </a:lnTo>
                <a:lnTo>
                  <a:pt x="110058" y="5850"/>
                </a:lnTo>
                <a:lnTo>
                  <a:pt x="104223" y="2587"/>
                </a:lnTo>
                <a:lnTo>
                  <a:pt x="97550" y="643"/>
                </a:lnTo>
                <a:lnTo>
                  <a:pt x="90009" y="0"/>
                </a:lnTo>
                <a:close/>
              </a:path>
              <a:path w="615315" h="156210">
                <a:moveTo>
                  <a:pt x="215746" y="2210"/>
                </a:moveTo>
                <a:lnTo>
                  <a:pt x="144117" y="2210"/>
                </a:lnTo>
                <a:lnTo>
                  <a:pt x="144117" y="17484"/>
                </a:lnTo>
                <a:lnTo>
                  <a:pt x="198569" y="17484"/>
                </a:lnTo>
                <a:lnTo>
                  <a:pt x="193381" y="24797"/>
                </a:lnTo>
                <a:lnTo>
                  <a:pt x="174537" y="61509"/>
                </a:lnTo>
                <a:lnTo>
                  <a:pt x="162572" y="103489"/>
                </a:lnTo>
                <a:lnTo>
                  <a:pt x="159577" y="130027"/>
                </a:lnTo>
                <a:lnTo>
                  <a:pt x="173662" y="130027"/>
                </a:lnTo>
                <a:lnTo>
                  <a:pt x="174397" y="120569"/>
                </a:lnTo>
                <a:lnTo>
                  <a:pt x="175551" y="111487"/>
                </a:lnTo>
                <a:lnTo>
                  <a:pt x="185815" y="71746"/>
                </a:lnTo>
                <a:lnTo>
                  <a:pt x="205354" y="30044"/>
                </a:lnTo>
                <a:lnTo>
                  <a:pt x="215746" y="14670"/>
                </a:lnTo>
                <a:lnTo>
                  <a:pt x="215746" y="2210"/>
                </a:lnTo>
                <a:close/>
              </a:path>
              <a:path w="615315" h="156210">
                <a:moveTo>
                  <a:pt x="256285" y="111940"/>
                </a:moveTo>
                <a:lnTo>
                  <a:pt x="240825" y="111940"/>
                </a:lnTo>
                <a:lnTo>
                  <a:pt x="240825" y="130027"/>
                </a:lnTo>
                <a:lnTo>
                  <a:pt x="248555" y="130027"/>
                </a:lnTo>
                <a:lnTo>
                  <a:pt x="248383" y="135453"/>
                </a:lnTo>
                <a:lnTo>
                  <a:pt x="247524" y="139472"/>
                </a:lnTo>
                <a:lnTo>
                  <a:pt x="246150" y="142487"/>
                </a:lnTo>
                <a:lnTo>
                  <a:pt x="244948" y="145301"/>
                </a:lnTo>
                <a:lnTo>
                  <a:pt x="242715" y="147511"/>
                </a:lnTo>
                <a:lnTo>
                  <a:pt x="239966" y="148918"/>
                </a:lnTo>
                <a:lnTo>
                  <a:pt x="243745" y="155751"/>
                </a:lnTo>
                <a:lnTo>
                  <a:pt x="248040" y="153540"/>
                </a:lnTo>
                <a:lnTo>
                  <a:pt x="251303" y="150325"/>
                </a:lnTo>
                <a:lnTo>
                  <a:pt x="253193" y="146104"/>
                </a:lnTo>
                <a:lnTo>
                  <a:pt x="255254" y="142085"/>
                </a:lnTo>
                <a:lnTo>
                  <a:pt x="256285" y="136659"/>
                </a:lnTo>
                <a:lnTo>
                  <a:pt x="256285" y="111940"/>
                </a:lnTo>
                <a:close/>
              </a:path>
              <a:path w="615315" h="156210">
                <a:moveTo>
                  <a:pt x="329288" y="98877"/>
                </a:moveTo>
                <a:lnTo>
                  <a:pt x="315718" y="98877"/>
                </a:lnTo>
                <a:lnTo>
                  <a:pt x="315718" y="130027"/>
                </a:lnTo>
                <a:lnTo>
                  <a:pt x="329288" y="130027"/>
                </a:lnTo>
                <a:lnTo>
                  <a:pt x="329288" y="98877"/>
                </a:lnTo>
                <a:close/>
              </a:path>
              <a:path w="615315" h="156210">
                <a:moveTo>
                  <a:pt x="329288" y="602"/>
                </a:moveTo>
                <a:lnTo>
                  <a:pt x="318295" y="602"/>
                </a:lnTo>
                <a:lnTo>
                  <a:pt x="267794" y="84407"/>
                </a:lnTo>
                <a:lnTo>
                  <a:pt x="267794" y="98877"/>
                </a:lnTo>
                <a:lnTo>
                  <a:pt x="344233" y="98877"/>
                </a:lnTo>
                <a:lnTo>
                  <a:pt x="344233" y="84407"/>
                </a:lnTo>
                <a:lnTo>
                  <a:pt x="281020" y="84407"/>
                </a:lnTo>
                <a:lnTo>
                  <a:pt x="315718" y="26126"/>
                </a:lnTo>
                <a:lnTo>
                  <a:pt x="329288" y="26126"/>
                </a:lnTo>
                <a:lnTo>
                  <a:pt x="329288" y="602"/>
                </a:lnTo>
                <a:close/>
              </a:path>
              <a:path w="615315" h="156210">
                <a:moveTo>
                  <a:pt x="329288" y="26126"/>
                </a:moveTo>
                <a:lnTo>
                  <a:pt x="315718" y="26126"/>
                </a:lnTo>
                <a:lnTo>
                  <a:pt x="315718" y="84407"/>
                </a:lnTo>
                <a:lnTo>
                  <a:pt x="329288" y="84407"/>
                </a:lnTo>
                <a:lnTo>
                  <a:pt x="329288" y="26126"/>
                </a:lnTo>
                <a:close/>
              </a:path>
              <a:path w="615315" h="156210">
                <a:moveTo>
                  <a:pt x="410193" y="0"/>
                </a:moveTo>
                <a:lnTo>
                  <a:pt x="373606" y="14871"/>
                </a:lnTo>
                <a:lnTo>
                  <a:pt x="362494" y="51978"/>
                </a:lnTo>
                <a:lnTo>
                  <a:pt x="361821" y="71093"/>
                </a:lnTo>
                <a:lnTo>
                  <a:pt x="362427" y="85094"/>
                </a:lnTo>
                <a:lnTo>
                  <a:pt x="378177" y="123929"/>
                </a:lnTo>
                <a:lnTo>
                  <a:pt x="406758" y="132238"/>
                </a:lnTo>
                <a:lnTo>
                  <a:pt x="412598" y="130228"/>
                </a:lnTo>
                <a:lnTo>
                  <a:pt x="417923" y="126610"/>
                </a:lnTo>
                <a:lnTo>
                  <a:pt x="423076" y="122993"/>
                </a:lnTo>
                <a:lnTo>
                  <a:pt x="425977" y="119175"/>
                </a:lnTo>
                <a:lnTo>
                  <a:pt x="395936" y="119175"/>
                </a:lnTo>
                <a:lnTo>
                  <a:pt x="392157" y="117969"/>
                </a:lnTo>
                <a:lnTo>
                  <a:pt x="388550" y="115155"/>
                </a:lnTo>
                <a:lnTo>
                  <a:pt x="385115" y="112543"/>
                </a:lnTo>
                <a:lnTo>
                  <a:pt x="382366" y="108724"/>
                </a:lnTo>
                <a:lnTo>
                  <a:pt x="380305" y="103700"/>
                </a:lnTo>
                <a:lnTo>
                  <a:pt x="378415" y="98877"/>
                </a:lnTo>
                <a:lnTo>
                  <a:pt x="377385" y="93651"/>
                </a:lnTo>
                <a:lnTo>
                  <a:pt x="377385" y="79784"/>
                </a:lnTo>
                <a:lnTo>
                  <a:pt x="379618" y="72952"/>
                </a:lnTo>
                <a:lnTo>
                  <a:pt x="387705" y="63104"/>
                </a:lnTo>
                <a:lnTo>
                  <a:pt x="375323" y="63104"/>
                </a:lnTo>
                <a:lnTo>
                  <a:pt x="384943" y="20900"/>
                </a:lnTo>
                <a:lnTo>
                  <a:pt x="396280" y="13063"/>
                </a:lnTo>
                <a:lnTo>
                  <a:pt x="426417" y="13063"/>
                </a:lnTo>
                <a:lnTo>
                  <a:pt x="422905" y="8641"/>
                </a:lnTo>
                <a:lnTo>
                  <a:pt x="417236" y="2813"/>
                </a:lnTo>
                <a:lnTo>
                  <a:pt x="410193" y="0"/>
                </a:lnTo>
                <a:close/>
              </a:path>
              <a:path w="615315" h="156210">
                <a:moveTo>
                  <a:pt x="426903" y="60089"/>
                </a:moveTo>
                <a:lnTo>
                  <a:pt x="405556" y="60089"/>
                </a:lnTo>
                <a:lnTo>
                  <a:pt x="410709" y="62702"/>
                </a:lnTo>
                <a:lnTo>
                  <a:pt x="414831" y="67927"/>
                </a:lnTo>
                <a:lnTo>
                  <a:pt x="418954" y="72952"/>
                </a:lnTo>
                <a:lnTo>
                  <a:pt x="420901" y="79784"/>
                </a:lnTo>
                <a:lnTo>
                  <a:pt x="421008" y="98299"/>
                </a:lnTo>
                <a:lnTo>
                  <a:pt x="418782" y="105710"/>
                </a:lnTo>
                <a:lnTo>
                  <a:pt x="410537" y="116562"/>
                </a:lnTo>
                <a:lnTo>
                  <a:pt x="405556" y="119175"/>
                </a:lnTo>
                <a:lnTo>
                  <a:pt x="425977" y="119175"/>
                </a:lnTo>
                <a:lnTo>
                  <a:pt x="427199" y="117567"/>
                </a:lnTo>
                <a:lnTo>
                  <a:pt x="430291" y="110533"/>
                </a:lnTo>
                <a:lnTo>
                  <a:pt x="433383" y="103700"/>
                </a:lnTo>
                <a:lnTo>
                  <a:pt x="434757" y="96063"/>
                </a:lnTo>
                <a:lnTo>
                  <a:pt x="434757" y="87823"/>
                </a:lnTo>
                <a:lnTo>
                  <a:pt x="434175" y="79043"/>
                </a:lnTo>
                <a:lnTo>
                  <a:pt x="432417" y="71093"/>
                </a:lnTo>
                <a:lnTo>
                  <a:pt x="429467" y="63971"/>
                </a:lnTo>
                <a:lnTo>
                  <a:pt x="426903" y="60089"/>
                </a:lnTo>
                <a:close/>
              </a:path>
              <a:path w="615315" h="156210">
                <a:moveTo>
                  <a:pt x="402292" y="46022"/>
                </a:moveTo>
                <a:lnTo>
                  <a:pt x="375323" y="63104"/>
                </a:lnTo>
                <a:lnTo>
                  <a:pt x="387705" y="63104"/>
                </a:lnTo>
                <a:lnTo>
                  <a:pt x="388035" y="62702"/>
                </a:lnTo>
                <a:lnTo>
                  <a:pt x="393188" y="60089"/>
                </a:lnTo>
                <a:lnTo>
                  <a:pt x="426903" y="60089"/>
                </a:lnTo>
                <a:lnTo>
                  <a:pt x="425309" y="57678"/>
                </a:lnTo>
                <a:lnTo>
                  <a:pt x="420288" y="52550"/>
                </a:lnTo>
                <a:lnTo>
                  <a:pt x="414767" y="48911"/>
                </a:lnTo>
                <a:lnTo>
                  <a:pt x="408763" y="46741"/>
                </a:lnTo>
                <a:lnTo>
                  <a:pt x="402292" y="46022"/>
                </a:lnTo>
                <a:close/>
              </a:path>
              <a:path w="615315" h="156210">
                <a:moveTo>
                  <a:pt x="426417" y="13063"/>
                </a:moveTo>
                <a:lnTo>
                  <a:pt x="405899" y="13063"/>
                </a:lnTo>
                <a:lnTo>
                  <a:pt x="410537" y="15273"/>
                </a:lnTo>
                <a:lnTo>
                  <a:pt x="414316" y="19896"/>
                </a:lnTo>
                <a:lnTo>
                  <a:pt x="416377" y="22709"/>
                </a:lnTo>
                <a:lnTo>
                  <a:pt x="418095" y="27130"/>
                </a:lnTo>
                <a:lnTo>
                  <a:pt x="419297" y="33561"/>
                </a:lnTo>
                <a:lnTo>
                  <a:pt x="432867" y="32356"/>
                </a:lnTo>
                <a:lnTo>
                  <a:pt x="431576" y="25202"/>
                </a:lnTo>
                <a:lnTo>
                  <a:pt x="429496" y="18840"/>
                </a:lnTo>
                <a:lnTo>
                  <a:pt x="426611" y="13307"/>
                </a:lnTo>
                <a:lnTo>
                  <a:pt x="426417" y="13063"/>
                </a:lnTo>
                <a:close/>
              </a:path>
              <a:path w="615315" h="156210">
                <a:moveTo>
                  <a:pt x="494534" y="0"/>
                </a:moveTo>
                <a:lnTo>
                  <a:pt x="459320" y="19695"/>
                </a:lnTo>
                <a:lnTo>
                  <a:pt x="452621" y="66119"/>
                </a:lnTo>
                <a:lnTo>
                  <a:pt x="453298" y="83192"/>
                </a:lnTo>
                <a:lnTo>
                  <a:pt x="468497" y="124607"/>
                </a:lnTo>
                <a:lnTo>
                  <a:pt x="496767" y="132238"/>
                </a:lnTo>
                <a:lnTo>
                  <a:pt x="503466" y="129625"/>
                </a:lnTo>
                <a:lnTo>
                  <a:pt x="508791" y="124601"/>
                </a:lnTo>
                <a:lnTo>
                  <a:pt x="514116" y="119376"/>
                </a:lnTo>
                <a:lnTo>
                  <a:pt x="514226" y="119175"/>
                </a:lnTo>
                <a:lnTo>
                  <a:pt x="482338" y="119175"/>
                </a:lnTo>
                <a:lnTo>
                  <a:pt x="477185" y="115758"/>
                </a:lnTo>
                <a:lnTo>
                  <a:pt x="466363" y="66119"/>
                </a:lnTo>
                <a:lnTo>
                  <a:pt x="466811" y="51419"/>
                </a:lnTo>
                <a:lnTo>
                  <a:pt x="482166" y="13264"/>
                </a:lnTo>
                <a:lnTo>
                  <a:pt x="513588" y="13264"/>
                </a:lnTo>
                <a:lnTo>
                  <a:pt x="512398" y="11053"/>
                </a:lnTo>
                <a:lnTo>
                  <a:pt x="508619" y="7033"/>
                </a:lnTo>
                <a:lnTo>
                  <a:pt x="499687" y="1406"/>
                </a:lnTo>
                <a:lnTo>
                  <a:pt x="494534" y="0"/>
                </a:lnTo>
                <a:close/>
              </a:path>
              <a:path w="615315" h="156210">
                <a:moveTo>
                  <a:pt x="513588" y="13264"/>
                </a:moveTo>
                <a:lnTo>
                  <a:pt x="494877" y="13264"/>
                </a:lnTo>
                <a:lnTo>
                  <a:pt x="500202" y="16680"/>
                </a:lnTo>
                <a:lnTo>
                  <a:pt x="504325" y="23714"/>
                </a:lnTo>
                <a:lnTo>
                  <a:pt x="507130" y="30311"/>
                </a:lnTo>
                <a:lnTo>
                  <a:pt x="509113" y="39565"/>
                </a:lnTo>
                <a:lnTo>
                  <a:pt x="510284" y="51419"/>
                </a:lnTo>
                <a:lnTo>
                  <a:pt x="510681" y="66119"/>
                </a:lnTo>
                <a:lnTo>
                  <a:pt x="510291" y="80742"/>
                </a:lnTo>
                <a:lnTo>
                  <a:pt x="494877" y="119175"/>
                </a:lnTo>
                <a:lnTo>
                  <a:pt x="514226" y="119175"/>
                </a:lnTo>
                <a:lnTo>
                  <a:pt x="524339" y="77009"/>
                </a:lnTo>
                <a:lnTo>
                  <a:pt x="524594" y="66119"/>
                </a:lnTo>
                <a:lnTo>
                  <a:pt x="524436" y="56993"/>
                </a:lnTo>
                <a:lnTo>
                  <a:pt x="515210" y="16278"/>
                </a:lnTo>
                <a:lnTo>
                  <a:pt x="513588" y="13264"/>
                </a:lnTo>
                <a:close/>
              </a:path>
              <a:path w="615315" h="156210">
                <a:moveTo>
                  <a:pt x="590555" y="0"/>
                </a:moveTo>
                <a:lnTo>
                  <a:pt x="553967" y="14871"/>
                </a:lnTo>
                <a:lnTo>
                  <a:pt x="542856" y="51978"/>
                </a:lnTo>
                <a:lnTo>
                  <a:pt x="542182" y="71093"/>
                </a:lnTo>
                <a:lnTo>
                  <a:pt x="542789" y="85094"/>
                </a:lnTo>
                <a:lnTo>
                  <a:pt x="558466" y="123929"/>
                </a:lnTo>
                <a:lnTo>
                  <a:pt x="587120" y="132238"/>
                </a:lnTo>
                <a:lnTo>
                  <a:pt x="592960" y="130228"/>
                </a:lnTo>
                <a:lnTo>
                  <a:pt x="598285" y="126610"/>
                </a:lnTo>
                <a:lnTo>
                  <a:pt x="603438" y="122993"/>
                </a:lnTo>
                <a:lnTo>
                  <a:pt x="606339" y="119175"/>
                </a:lnTo>
                <a:lnTo>
                  <a:pt x="576298" y="119175"/>
                </a:lnTo>
                <a:lnTo>
                  <a:pt x="572519" y="117969"/>
                </a:lnTo>
                <a:lnTo>
                  <a:pt x="568912" y="115155"/>
                </a:lnTo>
                <a:lnTo>
                  <a:pt x="565476" y="112543"/>
                </a:lnTo>
                <a:lnTo>
                  <a:pt x="562728" y="108724"/>
                </a:lnTo>
                <a:lnTo>
                  <a:pt x="560667" y="103700"/>
                </a:lnTo>
                <a:lnTo>
                  <a:pt x="558777" y="98877"/>
                </a:lnTo>
                <a:lnTo>
                  <a:pt x="557746" y="93651"/>
                </a:lnTo>
                <a:lnTo>
                  <a:pt x="557746" y="79784"/>
                </a:lnTo>
                <a:lnTo>
                  <a:pt x="559979" y="72952"/>
                </a:lnTo>
                <a:lnTo>
                  <a:pt x="568066" y="63104"/>
                </a:lnTo>
                <a:lnTo>
                  <a:pt x="555513" y="63104"/>
                </a:lnTo>
                <a:lnTo>
                  <a:pt x="565304" y="20900"/>
                </a:lnTo>
                <a:lnTo>
                  <a:pt x="576641" y="13063"/>
                </a:lnTo>
                <a:lnTo>
                  <a:pt x="606778" y="13063"/>
                </a:lnTo>
                <a:lnTo>
                  <a:pt x="603266" y="8641"/>
                </a:lnTo>
                <a:lnTo>
                  <a:pt x="597598" y="2813"/>
                </a:lnTo>
                <a:lnTo>
                  <a:pt x="590555" y="0"/>
                </a:lnTo>
                <a:close/>
              </a:path>
              <a:path w="615315" h="156210">
                <a:moveTo>
                  <a:pt x="607264" y="60089"/>
                </a:moveTo>
                <a:lnTo>
                  <a:pt x="585917" y="60089"/>
                </a:lnTo>
                <a:lnTo>
                  <a:pt x="591070" y="62702"/>
                </a:lnTo>
                <a:lnTo>
                  <a:pt x="595193" y="67927"/>
                </a:lnTo>
                <a:lnTo>
                  <a:pt x="599315" y="72952"/>
                </a:lnTo>
                <a:lnTo>
                  <a:pt x="601262" y="79784"/>
                </a:lnTo>
                <a:lnTo>
                  <a:pt x="601369" y="98299"/>
                </a:lnTo>
                <a:lnTo>
                  <a:pt x="599144" y="105710"/>
                </a:lnTo>
                <a:lnTo>
                  <a:pt x="590899" y="116562"/>
                </a:lnTo>
                <a:lnTo>
                  <a:pt x="585917" y="119175"/>
                </a:lnTo>
                <a:lnTo>
                  <a:pt x="606339" y="119175"/>
                </a:lnTo>
                <a:lnTo>
                  <a:pt x="607561" y="117567"/>
                </a:lnTo>
                <a:lnTo>
                  <a:pt x="610652" y="110533"/>
                </a:lnTo>
                <a:lnTo>
                  <a:pt x="613744" y="103700"/>
                </a:lnTo>
                <a:lnTo>
                  <a:pt x="615119" y="96063"/>
                </a:lnTo>
                <a:lnTo>
                  <a:pt x="615119" y="87823"/>
                </a:lnTo>
                <a:lnTo>
                  <a:pt x="614536" y="79043"/>
                </a:lnTo>
                <a:lnTo>
                  <a:pt x="612778" y="71093"/>
                </a:lnTo>
                <a:lnTo>
                  <a:pt x="609828" y="63971"/>
                </a:lnTo>
                <a:lnTo>
                  <a:pt x="607264" y="60089"/>
                </a:lnTo>
                <a:close/>
              </a:path>
              <a:path w="615315" h="156210">
                <a:moveTo>
                  <a:pt x="582653" y="46022"/>
                </a:moveTo>
                <a:lnTo>
                  <a:pt x="555513" y="63104"/>
                </a:lnTo>
                <a:lnTo>
                  <a:pt x="568066" y="63104"/>
                </a:lnTo>
                <a:lnTo>
                  <a:pt x="568396" y="62702"/>
                </a:lnTo>
                <a:lnTo>
                  <a:pt x="573549" y="60089"/>
                </a:lnTo>
                <a:lnTo>
                  <a:pt x="607264" y="60089"/>
                </a:lnTo>
                <a:lnTo>
                  <a:pt x="605671" y="57678"/>
                </a:lnTo>
                <a:lnTo>
                  <a:pt x="600649" y="52550"/>
                </a:lnTo>
                <a:lnTo>
                  <a:pt x="595128" y="48911"/>
                </a:lnTo>
                <a:lnTo>
                  <a:pt x="589124" y="46741"/>
                </a:lnTo>
                <a:lnTo>
                  <a:pt x="582653" y="46022"/>
                </a:lnTo>
                <a:close/>
              </a:path>
              <a:path w="615315" h="156210">
                <a:moveTo>
                  <a:pt x="606778" y="13063"/>
                </a:moveTo>
                <a:lnTo>
                  <a:pt x="586261" y="13063"/>
                </a:lnTo>
                <a:lnTo>
                  <a:pt x="590899" y="15273"/>
                </a:lnTo>
                <a:lnTo>
                  <a:pt x="594678" y="19896"/>
                </a:lnTo>
                <a:lnTo>
                  <a:pt x="596739" y="22709"/>
                </a:lnTo>
                <a:lnTo>
                  <a:pt x="598457" y="27130"/>
                </a:lnTo>
                <a:lnTo>
                  <a:pt x="599659" y="33561"/>
                </a:lnTo>
                <a:lnTo>
                  <a:pt x="613229" y="32356"/>
                </a:lnTo>
                <a:lnTo>
                  <a:pt x="611938" y="25202"/>
                </a:lnTo>
                <a:lnTo>
                  <a:pt x="609858" y="18840"/>
                </a:lnTo>
                <a:lnTo>
                  <a:pt x="606973" y="13307"/>
                </a:lnTo>
                <a:lnTo>
                  <a:pt x="606778" y="13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38115" y="3259006"/>
            <a:ext cx="285115" cy="156210"/>
          </a:xfrm>
          <a:custGeom>
            <a:avLst/>
            <a:gdLst/>
            <a:ahLst/>
            <a:cxnLst/>
            <a:rect l="l" t="t" r="r" b="b"/>
            <a:pathLst>
              <a:path w="285114" h="156210">
                <a:moveTo>
                  <a:pt x="16146" y="111940"/>
                </a:moveTo>
                <a:lnTo>
                  <a:pt x="687" y="111940"/>
                </a:lnTo>
                <a:lnTo>
                  <a:pt x="687" y="130027"/>
                </a:lnTo>
                <a:lnTo>
                  <a:pt x="8588" y="130027"/>
                </a:lnTo>
                <a:lnTo>
                  <a:pt x="8245" y="135453"/>
                </a:lnTo>
                <a:lnTo>
                  <a:pt x="0" y="148918"/>
                </a:lnTo>
                <a:lnTo>
                  <a:pt x="3779" y="155751"/>
                </a:lnTo>
                <a:lnTo>
                  <a:pt x="8073" y="153540"/>
                </a:lnTo>
                <a:lnTo>
                  <a:pt x="11165" y="150325"/>
                </a:lnTo>
                <a:lnTo>
                  <a:pt x="13226" y="146104"/>
                </a:lnTo>
                <a:lnTo>
                  <a:pt x="15287" y="142085"/>
                </a:lnTo>
                <a:lnTo>
                  <a:pt x="16146" y="136659"/>
                </a:lnTo>
                <a:lnTo>
                  <a:pt x="16146" y="111940"/>
                </a:lnTo>
                <a:close/>
              </a:path>
              <a:path w="285114" h="156210">
                <a:moveTo>
                  <a:pt x="74034" y="0"/>
                </a:moveTo>
                <a:lnTo>
                  <a:pt x="38820" y="19695"/>
                </a:lnTo>
                <a:lnTo>
                  <a:pt x="32121" y="66119"/>
                </a:lnTo>
                <a:lnTo>
                  <a:pt x="32797" y="83192"/>
                </a:lnTo>
                <a:lnTo>
                  <a:pt x="47999" y="124607"/>
                </a:lnTo>
                <a:lnTo>
                  <a:pt x="76267" y="132238"/>
                </a:lnTo>
                <a:lnTo>
                  <a:pt x="83138" y="129625"/>
                </a:lnTo>
                <a:lnTo>
                  <a:pt x="88463" y="124601"/>
                </a:lnTo>
                <a:lnTo>
                  <a:pt x="93616" y="119376"/>
                </a:lnTo>
                <a:lnTo>
                  <a:pt x="93726" y="119175"/>
                </a:lnTo>
                <a:lnTo>
                  <a:pt x="62010" y="119175"/>
                </a:lnTo>
                <a:lnTo>
                  <a:pt x="56685" y="115758"/>
                </a:lnTo>
                <a:lnTo>
                  <a:pt x="46035" y="66119"/>
                </a:lnTo>
                <a:lnTo>
                  <a:pt x="46483" y="51419"/>
                </a:lnTo>
                <a:lnTo>
                  <a:pt x="61838" y="13264"/>
                </a:lnTo>
                <a:lnTo>
                  <a:pt x="93158" y="13264"/>
                </a:lnTo>
                <a:lnTo>
                  <a:pt x="91898" y="11053"/>
                </a:lnTo>
                <a:lnTo>
                  <a:pt x="88291" y="7033"/>
                </a:lnTo>
                <a:lnTo>
                  <a:pt x="83825" y="4220"/>
                </a:lnTo>
                <a:lnTo>
                  <a:pt x="79187" y="1406"/>
                </a:lnTo>
                <a:lnTo>
                  <a:pt x="74034" y="0"/>
                </a:lnTo>
                <a:close/>
              </a:path>
              <a:path w="285114" h="156210">
                <a:moveTo>
                  <a:pt x="93158" y="13264"/>
                </a:moveTo>
                <a:lnTo>
                  <a:pt x="74377" y="13264"/>
                </a:lnTo>
                <a:lnTo>
                  <a:pt x="79702" y="16680"/>
                </a:lnTo>
                <a:lnTo>
                  <a:pt x="83996" y="23714"/>
                </a:lnTo>
                <a:lnTo>
                  <a:pt x="86729" y="30311"/>
                </a:lnTo>
                <a:lnTo>
                  <a:pt x="88720" y="39565"/>
                </a:lnTo>
                <a:lnTo>
                  <a:pt x="89931" y="51419"/>
                </a:lnTo>
                <a:lnTo>
                  <a:pt x="90352" y="66119"/>
                </a:lnTo>
                <a:lnTo>
                  <a:pt x="89939" y="80742"/>
                </a:lnTo>
                <a:lnTo>
                  <a:pt x="74377" y="119175"/>
                </a:lnTo>
                <a:lnTo>
                  <a:pt x="93726" y="119175"/>
                </a:lnTo>
                <a:lnTo>
                  <a:pt x="104011" y="77009"/>
                </a:lnTo>
                <a:lnTo>
                  <a:pt x="104266" y="66119"/>
                </a:lnTo>
                <a:lnTo>
                  <a:pt x="104105" y="56993"/>
                </a:lnTo>
                <a:lnTo>
                  <a:pt x="94875" y="16278"/>
                </a:lnTo>
                <a:lnTo>
                  <a:pt x="93158" y="13264"/>
                </a:lnTo>
                <a:close/>
              </a:path>
              <a:path w="285114" h="156210">
                <a:moveTo>
                  <a:pt x="164214" y="0"/>
                </a:moveTo>
                <a:lnTo>
                  <a:pt x="129001" y="19695"/>
                </a:lnTo>
                <a:lnTo>
                  <a:pt x="122302" y="66119"/>
                </a:lnTo>
                <a:lnTo>
                  <a:pt x="122978" y="83192"/>
                </a:lnTo>
                <a:lnTo>
                  <a:pt x="138180" y="124607"/>
                </a:lnTo>
                <a:lnTo>
                  <a:pt x="166448" y="132238"/>
                </a:lnTo>
                <a:lnTo>
                  <a:pt x="173318" y="129625"/>
                </a:lnTo>
                <a:lnTo>
                  <a:pt x="178643" y="124601"/>
                </a:lnTo>
                <a:lnTo>
                  <a:pt x="183797" y="119376"/>
                </a:lnTo>
                <a:lnTo>
                  <a:pt x="183906" y="119175"/>
                </a:lnTo>
                <a:lnTo>
                  <a:pt x="152190" y="119175"/>
                </a:lnTo>
                <a:lnTo>
                  <a:pt x="146865" y="115758"/>
                </a:lnTo>
                <a:lnTo>
                  <a:pt x="136215" y="66119"/>
                </a:lnTo>
                <a:lnTo>
                  <a:pt x="136664" y="51419"/>
                </a:lnTo>
                <a:lnTo>
                  <a:pt x="152019" y="13264"/>
                </a:lnTo>
                <a:lnTo>
                  <a:pt x="183339" y="13264"/>
                </a:lnTo>
                <a:lnTo>
                  <a:pt x="182079" y="11053"/>
                </a:lnTo>
                <a:lnTo>
                  <a:pt x="178472" y="7033"/>
                </a:lnTo>
                <a:lnTo>
                  <a:pt x="174006" y="4220"/>
                </a:lnTo>
                <a:lnTo>
                  <a:pt x="169368" y="1406"/>
                </a:lnTo>
                <a:lnTo>
                  <a:pt x="164214" y="0"/>
                </a:lnTo>
                <a:close/>
              </a:path>
              <a:path w="285114" h="156210">
                <a:moveTo>
                  <a:pt x="183339" y="13264"/>
                </a:moveTo>
                <a:lnTo>
                  <a:pt x="164558" y="13264"/>
                </a:lnTo>
                <a:lnTo>
                  <a:pt x="169883" y="16680"/>
                </a:lnTo>
                <a:lnTo>
                  <a:pt x="174177" y="23714"/>
                </a:lnTo>
                <a:lnTo>
                  <a:pt x="176910" y="30311"/>
                </a:lnTo>
                <a:lnTo>
                  <a:pt x="178901" y="39565"/>
                </a:lnTo>
                <a:lnTo>
                  <a:pt x="180112" y="51419"/>
                </a:lnTo>
                <a:lnTo>
                  <a:pt x="180533" y="66119"/>
                </a:lnTo>
                <a:lnTo>
                  <a:pt x="180120" y="80742"/>
                </a:lnTo>
                <a:lnTo>
                  <a:pt x="164558" y="119175"/>
                </a:lnTo>
                <a:lnTo>
                  <a:pt x="183906" y="119175"/>
                </a:lnTo>
                <a:lnTo>
                  <a:pt x="194192" y="77009"/>
                </a:lnTo>
                <a:lnTo>
                  <a:pt x="194447" y="66119"/>
                </a:lnTo>
                <a:lnTo>
                  <a:pt x="194285" y="56993"/>
                </a:lnTo>
                <a:lnTo>
                  <a:pt x="185056" y="16278"/>
                </a:lnTo>
                <a:lnTo>
                  <a:pt x="183339" y="13264"/>
                </a:lnTo>
                <a:close/>
              </a:path>
              <a:path w="285114" h="156210">
                <a:moveTo>
                  <a:pt x="254395" y="0"/>
                </a:moveTo>
                <a:lnTo>
                  <a:pt x="219182" y="19695"/>
                </a:lnTo>
                <a:lnTo>
                  <a:pt x="212483" y="66119"/>
                </a:lnTo>
                <a:lnTo>
                  <a:pt x="213159" y="83192"/>
                </a:lnTo>
                <a:lnTo>
                  <a:pt x="228361" y="124607"/>
                </a:lnTo>
                <a:lnTo>
                  <a:pt x="256628" y="132238"/>
                </a:lnTo>
                <a:lnTo>
                  <a:pt x="263499" y="129625"/>
                </a:lnTo>
                <a:lnTo>
                  <a:pt x="268824" y="124601"/>
                </a:lnTo>
                <a:lnTo>
                  <a:pt x="273977" y="119376"/>
                </a:lnTo>
                <a:lnTo>
                  <a:pt x="274087" y="119175"/>
                </a:lnTo>
                <a:lnTo>
                  <a:pt x="242371" y="119175"/>
                </a:lnTo>
                <a:lnTo>
                  <a:pt x="237046" y="115758"/>
                </a:lnTo>
                <a:lnTo>
                  <a:pt x="226396" y="66119"/>
                </a:lnTo>
                <a:lnTo>
                  <a:pt x="226845" y="51419"/>
                </a:lnTo>
                <a:lnTo>
                  <a:pt x="242199" y="13264"/>
                </a:lnTo>
                <a:lnTo>
                  <a:pt x="273519" y="13264"/>
                </a:lnTo>
                <a:lnTo>
                  <a:pt x="272260" y="11053"/>
                </a:lnTo>
                <a:lnTo>
                  <a:pt x="268652" y="7033"/>
                </a:lnTo>
                <a:lnTo>
                  <a:pt x="264186" y="4220"/>
                </a:lnTo>
                <a:lnTo>
                  <a:pt x="259548" y="1406"/>
                </a:lnTo>
                <a:lnTo>
                  <a:pt x="254395" y="0"/>
                </a:lnTo>
                <a:close/>
              </a:path>
              <a:path w="285114" h="156210">
                <a:moveTo>
                  <a:pt x="273519" y="13264"/>
                </a:moveTo>
                <a:lnTo>
                  <a:pt x="254739" y="13264"/>
                </a:lnTo>
                <a:lnTo>
                  <a:pt x="260064" y="16680"/>
                </a:lnTo>
                <a:lnTo>
                  <a:pt x="264358" y="23714"/>
                </a:lnTo>
                <a:lnTo>
                  <a:pt x="267090" y="30311"/>
                </a:lnTo>
                <a:lnTo>
                  <a:pt x="269082" y="39565"/>
                </a:lnTo>
                <a:lnTo>
                  <a:pt x="270293" y="51419"/>
                </a:lnTo>
                <a:lnTo>
                  <a:pt x="270714" y="66119"/>
                </a:lnTo>
                <a:lnTo>
                  <a:pt x="270300" y="80742"/>
                </a:lnTo>
                <a:lnTo>
                  <a:pt x="254739" y="119175"/>
                </a:lnTo>
                <a:lnTo>
                  <a:pt x="274087" y="119175"/>
                </a:lnTo>
                <a:lnTo>
                  <a:pt x="284372" y="77009"/>
                </a:lnTo>
                <a:lnTo>
                  <a:pt x="284627" y="66119"/>
                </a:lnTo>
                <a:lnTo>
                  <a:pt x="284466" y="56993"/>
                </a:lnTo>
                <a:lnTo>
                  <a:pt x="275237" y="16278"/>
                </a:lnTo>
                <a:lnTo>
                  <a:pt x="273519" y="13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12659" y="3259006"/>
            <a:ext cx="551815" cy="156210"/>
          </a:xfrm>
          <a:custGeom>
            <a:avLst/>
            <a:gdLst/>
            <a:ahLst/>
            <a:cxnLst/>
            <a:rect l="l" t="t" r="r" b="b"/>
            <a:pathLst>
              <a:path w="551814" h="156210">
                <a:moveTo>
                  <a:pt x="40710" y="28738"/>
                </a:moveTo>
                <a:lnTo>
                  <a:pt x="27140" y="28738"/>
                </a:lnTo>
                <a:lnTo>
                  <a:pt x="27140" y="130027"/>
                </a:lnTo>
                <a:lnTo>
                  <a:pt x="40710" y="130027"/>
                </a:lnTo>
                <a:lnTo>
                  <a:pt x="40710" y="28738"/>
                </a:lnTo>
                <a:close/>
              </a:path>
              <a:path w="551814" h="156210">
                <a:moveTo>
                  <a:pt x="40710" y="0"/>
                </a:moveTo>
                <a:lnTo>
                  <a:pt x="31949" y="0"/>
                </a:lnTo>
                <a:lnTo>
                  <a:pt x="29544" y="5627"/>
                </a:lnTo>
                <a:lnTo>
                  <a:pt x="25594" y="11455"/>
                </a:lnTo>
                <a:lnTo>
                  <a:pt x="19753" y="17283"/>
                </a:lnTo>
                <a:lnTo>
                  <a:pt x="14085" y="23312"/>
                </a:lnTo>
                <a:lnTo>
                  <a:pt x="7558" y="28336"/>
                </a:lnTo>
                <a:lnTo>
                  <a:pt x="0" y="32557"/>
                </a:lnTo>
                <a:lnTo>
                  <a:pt x="0" y="47830"/>
                </a:lnTo>
                <a:lnTo>
                  <a:pt x="4122" y="46022"/>
                </a:lnTo>
                <a:lnTo>
                  <a:pt x="27140" y="28738"/>
                </a:lnTo>
                <a:lnTo>
                  <a:pt x="40710" y="28738"/>
                </a:lnTo>
                <a:lnTo>
                  <a:pt x="40710" y="0"/>
                </a:lnTo>
                <a:close/>
              </a:path>
              <a:path w="551814" h="156210">
                <a:moveTo>
                  <a:pt x="102376" y="111940"/>
                </a:moveTo>
                <a:lnTo>
                  <a:pt x="86917" y="111940"/>
                </a:lnTo>
                <a:lnTo>
                  <a:pt x="86917" y="130027"/>
                </a:lnTo>
                <a:lnTo>
                  <a:pt x="94818" y="130027"/>
                </a:lnTo>
                <a:lnTo>
                  <a:pt x="94475" y="135453"/>
                </a:lnTo>
                <a:lnTo>
                  <a:pt x="86230" y="148918"/>
                </a:lnTo>
                <a:lnTo>
                  <a:pt x="90009" y="155751"/>
                </a:lnTo>
                <a:lnTo>
                  <a:pt x="94303" y="153540"/>
                </a:lnTo>
                <a:lnTo>
                  <a:pt x="97395" y="150325"/>
                </a:lnTo>
                <a:lnTo>
                  <a:pt x="99456" y="146104"/>
                </a:lnTo>
                <a:lnTo>
                  <a:pt x="101517" y="142085"/>
                </a:lnTo>
                <a:lnTo>
                  <a:pt x="102376" y="136659"/>
                </a:lnTo>
                <a:lnTo>
                  <a:pt x="102376" y="111940"/>
                </a:lnTo>
                <a:close/>
              </a:path>
              <a:path w="551814" h="156210">
                <a:moveTo>
                  <a:pt x="132093" y="93852"/>
                </a:moveTo>
                <a:lnTo>
                  <a:pt x="118351" y="95862"/>
                </a:lnTo>
                <a:lnTo>
                  <a:pt x="119537" y="103508"/>
                </a:lnTo>
                <a:lnTo>
                  <a:pt x="121787" y="110457"/>
                </a:lnTo>
                <a:lnTo>
                  <a:pt x="153565" y="132439"/>
                </a:lnTo>
                <a:lnTo>
                  <a:pt x="161300" y="131688"/>
                </a:lnTo>
                <a:lnTo>
                  <a:pt x="168294" y="129449"/>
                </a:lnTo>
                <a:lnTo>
                  <a:pt x="174580" y="125741"/>
                </a:lnTo>
                <a:lnTo>
                  <a:pt x="180189" y="120581"/>
                </a:lnTo>
                <a:lnTo>
                  <a:pt x="181239" y="119175"/>
                </a:lnTo>
                <a:lnTo>
                  <a:pt x="148240" y="119175"/>
                </a:lnTo>
                <a:lnTo>
                  <a:pt x="143602" y="117165"/>
                </a:lnTo>
                <a:lnTo>
                  <a:pt x="139823" y="113145"/>
                </a:lnTo>
                <a:lnTo>
                  <a:pt x="136215" y="109126"/>
                </a:lnTo>
                <a:lnTo>
                  <a:pt x="133467" y="102695"/>
                </a:lnTo>
                <a:lnTo>
                  <a:pt x="132093" y="93852"/>
                </a:lnTo>
                <a:close/>
              </a:path>
              <a:path w="551814" h="156210">
                <a:moveTo>
                  <a:pt x="182804" y="66922"/>
                </a:moveTo>
                <a:lnTo>
                  <a:pt x="161123" y="66922"/>
                </a:lnTo>
                <a:lnTo>
                  <a:pt x="166276" y="69334"/>
                </a:lnTo>
                <a:lnTo>
                  <a:pt x="174521" y="78981"/>
                </a:lnTo>
                <a:lnTo>
                  <a:pt x="176582" y="84809"/>
                </a:lnTo>
                <a:lnTo>
                  <a:pt x="176548" y="99979"/>
                </a:lnTo>
                <a:lnTo>
                  <a:pt x="174349" y="106312"/>
                </a:lnTo>
                <a:lnTo>
                  <a:pt x="169883" y="111337"/>
                </a:lnTo>
                <a:lnTo>
                  <a:pt x="165417" y="116562"/>
                </a:lnTo>
                <a:lnTo>
                  <a:pt x="160092" y="119175"/>
                </a:lnTo>
                <a:lnTo>
                  <a:pt x="181239" y="119175"/>
                </a:lnTo>
                <a:lnTo>
                  <a:pt x="184825" y="114367"/>
                </a:lnTo>
                <a:lnTo>
                  <a:pt x="188155" y="107493"/>
                </a:lnTo>
                <a:lnTo>
                  <a:pt x="190166" y="99979"/>
                </a:lnTo>
                <a:lnTo>
                  <a:pt x="190839" y="91843"/>
                </a:lnTo>
                <a:lnTo>
                  <a:pt x="190839" y="83402"/>
                </a:lnTo>
                <a:lnTo>
                  <a:pt x="188950" y="76368"/>
                </a:lnTo>
                <a:lnTo>
                  <a:pt x="185343" y="70741"/>
                </a:lnTo>
                <a:lnTo>
                  <a:pt x="182804" y="66922"/>
                </a:lnTo>
                <a:close/>
              </a:path>
              <a:path w="551814" h="156210">
                <a:moveTo>
                  <a:pt x="179278" y="13063"/>
                </a:moveTo>
                <a:lnTo>
                  <a:pt x="158718" y="13063"/>
                </a:lnTo>
                <a:lnTo>
                  <a:pt x="163184" y="14871"/>
                </a:lnTo>
                <a:lnTo>
                  <a:pt x="166448" y="18690"/>
                </a:lnTo>
                <a:lnTo>
                  <a:pt x="169883" y="22508"/>
                </a:lnTo>
                <a:lnTo>
                  <a:pt x="171429" y="27532"/>
                </a:lnTo>
                <a:lnTo>
                  <a:pt x="171429" y="40595"/>
                </a:lnTo>
                <a:lnTo>
                  <a:pt x="169196" y="46022"/>
                </a:lnTo>
                <a:lnTo>
                  <a:pt x="164558" y="49639"/>
                </a:lnTo>
                <a:lnTo>
                  <a:pt x="159920" y="53056"/>
                </a:lnTo>
                <a:lnTo>
                  <a:pt x="154767" y="54864"/>
                </a:lnTo>
                <a:lnTo>
                  <a:pt x="146672" y="54864"/>
                </a:lnTo>
                <a:lnTo>
                  <a:pt x="145148" y="68731"/>
                </a:lnTo>
                <a:lnTo>
                  <a:pt x="149098" y="67525"/>
                </a:lnTo>
                <a:lnTo>
                  <a:pt x="152190" y="66922"/>
                </a:lnTo>
                <a:lnTo>
                  <a:pt x="182804" y="66922"/>
                </a:lnTo>
                <a:lnTo>
                  <a:pt x="181735" y="65315"/>
                </a:lnTo>
                <a:lnTo>
                  <a:pt x="176754" y="61496"/>
                </a:lnTo>
                <a:lnTo>
                  <a:pt x="170227" y="59888"/>
                </a:lnTo>
                <a:lnTo>
                  <a:pt x="175208" y="57276"/>
                </a:lnTo>
                <a:lnTo>
                  <a:pt x="177595" y="54864"/>
                </a:lnTo>
                <a:lnTo>
                  <a:pt x="147724" y="54864"/>
                </a:lnTo>
                <a:lnTo>
                  <a:pt x="146694" y="54663"/>
                </a:lnTo>
                <a:lnTo>
                  <a:pt x="177794" y="54663"/>
                </a:lnTo>
                <a:lnTo>
                  <a:pt x="178987" y="53457"/>
                </a:lnTo>
                <a:lnTo>
                  <a:pt x="184140" y="44213"/>
                </a:lnTo>
                <a:lnTo>
                  <a:pt x="185343" y="39189"/>
                </a:lnTo>
                <a:lnTo>
                  <a:pt x="185293" y="27532"/>
                </a:lnTo>
                <a:lnTo>
                  <a:pt x="183968" y="22106"/>
                </a:lnTo>
                <a:lnTo>
                  <a:pt x="181392" y="17082"/>
                </a:lnTo>
                <a:lnTo>
                  <a:pt x="179278" y="13063"/>
                </a:lnTo>
                <a:close/>
              </a:path>
              <a:path w="551814" h="156210">
                <a:moveTo>
                  <a:pt x="159061" y="0"/>
                </a:moveTo>
                <a:lnTo>
                  <a:pt x="123783" y="19393"/>
                </a:lnTo>
                <a:lnTo>
                  <a:pt x="119725" y="33561"/>
                </a:lnTo>
                <a:lnTo>
                  <a:pt x="133467" y="36375"/>
                </a:lnTo>
                <a:lnTo>
                  <a:pt x="134326" y="28537"/>
                </a:lnTo>
                <a:lnTo>
                  <a:pt x="136559" y="22709"/>
                </a:lnTo>
                <a:lnTo>
                  <a:pt x="140166" y="18891"/>
                </a:lnTo>
                <a:lnTo>
                  <a:pt x="143773" y="14871"/>
                </a:lnTo>
                <a:lnTo>
                  <a:pt x="148068" y="13063"/>
                </a:lnTo>
                <a:lnTo>
                  <a:pt x="179278" y="13063"/>
                </a:lnTo>
                <a:lnTo>
                  <a:pt x="178643" y="11857"/>
                </a:lnTo>
                <a:lnTo>
                  <a:pt x="174864" y="7636"/>
                </a:lnTo>
                <a:lnTo>
                  <a:pt x="164558" y="1607"/>
                </a:lnTo>
                <a:lnTo>
                  <a:pt x="159061" y="0"/>
                </a:lnTo>
                <a:close/>
              </a:path>
              <a:path w="551814" h="156210">
                <a:moveTo>
                  <a:pt x="254224" y="0"/>
                </a:moveTo>
                <a:lnTo>
                  <a:pt x="217754" y="14768"/>
                </a:lnTo>
                <a:lnTo>
                  <a:pt x="212891" y="32758"/>
                </a:lnTo>
                <a:lnTo>
                  <a:pt x="212932" y="39992"/>
                </a:lnTo>
                <a:lnTo>
                  <a:pt x="229488" y="59888"/>
                </a:lnTo>
                <a:lnTo>
                  <a:pt x="222789" y="61898"/>
                </a:lnTo>
                <a:lnTo>
                  <a:pt x="217636" y="65717"/>
                </a:lnTo>
                <a:lnTo>
                  <a:pt x="213857" y="71344"/>
                </a:lnTo>
                <a:lnTo>
                  <a:pt x="210250" y="76971"/>
                </a:lnTo>
                <a:lnTo>
                  <a:pt x="208360" y="84206"/>
                </a:lnTo>
                <a:lnTo>
                  <a:pt x="208391" y="93048"/>
                </a:lnTo>
                <a:lnTo>
                  <a:pt x="230004" y="129374"/>
                </a:lnTo>
                <a:lnTo>
                  <a:pt x="244776" y="132238"/>
                </a:lnTo>
                <a:lnTo>
                  <a:pt x="252605" y="131522"/>
                </a:lnTo>
                <a:lnTo>
                  <a:pt x="259613" y="129374"/>
                </a:lnTo>
                <a:lnTo>
                  <a:pt x="265816" y="125794"/>
                </a:lnTo>
                <a:lnTo>
                  <a:pt x="271229" y="120782"/>
                </a:lnTo>
                <a:lnTo>
                  <a:pt x="272420" y="119175"/>
                </a:lnTo>
                <a:lnTo>
                  <a:pt x="240825" y="119175"/>
                </a:lnTo>
                <a:lnTo>
                  <a:pt x="236874" y="117969"/>
                </a:lnTo>
                <a:lnTo>
                  <a:pt x="233267" y="115758"/>
                </a:lnTo>
                <a:lnTo>
                  <a:pt x="229660" y="113346"/>
                </a:lnTo>
                <a:lnTo>
                  <a:pt x="226912" y="109930"/>
                </a:lnTo>
                <a:lnTo>
                  <a:pt x="225194" y="105710"/>
                </a:lnTo>
                <a:lnTo>
                  <a:pt x="223304" y="101489"/>
                </a:lnTo>
                <a:lnTo>
                  <a:pt x="222446" y="97068"/>
                </a:lnTo>
                <a:lnTo>
                  <a:pt x="222512" y="85010"/>
                </a:lnTo>
                <a:lnTo>
                  <a:pt x="224507" y="78981"/>
                </a:lnTo>
                <a:lnTo>
                  <a:pt x="228629" y="74157"/>
                </a:lnTo>
                <a:lnTo>
                  <a:pt x="232752" y="69133"/>
                </a:lnTo>
                <a:lnTo>
                  <a:pt x="238077" y="66721"/>
                </a:lnTo>
                <a:lnTo>
                  <a:pt x="272556" y="66721"/>
                </a:lnTo>
                <a:lnTo>
                  <a:pt x="272431" y="66520"/>
                </a:lnTo>
                <a:lnTo>
                  <a:pt x="267278" y="62300"/>
                </a:lnTo>
                <a:lnTo>
                  <a:pt x="260407" y="59888"/>
                </a:lnTo>
                <a:lnTo>
                  <a:pt x="265904" y="57276"/>
                </a:lnTo>
                <a:lnTo>
                  <a:pt x="270027" y="53859"/>
                </a:lnTo>
                <a:lnTo>
                  <a:pt x="270152" y="53658"/>
                </a:lnTo>
                <a:lnTo>
                  <a:pt x="239623" y="53658"/>
                </a:lnTo>
                <a:lnTo>
                  <a:pt x="235157" y="51850"/>
                </a:lnTo>
                <a:lnTo>
                  <a:pt x="231721" y="47830"/>
                </a:lnTo>
                <a:lnTo>
                  <a:pt x="228286" y="44012"/>
                </a:lnTo>
                <a:lnTo>
                  <a:pt x="226568" y="38988"/>
                </a:lnTo>
                <a:lnTo>
                  <a:pt x="226568" y="27532"/>
                </a:lnTo>
                <a:lnTo>
                  <a:pt x="228286" y="22709"/>
                </a:lnTo>
                <a:lnTo>
                  <a:pt x="231721" y="18891"/>
                </a:lnTo>
                <a:lnTo>
                  <a:pt x="235157" y="14871"/>
                </a:lnTo>
                <a:lnTo>
                  <a:pt x="239451" y="13063"/>
                </a:lnTo>
                <a:lnTo>
                  <a:pt x="270318" y="13063"/>
                </a:lnTo>
                <a:lnTo>
                  <a:pt x="267965" y="9847"/>
                </a:lnTo>
                <a:lnTo>
                  <a:pt x="261953" y="3416"/>
                </a:lnTo>
                <a:lnTo>
                  <a:pt x="254224" y="0"/>
                </a:lnTo>
                <a:close/>
              </a:path>
              <a:path w="551814" h="156210">
                <a:moveTo>
                  <a:pt x="272556" y="66721"/>
                </a:moveTo>
                <a:lnTo>
                  <a:pt x="251132" y="66721"/>
                </a:lnTo>
                <a:lnTo>
                  <a:pt x="256628" y="69133"/>
                </a:lnTo>
                <a:lnTo>
                  <a:pt x="265217" y="79182"/>
                </a:lnTo>
                <a:lnTo>
                  <a:pt x="267149" y="85211"/>
                </a:lnTo>
                <a:lnTo>
                  <a:pt x="267241" y="100999"/>
                </a:lnTo>
                <a:lnTo>
                  <a:pt x="265217" y="107116"/>
                </a:lnTo>
                <a:lnTo>
                  <a:pt x="260923" y="111940"/>
                </a:lnTo>
                <a:lnTo>
                  <a:pt x="256800" y="116763"/>
                </a:lnTo>
                <a:lnTo>
                  <a:pt x="251475" y="119175"/>
                </a:lnTo>
                <a:lnTo>
                  <a:pt x="272420" y="119175"/>
                </a:lnTo>
                <a:lnTo>
                  <a:pt x="275628" y="114832"/>
                </a:lnTo>
                <a:lnTo>
                  <a:pt x="278723" y="108272"/>
                </a:lnTo>
                <a:lnTo>
                  <a:pt x="280577" y="100999"/>
                </a:lnTo>
                <a:lnTo>
                  <a:pt x="281192" y="93048"/>
                </a:lnTo>
                <a:lnTo>
                  <a:pt x="281192" y="85010"/>
                </a:lnTo>
                <a:lnTo>
                  <a:pt x="279474" y="78177"/>
                </a:lnTo>
                <a:lnTo>
                  <a:pt x="276039" y="72349"/>
                </a:lnTo>
                <a:lnTo>
                  <a:pt x="272556" y="66721"/>
                </a:lnTo>
                <a:close/>
              </a:path>
              <a:path w="551814" h="156210">
                <a:moveTo>
                  <a:pt x="270318" y="13063"/>
                </a:moveTo>
                <a:lnTo>
                  <a:pt x="249929" y="13063"/>
                </a:lnTo>
                <a:lnTo>
                  <a:pt x="254234" y="15085"/>
                </a:lnTo>
                <a:lnTo>
                  <a:pt x="257659" y="19092"/>
                </a:lnTo>
                <a:lnTo>
                  <a:pt x="261094" y="22910"/>
                </a:lnTo>
                <a:lnTo>
                  <a:pt x="262675" y="27532"/>
                </a:lnTo>
                <a:lnTo>
                  <a:pt x="262748" y="39591"/>
                </a:lnTo>
                <a:lnTo>
                  <a:pt x="261266" y="44213"/>
                </a:lnTo>
                <a:lnTo>
                  <a:pt x="257831" y="48031"/>
                </a:lnTo>
                <a:lnTo>
                  <a:pt x="254567" y="51850"/>
                </a:lnTo>
                <a:lnTo>
                  <a:pt x="250273" y="53658"/>
                </a:lnTo>
                <a:lnTo>
                  <a:pt x="270152" y="53658"/>
                </a:lnTo>
                <a:lnTo>
                  <a:pt x="272775" y="49438"/>
                </a:lnTo>
                <a:lnTo>
                  <a:pt x="275352" y="45017"/>
                </a:lnTo>
                <a:lnTo>
                  <a:pt x="276726" y="39992"/>
                </a:lnTo>
                <a:lnTo>
                  <a:pt x="276629" y="32758"/>
                </a:lnTo>
                <a:lnTo>
                  <a:pt x="276178" y="27143"/>
                </a:lnTo>
                <a:lnTo>
                  <a:pt x="274536" y="20850"/>
                </a:lnTo>
                <a:lnTo>
                  <a:pt x="271789" y="15072"/>
                </a:lnTo>
                <a:lnTo>
                  <a:pt x="270318" y="13063"/>
                </a:lnTo>
                <a:close/>
              </a:path>
              <a:path w="551814" h="156210">
                <a:moveTo>
                  <a:pt x="362815" y="13264"/>
                </a:moveTo>
                <a:lnTo>
                  <a:pt x="341312" y="13264"/>
                </a:lnTo>
                <a:lnTo>
                  <a:pt x="346294" y="15474"/>
                </a:lnTo>
                <a:lnTo>
                  <a:pt x="350245" y="19695"/>
                </a:lnTo>
                <a:lnTo>
                  <a:pt x="354195" y="24116"/>
                </a:lnTo>
                <a:lnTo>
                  <a:pt x="356085" y="29341"/>
                </a:lnTo>
                <a:lnTo>
                  <a:pt x="356085" y="41600"/>
                </a:lnTo>
                <a:lnTo>
                  <a:pt x="354024" y="47830"/>
                </a:lnTo>
                <a:lnTo>
                  <a:pt x="325338" y="82196"/>
                </a:lnTo>
                <a:lnTo>
                  <a:pt x="319792" y="87588"/>
                </a:lnTo>
                <a:lnTo>
                  <a:pt x="314988" y="92621"/>
                </a:lnTo>
                <a:lnTo>
                  <a:pt x="296823" y="126208"/>
                </a:lnTo>
                <a:lnTo>
                  <a:pt x="296823" y="130027"/>
                </a:lnTo>
                <a:lnTo>
                  <a:pt x="370170" y="130027"/>
                </a:lnTo>
                <a:lnTo>
                  <a:pt x="370170" y="114753"/>
                </a:lnTo>
                <a:lnTo>
                  <a:pt x="315890" y="114753"/>
                </a:lnTo>
                <a:lnTo>
                  <a:pt x="317264" y="111940"/>
                </a:lnTo>
                <a:lnTo>
                  <a:pt x="337362" y="89833"/>
                </a:lnTo>
                <a:lnTo>
                  <a:pt x="344088" y="82978"/>
                </a:lnTo>
                <a:lnTo>
                  <a:pt x="369140" y="46223"/>
                </a:lnTo>
                <a:lnTo>
                  <a:pt x="369999" y="35973"/>
                </a:lnTo>
                <a:lnTo>
                  <a:pt x="369419" y="28707"/>
                </a:lnTo>
                <a:lnTo>
                  <a:pt x="367680" y="22006"/>
                </a:lnTo>
                <a:lnTo>
                  <a:pt x="364781" y="15908"/>
                </a:lnTo>
                <a:lnTo>
                  <a:pt x="362815" y="13264"/>
                </a:lnTo>
                <a:close/>
              </a:path>
              <a:path w="551814" h="156210">
                <a:moveTo>
                  <a:pt x="335472" y="0"/>
                </a:moveTo>
                <a:lnTo>
                  <a:pt x="302900" y="21353"/>
                </a:lnTo>
                <a:lnTo>
                  <a:pt x="299572" y="37581"/>
                </a:lnTo>
                <a:lnTo>
                  <a:pt x="313485" y="39189"/>
                </a:lnTo>
                <a:lnTo>
                  <a:pt x="313485" y="30949"/>
                </a:lnTo>
                <a:lnTo>
                  <a:pt x="315546" y="24518"/>
                </a:lnTo>
                <a:lnTo>
                  <a:pt x="319497" y="20096"/>
                </a:lnTo>
                <a:lnTo>
                  <a:pt x="323276" y="15474"/>
                </a:lnTo>
                <a:lnTo>
                  <a:pt x="328601" y="13264"/>
                </a:lnTo>
                <a:lnTo>
                  <a:pt x="362815" y="13264"/>
                </a:lnTo>
                <a:lnTo>
                  <a:pt x="360723" y="10450"/>
                </a:lnTo>
                <a:lnTo>
                  <a:pt x="355666" y="5850"/>
                </a:lnTo>
                <a:lnTo>
                  <a:pt x="349772" y="2587"/>
                </a:lnTo>
                <a:lnTo>
                  <a:pt x="343041" y="643"/>
                </a:lnTo>
                <a:lnTo>
                  <a:pt x="335472" y="0"/>
                </a:lnTo>
                <a:close/>
              </a:path>
              <a:path w="551814" h="156210">
                <a:moveTo>
                  <a:pt x="430806" y="0"/>
                </a:moveTo>
                <a:lnTo>
                  <a:pt x="395593" y="19695"/>
                </a:lnTo>
                <a:lnTo>
                  <a:pt x="388894" y="66119"/>
                </a:lnTo>
                <a:lnTo>
                  <a:pt x="389570" y="83192"/>
                </a:lnTo>
                <a:lnTo>
                  <a:pt x="404772" y="124607"/>
                </a:lnTo>
                <a:lnTo>
                  <a:pt x="433039" y="132238"/>
                </a:lnTo>
                <a:lnTo>
                  <a:pt x="439910" y="129625"/>
                </a:lnTo>
                <a:lnTo>
                  <a:pt x="445235" y="124601"/>
                </a:lnTo>
                <a:lnTo>
                  <a:pt x="450388" y="119376"/>
                </a:lnTo>
                <a:lnTo>
                  <a:pt x="450498" y="119175"/>
                </a:lnTo>
                <a:lnTo>
                  <a:pt x="418782" y="119175"/>
                </a:lnTo>
                <a:lnTo>
                  <a:pt x="413457" y="115758"/>
                </a:lnTo>
                <a:lnTo>
                  <a:pt x="402807" y="66119"/>
                </a:lnTo>
                <a:lnTo>
                  <a:pt x="403255" y="51419"/>
                </a:lnTo>
                <a:lnTo>
                  <a:pt x="418610" y="13264"/>
                </a:lnTo>
                <a:lnTo>
                  <a:pt x="449930" y="13264"/>
                </a:lnTo>
                <a:lnTo>
                  <a:pt x="448671" y="11053"/>
                </a:lnTo>
                <a:lnTo>
                  <a:pt x="445063" y="7033"/>
                </a:lnTo>
                <a:lnTo>
                  <a:pt x="440597" y="4220"/>
                </a:lnTo>
                <a:lnTo>
                  <a:pt x="435959" y="1406"/>
                </a:lnTo>
                <a:lnTo>
                  <a:pt x="430806" y="0"/>
                </a:lnTo>
                <a:close/>
              </a:path>
              <a:path w="551814" h="156210">
                <a:moveTo>
                  <a:pt x="449930" y="13264"/>
                </a:moveTo>
                <a:lnTo>
                  <a:pt x="431150" y="13264"/>
                </a:lnTo>
                <a:lnTo>
                  <a:pt x="436475" y="16680"/>
                </a:lnTo>
                <a:lnTo>
                  <a:pt x="440769" y="23714"/>
                </a:lnTo>
                <a:lnTo>
                  <a:pt x="443501" y="30311"/>
                </a:lnTo>
                <a:lnTo>
                  <a:pt x="445493" y="39565"/>
                </a:lnTo>
                <a:lnTo>
                  <a:pt x="446704" y="51419"/>
                </a:lnTo>
                <a:lnTo>
                  <a:pt x="447125" y="66119"/>
                </a:lnTo>
                <a:lnTo>
                  <a:pt x="446711" y="80742"/>
                </a:lnTo>
                <a:lnTo>
                  <a:pt x="431150" y="119175"/>
                </a:lnTo>
                <a:lnTo>
                  <a:pt x="450498" y="119175"/>
                </a:lnTo>
                <a:lnTo>
                  <a:pt x="460783" y="77009"/>
                </a:lnTo>
                <a:lnTo>
                  <a:pt x="461038" y="66119"/>
                </a:lnTo>
                <a:lnTo>
                  <a:pt x="460877" y="56993"/>
                </a:lnTo>
                <a:lnTo>
                  <a:pt x="451648" y="16278"/>
                </a:lnTo>
                <a:lnTo>
                  <a:pt x="449930" y="13264"/>
                </a:lnTo>
                <a:close/>
              </a:path>
              <a:path w="551814" h="156210">
                <a:moveTo>
                  <a:pt x="520987" y="0"/>
                </a:moveTo>
                <a:lnTo>
                  <a:pt x="485773" y="19695"/>
                </a:lnTo>
                <a:lnTo>
                  <a:pt x="479074" y="66119"/>
                </a:lnTo>
                <a:lnTo>
                  <a:pt x="479751" y="83192"/>
                </a:lnTo>
                <a:lnTo>
                  <a:pt x="494953" y="124607"/>
                </a:lnTo>
                <a:lnTo>
                  <a:pt x="523220" y="132238"/>
                </a:lnTo>
                <a:lnTo>
                  <a:pt x="530091" y="129625"/>
                </a:lnTo>
                <a:lnTo>
                  <a:pt x="535416" y="124601"/>
                </a:lnTo>
                <a:lnTo>
                  <a:pt x="540569" y="119376"/>
                </a:lnTo>
                <a:lnTo>
                  <a:pt x="540679" y="119175"/>
                </a:lnTo>
                <a:lnTo>
                  <a:pt x="508963" y="119175"/>
                </a:lnTo>
                <a:lnTo>
                  <a:pt x="503638" y="115758"/>
                </a:lnTo>
                <a:lnTo>
                  <a:pt x="492988" y="66119"/>
                </a:lnTo>
                <a:lnTo>
                  <a:pt x="493436" y="51419"/>
                </a:lnTo>
                <a:lnTo>
                  <a:pt x="508791" y="13264"/>
                </a:lnTo>
                <a:lnTo>
                  <a:pt x="540111" y="13264"/>
                </a:lnTo>
                <a:lnTo>
                  <a:pt x="538851" y="11053"/>
                </a:lnTo>
                <a:lnTo>
                  <a:pt x="535244" y="7033"/>
                </a:lnTo>
                <a:lnTo>
                  <a:pt x="530778" y="4220"/>
                </a:lnTo>
                <a:lnTo>
                  <a:pt x="526140" y="1406"/>
                </a:lnTo>
                <a:lnTo>
                  <a:pt x="520987" y="0"/>
                </a:lnTo>
                <a:close/>
              </a:path>
              <a:path w="551814" h="156210">
                <a:moveTo>
                  <a:pt x="540111" y="13264"/>
                </a:moveTo>
                <a:lnTo>
                  <a:pt x="521331" y="13264"/>
                </a:lnTo>
                <a:lnTo>
                  <a:pt x="526655" y="16680"/>
                </a:lnTo>
                <a:lnTo>
                  <a:pt x="530950" y="23714"/>
                </a:lnTo>
                <a:lnTo>
                  <a:pt x="533682" y="30311"/>
                </a:lnTo>
                <a:lnTo>
                  <a:pt x="535674" y="39565"/>
                </a:lnTo>
                <a:lnTo>
                  <a:pt x="536884" y="51419"/>
                </a:lnTo>
                <a:lnTo>
                  <a:pt x="537305" y="66119"/>
                </a:lnTo>
                <a:lnTo>
                  <a:pt x="536892" y="80742"/>
                </a:lnTo>
                <a:lnTo>
                  <a:pt x="521331" y="119175"/>
                </a:lnTo>
                <a:lnTo>
                  <a:pt x="540679" y="119175"/>
                </a:lnTo>
                <a:lnTo>
                  <a:pt x="550964" y="77009"/>
                </a:lnTo>
                <a:lnTo>
                  <a:pt x="551219" y="66119"/>
                </a:lnTo>
                <a:lnTo>
                  <a:pt x="551058" y="56993"/>
                </a:lnTo>
                <a:lnTo>
                  <a:pt x="541829" y="16278"/>
                </a:lnTo>
                <a:lnTo>
                  <a:pt x="540111" y="13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90466" y="3233282"/>
            <a:ext cx="753052" cy="181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0923" y="2268627"/>
            <a:ext cx="1002247" cy="169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68488" y="2268627"/>
            <a:ext cx="1040841" cy="169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3928" y="1435005"/>
            <a:ext cx="1561931" cy="167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2654" y="1781075"/>
            <a:ext cx="275590" cy="130175"/>
          </a:xfrm>
          <a:custGeom>
            <a:avLst/>
            <a:gdLst/>
            <a:ahLst/>
            <a:cxnLst/>
            <a:rect l="l" t="t" r="r" b="b"/>
            <a:pathLst>
              <a:path w="275589" h="130175">
                <a:moveTo>
                  <a:pt x="14600" y="0"/>
                </a:moveTo>
                <a:lnTo>
                  <a:pt x="0" y="0"/>
                </a:lnTo>
                <a:lnTo>
                  <a:pt x="0" y="129625"/>
                </a:lnTo>
                <a:lnTo>
                  <a:pt x="69224" y="129625"/>
                </a:lnTo>
                <a:lnTo>
                  <a:pt x="69224" y="114351"/>
                </a:lnTo>
                <a:lnTo>
                  <a:pt x="14600" y="114351"/>
                </a:lnTo>
                <a:lnTo>
                  <a:pt x="14600" y="0"/>
                </a:lnTo>
                <a:close/>
              </a:path>
              <a:path w="275589" h="130175">
                <a:moveTo>
                  <a:pt x="137590" y="0"/>
                </a:moveTo>
                <a:lnTo>
                  <a:pt x="90696" y="0"/>
                </a:lnTo>
                <a:lnTo>
                  <a:pt x="90696" y="129625"/>
                </a:lnTo>
                <a:lnTo>
                  <a:pt x="137590" y="129625"/>
                </a:lnTo>
                <a:lnTo>
                  <a:pt x="161638" y="120983"/>
                </a:lnTo>
                <a:lnTo>
                  <a:pt x="165417" y="118170"/>
                </a:lnTo>
                <a:lnTo>
                  <a:pt x="168681" y="114351"/>
                </a:lnTo>
                <a:lnTo>
                  <a:pt x="105468" y="114351"/>
                </a:lnTo>
                <a:lnTo>
                  <a:pt x="105468" y="15474"/>
                </a:lnTo>
                <a:lnTo>
                  <a:pt x="168797" y="15474"/>
                </a:lnTo>
                <a:lnTo>
                  <a:pt x="164902" y="11053"/>
                </a:lnTo>
                <a:lnTo>
                  <a:pt x="160435" y="6832"/>
                </a:lnTo>
                <a:lnTo>
                  <a:pt x="155111" y="3617"/>
                </a:lnTo>
                <a:lnTo>
                  <a:pt x="144117" y="803"/>
                </a:lnTo>
                <a:lnTo>
                  <a:pt x="137590" y="0"/>
                </a:lnTo>
                <a:close/>
              </a:path>
              <a:path w="275589" h="130175">
                <a:moveTo>
                  <a:pt x="168797" y="15474"/>
                </a:moveTo>
                <a:lnTo>
                  <a:pt x="137418" y="15474"/>
                </a:lnTo>
                <a:lnTo>
                  <a:pt x="143773" y="16278"/>
                </a:lnTo>
                <a:lnTo>
                  <a:pt x="147724" y="17886"/>
                </a:lnTo>
                <a:lnTo>
                  <a:pt x="166949" y="54378"/>
                </a:lnTo>
                <a:lnTo>
                  <a:pt x="167306" y="73554"/>
                </a:lnTo>
                <a:lnTo>
                  <a:pt x="166276" y="81995"/>
                </a:lnTo>
                <a:lnTo>
                  <a:pt x="164386" y="88828"/>
                </a:lnTo>
                <a:lnTo>
                  <a:pt x="162325" y="95862"/>
                </a:lnTo>
                <a:lnTo>
                  <a:pt x="159748" y="101288"/>
                </a:lnTo>
                <a:lnTo>
                  <a:pt x="156141" y="105107"/>
                </a:lnTo>
                <a:lnTo>
                  <a:pt x="153736" y="108121"/>
                </a:lnTo>
                <a:lnTo>
                  <a:pt x="150473" y="110332"/>
                </a:lnTo>
                <a:lnTo>
                  <a:pt x="142228" y="113547"/>
                </a:lnTo>
                <a:lnTo>
                  <a:pt x="136387" y="114351"/>
                </a:lnTo>
                <a:lnTo>
                  <a:pt x="168681" y="114351"/>
                </a:lnTo>
                <a:lnTo>
                  <a:pt x="181671" y="78076"/>
                </a:lnTo>
                <a:lnTo>
                  <a:pt x="182416" y="63908"/>
                </a:lnTo>
                <a:lnTo>
                  <a:pt x="182135" y="55743"/>
                </a:lnTo>
                <a:lnTo>
                  <a:pt x="169019" y="15725"/>
                </a:lnTo>
                <a:lnTo>
                  <a:pt x="168797" y="15474"/>
                </a:lnTo>
                <a:close/>
              </a:path>
              <a:path w="275589" h="130175">
                <a:moveTo>
                  <a:pt x="220728" y="0"/>
                </a:moveTo>
                <a:lnTo>
                  <a:pt x="206127" y="0"/>
                </a:lnTo>
                <a:lnTo>
                  <a:pt x="206127" y="129625"/>
                </a:lnTo>
                <a:lnTo>
                  <a:pt x="275352" y="129625"/>
                </a:lnTo>
                <a:lnTo>
                  <a:pt x="275352" y="114351"/>
                </a:lnTo>
                <a:lnTo>
                  <a:pt x="220728" y="114351"/>
                </a:lnTo>
                <a:lnTo>
                  <a:pt x="22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82654" y="1959938"/>
            <a:ext cx="285750" cy="133985"/>
          </a:xfrm>
          <a:custGeom>
            <a:avLst/>
            <a:gdLst/>
            <a:ahLst/>
            <a:cxnLst/>
            <a:rect l="l" t="t" r="r" b="b"/>
            <a:pathLst>
              <a:path w="285750" h="133985">
                <a:moveTo>
                  <a:pt x="14600" y="2009"/>
                </a:moveTo>
                <a:lnTo>
                  <a:pt x="0" y="2009"/>
                </a:lnTo>
                <a:lnTo>
                  <a:pt x="0" y="131635"/>
                </a:lnTo>
                <a:lnTo>
                  <a:pt x="69224" y="131635"/>
                </a:lnTo>
                <a:lnTo>
                  <a:pt x="69224" y="116361"/>
                </a:lnTo>
                <a:lnTo>
                  <a:pt x="14600" y="116361"/>
                </a:lnTo>
                <a:lnTo>
                  <a:pt x="14600" y="2009"/>
                </a:lnTo>
                <a:close/>
              </a:path>
              <a:path w="285750" h="133985">
                <a:moveTo>
                  <a:pt x="99628" y="88426"/>
                </a:moveTo>
                <a:lnTo>
                  <a:pt x="85886" y="90034"/>
                </a:lnTo>
                <a:lnTo>
                  <a:pt x="86058" y="98475"/>
                </a:lnTo>
                <a:lnTo>
                  <a:pt x="88119" y="106312"/>
                </a:lnTo>
                <a:lnTo>
                  <a:pt x="119167" y="132413"/>
                </a:lnTo>
                <a:lnTo>
                  <a:pt x="141025" y="133644"/>
                </a:lnTo>
                <a:lnTo>
                  <a:pt x="148068" y="132037"/>
                </a:lnTo>
                <a:lnTo>
                  <a:pt x="154423" y="128620"/>
                </a:lnTo>
                <a:lnTo>
                  <a:pt x="160607" y="125204"/>
                </a:lnTo>
                <a:lnTo>
                  <a:pt x="165589" y="120581"/>
                </a:lnTo>
                <a:lnTo>
                  <a:pt x="166785" y="118371"/>
                </a:lnTo>
                <a:lnTo>
                  <a:pt x="126081" y="118371"/>
                </a:lnTo>
                <a:lnTo>
                  <a:pt x="120412" y="117165"/>
                </a:lnTo>
                <a:lnTo>
                  <a:pt x="110450" y="111940"/>
                </a:lnTo>
                <a:lnTo>
                  <a:pt x="106671" y="108523"/>
                </a:lnTo>
                <a:lnTo>
                  <a:pt x="101861" y="100484"/>
                </a:lnTo>
                <a:lnTo>
                  <a:pt x="100315" y="95058"/>
                </a:lnTo>
                <a:lnTo>
                  <a:pt x="99628" y="88426"/>
                </a:lnTo>
                <a:close/>
              </a:path>
              <a:path w="285750" h="133985">
                <a:moveTo>
                  <a:pt x="137246" y="0"/>
                </a:moveTo>
                <a:lnTo>
                  <a:pt x="121615" y="0"/>
                </a:lnTo>
                <a:lnTo>
                  <a:pt x="114916" y="1406"/>
                </a:lnTo>
                <a:lnTo>
                  <a:pt x="108732" y="4421"/>
                </a:lnTo>
                <a:lnTo>
                  <a:pt x="102720" y="7234"/>
                </a:lnTo>
                <a:lnTo>
                  <a:pt x="90180" y="41399"/>
                </a:lnTo>
                <a:lnTo>
                  <a:pt x="91383" y="46825"/>
                </a:lnTo>
                <a:lnTo>
                  <a:pt x="96536" y="56472"/>
                </a:lnTo>
                <a:lnTo>
                  <a:pt x="100487" y="60491"/>
                </a:lnTo>
                <a:lnTo>
                  <a:pt x="105812" y="63707"/>
                </a:lnTo>
                <a:lnTo>
                  <a:pt x="109934" y="66320"/>
                </a:lnTo>
                <a:lnTo>
                  <a:pt x="116977" y="68932"/>
                </a:lnTo>
                <a:lnTo>
                  <a:pt x="137246" y="74559"/>
                </a:lnTo>
                <a:lnTo>
                  <a:pt x="143773" y="76770"/>
                </a:lnTo>
                <a:lnTo>
                  <a:pt x="146865" y="78177"/>
                </a:lnTo>
                <a:lnTo>
                  <a:pt x="151503" y="80186"/>
                </a:lnTo>
                <a:lnTo>
                  <a:pt x="154767" y="82799"/>
                </a:lnTo>
                <a:lnTo>
                  <a:pt x="156828" y="85814"/>
                </a:lnTo>
                <a:lnTo>
                  <a:pt x="158718" y="88828"/>
                </a:lnTo>
                <a:lnTo>
                  <a:pt x="159748" y="92446"/>
                </a:lnTo>
                <a:lnTo>
                  <a:pt x="159748" y="100484"/>
                </a:lnTo>
                <a:lnTo>
                  <a:pt x="158718" y="104102"/>
                </a:lnTo>
                <a:lnTo>
                  <a:pt x="137933" y="118371"/>
                </a:lnTo>
                <a:lnTo>
                  <a:pt x="166785" y="118371"/>
                </a:lnTo>
                <a:lnTo>
                  <a:pt x="168852" y="114552"/>
                </a:lnTo>
                <a:lnTo>
                  <a:pt x="172288" y="108523"/>
                </a:lnTo>
                <a:lnTo>
                  <a:pt x="173834" y="102092"/>
                </a:lnTo>
                <a:lnTo>
                  <a:pt x="154939" y="63305"/>
                </a:lnTo>
                <a:lnTo>
                  <a:pt x="118695" y="51850"/>
                </a:lnTo>
                <a:lnTo>
                  <a:pt x="111308" y="48835"/>
                </a:lnTo>
                <a:lnTo>
                  <a:pt x="108560" y="45821"/>
                </a:lnTo>
                <a:lnTo>
                  <a:pt x="105640" y="43007"/>
                </a:lnTo>
                <a:lnTo>
                  <a:pt x="104266" y="38988"/>
                </a:lnTo>
                <a:lnTo>
                  <a:pt x="120756" y="15072"/>
                </a:lnTo>
                <a:lnTo>
                  <a:pt x="163413" y="15072"/>
                </a:lnTo>
                <a:lnTo>
                  <a:pt x="161810" y="12259"/>
                </a:lnTo>
                <a:lnTo>
                  <a:pt x="157000" y="7636"/>
                </a:lnTo>
                <a:lnTo>
                  <a:pt x="150816" y="4622"/>
                </a:lnTo>
                <a:lnTo>
                  <a:pt x="144461" y="1406"/>
                </a:lnTo>
                <a:lnTo>
                  <a:pt x="137246" y="0"/>
                </a:lnTo>
                <a:close/>
              </a:path>
              <a:path w="285750" h="133985">
                <a:moveTo>
                  <a:pt x="163413" y="15072"/>
                </a:moveTo>
                <a:lnTo>
                  <a:pt x="138105" y="15072"/>
                </a:lnTo>
                <a:lnTo>
                  <a:pt x="144461" y="17082"/>
                </a:lnTo>
                <a:lnTo>
                  <a:pt x="148755" y="21302"/>
                </a:lnTo>
                <a:lnTo>
                  <a:pt x="153221" y="25523"/>
                </a:lnTo>
                <a:lnTo>
                  <a:pt x="155798" y="31552"/>
                </a:lnTo>
                <a:lnTo>
                  <a:pt x="156656" y="39792"/>
                </a:lnTo>
                <a:lnTo>
                  <a:pt x="170742" y="38586"/>
                </a:lnTo>
                <a:lnTo>
                  <a:pt x="170398" y="31150"/>
                </a:lnTo>
                <a:lnTo>
                  <a:pt x="168681" y="24317"/>
                </a:lnTo>
                <a:lnTo>
                  <a:pt x="163413" y="15072"/>
                </a:lnTo>
                <a:close/>
              </a:path>
              <a:path w="285750" h="133985">
                <a:moveTo>
                  <a:pt x="240653" y="2009"/>
                </a:moveTo>
                <a:lnTo>
                  <a:pt x="193759" y="2009"/>
                </a:lnTo>
                <a:lnTo>
                  <a:pt x="193759" y="131635"/>
                </a:lnTo>
                <a:lnTo>
                  <a:pt x="240653" y="131635"/>
                </a:lnTo>
                <a:lnTo>
                  <a:pt x="264702" y="122993"/>
                </a:lnTo>
                <a:lnTo>
                  <a:pt x="268481" y="120179"/>
                </a:lnTo>
                <a:lnTo>
                  <a:pt x="271744" y="116361"/>
                </a:lnTo>
                <a:lnTo>
                  <a:pt x="208532" y="116361"/>
                </a:lnTo>
                <a:lnTo>
                  <a:pt x="208532" y="17484"/>
                </a:lnTo>
                <a:lnTo>
                  <a:pt x="271861" y="17484"/>
                </a:lnTo>
                <a:lnTo>
                  <a:pt x="267965" y="13063"/>
                </a:lnTo>
                <a:lnTo>
                  <a:pt x="263499" y="8842"/>
                </a:lnTo>
                <a:lnTo>
                  <a:pt x="258174" y="5627"/>
                </a:lnTo>
                <a:lnTo>
                  <a:pt x="247181" y="2813"/>
                </a:lnTo>
                <a:lnTo>
                  <a:pt x="240653" y="2009"/>
                </a:lnTo>
                <a:close/>
              </a:path>
              <a:path w="285750" h="133985">
                <a:moveTo>
                  <a:pt x="271861" y="17484"/>
                </a:moveTo>
                <a:lnTo>
                  <a:pt x="240482" y="17484"/>
                </a:lnTo>
                <a:lnTo>
                  <a:pt x="246837" y="18288"/>
                </a:lnTo>
                <a:lnTo>
                  <a:pt x="250788" y="19896"/>
                </a:lnTo>
                <a:lnTo>
                  <a:pt x="270013" y="56387"/>
                </a:lnTo>
                <a:lnTo>
                  <a:pt x="270370" y="75564"/>
                </a:lnTo>
                <a:lnTo>
                  <a:pt x="269340" y="84005"/>
                </a:lnTo>
                <a:lnTo>
                  <a:pt x="267450" y="90838"/>
                </a:lnTo>
                <a:lnTo>
                  <a:pt x="265389" y="97872"/>
                </a:lnTo>
                <a:lnTo>
                  <a:pt x="262812" y="103298"/>
                </a:lnTo>
                <a:lnTo>
                  <a:pt x="259205" y="107116"/>
                </a:lnTo>
                <a:lnTo>
                  <a:pt x="256800" y="110131"/>
                </a:lnTo>
                <a:lnTo>
                  <a:pt x="253536" y="112342"/>
                </a:lnTo>
                <a:lnTo>
                  <a:pt x="245291" y="115557"/>
                </a:lnTo>
                <a:lnTo>
                  <a:pt x="239451" y="116361"/>
                </a:lnTo>
                <a:lnTo>
                  <a:pt x="271744" y="116361"/>
                </a:lnTo>
                <a:lnTo>
                  <a:pt x="284735" y="80086"/>
                </a:lnTo>
                <a:lnTo>
                  <a:pt x="285479" y="65918"/>
                </a:lnTo>
                <a:lnTo>
                  <a:pt x="285199" y="57753"/>
                </a:lnTo>
                <a:lnTo>
                  <a:pt x="272083" y="17735"/>
                </a:lnTo>
                <a:lnTo>
                  <a:pt x="271861" y="17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2417" y="5278852"/>
            <a:ext cx="3683482" cy="1698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565515" y="2183215"/>
          <a:ext cx="8007350" cy="294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532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44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4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767" y="224739"/>
            <a:ext cx="8759825" cy="562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Συγγραφή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Αποτελέσματος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στην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Ανάλυση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Διακύμανσης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Μιας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Κατεύθυνσης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(One 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Anova)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76200" marR="68580" algn="just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Ανάλυση Διακύμανσης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Μιας Κατεύθυνσης (One  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Way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Anova)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εάν υπάρχουν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LDL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ΔΜΣ, υπέρβαρων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παχύσαρκων.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ανάλυση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έδειξε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ότι υπάρχουν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σημαντικές διαφορές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στην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LDL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λόγω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επίδρασης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ΔΜΣ 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spc="-7" baseline="-20833" dirty="0">
                <a:solidFill>
                  <a:srgbClr val="001F5F"/>
                </a:solidFill>
                <a:latin typeface="Calibri"/>
                <a:cs typeface="Calibri"/>
              </a:rPr>
              <a:t>2,27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= 492.565,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&lt;.001). Στη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συνέχεια, εφαρμόστηκε το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Πολλαπλών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Συγκρίσεων LSD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να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μεταξύ   ποιών 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βαθμίδων 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της 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ανεξάρτητης</a:t>
            </a:r>
            <a:r>
              <a:rPr sz="2400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</a:t>
            </a:r>
            <a:endParaRPr sz="240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  <a:spcBef>
                <a:spcPts val="10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Κατηγορίες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ΔΜΣ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(BMI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Groups)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</a:t>
            </a:r>
            <a:r>
              <a:rPr sz="24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σημαντικές</a:t>
            </a:r>
            <a:endParaRPr sz="240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διαφορές.</a:t>
            </a:r>
            <a:r>
              <a:rPr sz="24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Aπό</a:t>
            </a:r>
            <a:r>
              <a:rPr sz="2400" spc="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τα</a:t>
            </a:r>
            <a:r>
              <a:rPr sz="2400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</a:t>
            </a:r>
            <a:r>
              <a:rPr sz="2400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φαίνεται</a:t>
            </a:r>
            <a:r>
              <a:rPr sz="2400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ότι</a:t>
            </a:r>
            <a:r>
              <a:rPr sz="2400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οι</a:t>
            </a:r>
            <a:r>
              <a:rPr sz="2400" spc="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παχύσαρκοι</a:t>
            </a:r>
            <a:r>
              <a:rPr sz="24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i="1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  <a:p>
            <a:pPr marL="76200" marR="68580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127.40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3.47)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LDL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τους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υπέρβαρους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111.88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2.59)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αυτούς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κανονικό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ΔΜΣ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 87.25 ± 2.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90).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2082" y="488950"/>
            <a:ext cx="5821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Βιβλιογραφία </a:t>
            </a:r>
            <a:r>
              <a:rPr sz="3600" dirty="0"/>
              <a:t>9</a:t>
            </a:r>
            <a:r>
              <a:rPr sz="3600" baseline="25462" dirty="0"/>
              <a:t>ου</a:t>
            </a:r>
            <a:r>
              <a:rPr sz="3600" spc="187" baseline="25462" dirty="0"/>
              <a:t> </a:t>
            </a:r>
            <a:r>
              <a:rPr sz="3600" spc="-5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6090" y="1479982"/>
            <a:ext cx="8511540" cy="318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marR="111760" indent="-287020" algn="just">
              <a:lnSpc>
                <a:spcPct val="115100"/>
              </a:lnSpc>
              <a:spcBef>
                <a:spcPts val="100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A. 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SPSS (3</a:t>
            </a:r>
            <a:r>
              <a:rPr sz="2025" i="1" spc="-15" baseline="2469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London: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Sage 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Publications.</a:t>
            </a:r>
            <a:endParaRPr sz="2000">
              <a:latin typeface="Calibri"/>
              <a:cs typeface="Calibri"/>
            </a:endParaRPr>
          </a:p>
          <a:p>
            <a:pPr marL="362585" marR="111125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30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and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5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62585" marR="1066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&amp; Μίνος,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της  Στατιστικής στις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Επιστήμες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3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Υγείας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2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3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62585" marR="112395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63220" algn="l"/>
              </a:tabLst>
            </a:pP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Λ.,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της  συμπεριφοράς με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 χρήση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του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SPSS. </a:t>
            </a:r>
            <a:r>
              <a:rPr sz="2000" spc="-15" dirty="0">
                <a:solidFill>
                  <a:srgbClr val="001A4F"/>
                </a:solidFill>
                <a:latin typeface="Calibri"/>
                <a:cs typeface="Calibri"/>
              </a:rPr>
              <a:t>Αθήνα: Εκδόσεις</a:t>
            </a:r>
            <a:r>
              <a:rPr sz="2000" spc="114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638" y="159765"/>
            <a:ext cx="61398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Κριτήριο </a:t>
            </a:r>
            <a:r>
              <a:rPr sz="3200" i="1" spc="-5" dirty="0">
                <a:latin typeface="Calibri"/>
                <a:cs typeface="Calibri"/>
              </a:rPr>
              <a:t>t </a:t>
            </a:r>
            <a:r>
              <a:rPr sz="3200" spc="-10" dirty="0"/>
              <a:t>για </a:t>
            </a:r>
            <a:r>
              <a:rPr sz="3200" spc="-20" dirty="0"/>
              <a:t>Ανεξάρτητα</a:t>
            </a:r>
            <a:r>
              <a:rPr sz="3200" spc="40" dirty="0"/>
              <a:t> </a:t>
            </a:r>
            <a:r>
              <a:rPr sz="3200" spc="-20" dirty="0"/>
              <a:t>Δείγματα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784301"/>
            <a:ext cx="8613775" cy="583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Παραμετρικό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Πότε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χρησιμοποιείται;</a:t>
            </a:r>
            <a:endParaRPr sz="2400">
              <a:latin typeface="Calibri"/>
              <a:cs typeface="Calibri"/>
            </a:endParaRPr>
          </a:p>
          <a:p>
            <a:pPr marL="12700" marR="133667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Όταν έχουμε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ΕΞΑΡΤΗΜΕΝΗ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ποσοτική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Δείκτης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(BMI)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ΑΝΕΞΑΡΤΗΤΗ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ποιοτική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ΦΥΛΟ,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ΧΩΡΙΖΕΙ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μας σε 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ΔΥΟ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ΟΜΑΔΕΣ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(1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Άνδρες, 2 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Γυναίκες)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ts val="259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βρούμε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ΔΙΑΦΟΡΕΣ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ΕΞΑΡΤΗΜΕΝΗ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305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(π.χ.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ΒΜΙ)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ανδρών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</a:t>
            </a:r>
            <a:r>
              <a:rPr sz="24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γυναικών</a:t>
            </a:r>
            <a:endParaRPr sz="2400">
              <a:latin typeface="Calibri"/>
              <a:cs typeface="Calibri"/>
            </a:endParaRPr>
          </a:p>
          <a:p>
            <a:pPr marL="356870" marR="472440">
              <a:lnSpc>
                <a:spcPct val="80000"/>
              </a:lnSpc>
              <a:spcBef>
                <a:spcPts val="29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(ΑΝΕΞΑΡΤΗΤΗ),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εφαρμόζουμε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Κριτήριο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 για</a:t>
            </a:r>
            <a:r>
              <a:rPr sz="24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Ανεξάρτητα  Δείγματα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αλλιώς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Independent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Samples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t-test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ΠΡΟΣΟΧΗ: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έχει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μόνο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βαθμίδες,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χωρίζει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 δείγμα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μόνο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δύο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ομάδες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Λέγεται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ΔΙΧΟΤΟΜΟΣ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Ομάδες: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Πειραματική,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r>
              <a:rPr sz="22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Τάξη: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Δημοτικό,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r>
              <a:rPr sz="2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Γυμνάσιο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π.χ. Αθλητική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εμπειρία: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NAI,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</a:t>
            </a:r>
            <a:r>
              <a:rPr sz="22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OXI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Ηλικιακή κατηγορία: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1= 11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ετών,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2= 15</a:t>
            </a:r>
            <a:r>
              <a:rPr sz="2200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ετών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638" y="115900"/>
            <a:ext cx="61410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Κριτήριο </a:t>
            </a:r>
            <a:r>
              <a:rPr sz="3200" i="1" spc="-5" dirty="0">
                <a:latin typeface="Calibri"/>
                <a:cs typeface="Calibri"/>
              </a:rPr>
              <a:t>t </a:t>
            </a:r>
            <a:r>
              <a:rPr sz="3200" spc="-10" dirty="0"/>
              <a:t>για </a:t>
            </a:r>
            <a:r>
              <a:rPr sz="3200" spc="-20" dirty="0"/>
              <a:t>Ανεξάρτητα</a:t>
            </a:r>
            <a:r>
              <a:rPr sz="3200" spc="100" dirty="0"/>
              <a:t> </a:t>
            </a:r>
            <a:r>
              <a:rPr sz="3200" spc="-20" dirty="0"/>
              <a:t>Δείγματα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90" y="929081"/>
            <a:ext cx="8566785" cy="418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4970" marR="45085" indent="-344805">
              <a:lnSpc>
                <a:spcPts val="2310"/>
              </a:lnSpc>
              <a:spcBef>
                <a:spcPts val="555"/>
              </a:spcBef>
              <a:buFont typeface="Arial"/>
              <a:buChar char="•"/>
              <a:tabLst>
                <a:tab pos="394970" algn="l"/>
                <a:tab pos="395605" algn="l"/>
                <a:tab pos="1017269" algn="l"/>
                <a:tab pos="1523365" algn="l"/>
                <a:tab pos="2703195" algn="l"/>
                <a:tab pos="4197350" algn="l"/>
                <a:tab pos="5679440" algn="l"/>
                <a:tab pos="6953250" algn="l"/>
                <a:tab pos="770382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	υ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ι	στ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ά	σ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ν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φ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ρά	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	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ίκ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μεταξύ ανδρών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4970" indent="-344805">
              <a:lnSpc>
                <a:spcPts val="2590"/>
              </a:lnSpc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στον Δείκτη</a:t>
            </a:r>
            <a:r>
              <a:rPr sz="2400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Μάζας</a:t>
            </a:r>
            <a:endParaRPr sz="2400">
              <a:latin typeface="Calibri"/>
              <a:cs typeface="Calibri"/>
            </a:endParaRPr>
          </a:p>
          <a:p>
            <a:pPr marL="394970">
              <a:lnSpc>
                <a:spcPts val="259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Σώματος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(ΒΜΙ)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μεταξύ ανδρών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</a:t>
            </a:r>
            <a:r>
              <a:rPr sz="24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94970" marR="43180" indent="-344805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956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Δεν θα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Μέγιστη  Πρόσληψη Οξυγόνου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της πειραματικής  ομάδας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  <a:p>
            <a:pPr marL="50800" algn="just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4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400" b="1" spc="-7" baseline="-20833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4530" y="5088458"/>
            <a:ext cx="178562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  <a:tabLst>
                <a:tab pos="70485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στη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Μέγιστη</a:t>
            </a:r>
            <a:endParaRPr sz="2400">
              <a:latin typeface="Calibri"/>
              <a:cs typeface="Calibri"/>
            </a:endParaRPr>
          </a:p>
          <a:p>
            <a:pPr marL="82550">
              <a:lnSpc>
                <a:spcPts val="259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5088458"/>
            <a:ext cx="6532245" cy="977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στατιστικά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σημαντική διαφορά  Πρόσληψη Οξυγόνου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(VO2max) μεταξύ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της  ομάδας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ελέγχου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742" y="158953"/>
            <a:ext cx="61417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Κριτήριο </a:t>
            </a:r>
            <a:r>
              <a:rPr sz="3200" i="1" spc="-5" dirty="0">
                <a:latin typeface="Calibri"/>
                <a:cs typeface="Calibri"/>
              </a:rPr>
              <a:t>t </a:t>
            </a:r>
            <a:r>
              <a:rPr sz="3200" spc="-10" dirty="0"/>
              <a:t>για </a:t>
            </a:r>
            <a:r>
              <a:rPr sz="3200" spc="-20" dirty="0"/>
              <a:t>Ανεξάρτητα</a:t>
            </a:r>
            <a:r>
              <a:rPr sz="3200" spc="105" dirty="0"/>
              <a:t> </a:t>
            </a:r>
            <a:r>
              <a:rPr sz="3200" spc="-20" dirty="0"/>
              <a:t>Δείγματα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856234"/>
            <a:ext cx="863282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Compare Means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Independent Samples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Τ-test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(VO2max)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Variable(s)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 συνέχεια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ανεξάρτητη μεταβλητή (sex)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Define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Γράφω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3062351"/>
            <a:ext cx="4127500" cy="355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3062351"/>
            <a:ext cx="4032250" cy="3554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742" y="158953"/>
            <a:ext cx="61417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Κριτήριο </a:t>
            </a:r>
            <a:r>
              <a:rPr sz="3200" i="1" spc="-5" dirty="0">
                <a:latin typeface="Calibri"/>
                <a:cs typeface="Calibri"/>
              </a:rPr>
              <a:t>t </a:t>
            </a:r>
            <a:r>
              <a:rPr sz="3200" spc="-10" dirty="0"/>
              <a:t>για </a:t>
            </a:r>
            <a:r>
              <a:rPr sz="3200" spc="-20" dirty="0"/>
              <a:t>Ανεξάρτητα</a:t>
            </a:r>
            <a:r>
              <a:rPr sz="3200" spc="105" dirty="0"/>
              <a:t> </a:t>
            </a:r>
            <a:r>
              <a:rPr sz="3200" spc="-20" dirty="0"/>
              <a:t>Δείγματα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929081"/>
            <a:ext cx="8632825" cy="21482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Compare Means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Independent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Samples Τ-test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Παίρνω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εξαρτημένη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(VO2max)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δεξιά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Variable(s)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Στη συνέχεια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παίρνω την ανεξάρτητη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(gender)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τοποθετώ δεξιά στο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Grouping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Define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Groups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→ Γράφω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στο  κουτί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Group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πατάω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0126" y="5246687"/>
            <a:ext cx="1800225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250"/>
              </a:spcBef>
            </a:pPr>
            <a:r>
              <a:rPr sz="2000" b="1" spc="-15" dirty="0">
                <a:latin typeface="Calibri"/>
                <a:cs typeface="Calibri"/>
              </a:rPr>
              <a:t>Κλικ </a:t>
            </a:r>
            <a:r>
              <a:rPr sz="2000" b="1" spc="-5" dirty="0">
                <a:latin typeface="Calibri"/>
                <a:cs typeface="Calibri"/>
              </a:rPr>
              <a:t>στο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ΟΚ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087" y="3395726"/>
            <a:ext cx="4105275" cy="298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3698" y="5432678"/>
            <a:ext cx="3419475" cy="724535"/>
          </a:xfrm>
          <a:custGeom>
            <a:avLst/>
            <a:gdLst/>
            <a:ahLst/>
            <a:cxnLst/>
            <a:rect l="l" t="t" r="r" b="b"/>
            <a:pathLst>
              <a:path w="3419475" h="724535">
                <a:moveTo>
                  <a:pt x="98932" y="593915"/>
                </a:moveTo>
                <a:lnTo>
                  <a:pt x="0" y="680796"/>
                </a:lnTo>
                <a:lnTo>
                  <a:pt x="124332" y="724115"/>
                </a:lnTo>
                <a:lnTo>
                  <a:pt x="132461" y="720178"/>
                </a:lnTo>
                <a:lnTo>
                  <a:pt x="135000" y="712724"/>
                </a:lnTo>
                <a:lnTo>
                  <a:pt x="137668" y="705269"/>
                </a:lnTo>
                <a:lnTo>
                  <a:pt x="133731" y="697128"/>
                </a:lnTo>
                <a:lnTo>
                  <a:pt x="111525" y="689394"/>
                </a:lnTo>
                <a:lnTo>
                  <a:pt x="30480" y="689394"/>
                </a:lnTo>
                <a:lnTo>
                  <a:pt x="25018" y="661339"/>
                </a:lnTo>
                <a:lnTo>
                  <a:pt x="76913" y="651211"/>
                </a:lnTo>
                <a:lnTo>
                  <a:pt x="117728" y="615391"/>
                </a:lnTo>
                <a:lnTo>
                  <a:pt x="118363" y="606361"/>
                </a:lnTo>
                <a:lnTo>
                  <a:pt x="107950" y="594499"/>
                </a:lnTo>
                <a:lnTo>
                  <a:pt x="98932" y="593915"/>
                </a:lnTo>
                <a:close/>
              </a:path>
              <a:path w="3419475" h="724535">
                <a:moveTo>
                  <a:pt x="76913" y="651211"/>
                </a:moveTo>
                <a:lnTo>
                  <a:pt x="25018" y="661339"/>
                </a:lnTo>
                <a:lnTo>
                  <a:pt x="30480" y="689394"/>
                </a:lnTo>
                <a:lnTo>
                  <a:pt x="47399" y="686092"/>
                </a:lnTo>
                <a:lnTo>
                  <a:pt x="37211" y="686092"/>
                </a:lnTo>
                <a:lnTo>
                  <a:pt x="32512" y="661873"/>
                </a:lnTo>
                <a:lnTo>
                  <a:pt x="64778" y="661873"/>
                </a:lnTo>
                <a:lnTo>
                  <a:pt x="76913" y="651211"/>
                </a:lnTo>
                <a:close/>
              </a:path>
              <a:path w="3419475" h="724535">
                <a:moveTo>
                  <a:pt x="82421" y="679257"/>
                </a:moveTo>
                <a:lnTo>
                  <a:pt x="30480" y="689394"/>
                </a:lnTo>
                <a:lnTo>
                  <a:pt x="111525" y="689394"/>
                </a:lnTo>
                <a:lnTo>
                  <a:pt x="82421" y="679257"/>
                </a:lnTo>
                <a:close/>
              </a:path>
              <a:path w="3419475" h="724535">
                <a:moveTo>
                  <a:pt x="32512" y="661873"/>
                </a:moveTo>
                <a:lnTo>
                  <a:pt x="37211" y="686092"/>
                </a:lnTo>
                <a:lnTo>
                  <a:pt x="55617" y="669921"/>
                </a:lnTo>
                <a:lnTo>
                  <a:pt x="32512" y="661873"/>
                </a:lnTo>
                <a:close/>
              </a:path>
              <a:path w="3419475" h="724535">
                <a:moveTo>
                  <a:pt x="55617" y="669921"/>
                </a:moveTo>
                <a:lnTo>
                  <a:pt x="37211" y="686092"/>
                </a:lnTo>
                <a:lnTo>
                  <a:pt x="47399" y="686092"/>
                </a:lnTo>
                <a:lnTo>
                  <a:pt x="82421" y="679257"/>
                </a:lnTo>
                <a:lnTo>
                  <a:pt x="55617" y="669921"/>
                </a:lnTo>
                <a:close/>
              </a:path>
              <a:path w="3419475" h="724535">
                <a:moveTo>
                  <a:pt x="3413633" y="0"/>
                </a:moveTo>
                <a:lnTo>
                  <a:pt x="76913" y="651211"/>
                </a:lnTo>
                <a:lnTo>
                  <a:pt x="55617" y="669921"/>
                </a:lnTo>
                <a:lnTo>
                  <a:pt x="82421" y="679257"/>
                </a:lnTo>
                <a:lnTo>
                  <a:pt x="3419093" y="28067"/>
                </a:lnTo>
                <a:lnTo>
                  <a:pt x="3413633" y="0"/>
                </a:lnTo>
                <a:close/>
              </a:path>
              <a:path w="3419475" h="724535">
                <a:moveTo>
                  <a:pt x="64778" y="661873"/>
                </a:moveTo>
                <a:lnTo>
                  <a:pt x="32512" y="661873"/>
                </a:lnTo>
                <a:lnTo>
                  <a:pt x="55617" y="669921"/>
                </a:lnTo>
                <a:lnTo>
                  <a:pt x="64778" y="66187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742" y="158953"/>
            <a:ext cx="61417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Κριτήριο </a:t>
            </a:r>
            <a:r>
              <a:rPr sz="3200" i="1" spc="-5" dirty="0">
                <a:latin typeface="Calibri"/>
                <a:cs typeface="Calibri"/>
              </a:rPr>
              <a:t>t </a:t>
            </a:r>
            <a:r>
              <a:rPr sz="3200" spc="-10" dirty="0"/>
              <a:t>για </a:t>
            </a:r>
            <a:r>
              <a:rPr sz="3200" spc="-20" dirty="0"/>
              <a:t>Ανεξάρτητα</a:t>
            </a:r>
            <a:r>
              <a:rPr sz="3200" spc="105" dirty="0"/>
              <a:t> </a:t>
            </a:r>
            <a:r>
              <a:rPr sz="3200" spc="-20" dirty="0"/>
              <a:t>Δείγματα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8774" y="2956055"/>
            <a:ext cx="15208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25" dirty="0">
                <a:latin typeface="Arial"/>
                <a:cs typeface="Arial"/>
              </a:rPr>
              <a:t>Independent </a:t>
            </a:r>
            <a:r>
              <a:rPr sz="900" b="1" spc="10" dirty="0">
                <a:latin typeface="Arial"/>
                <a:cs typeface="Arial"/>
              </a:rPr>
              <a:t>Samples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263" y="1530237"/>
            <a:ext cx="959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latin typeface="Arial"/>
                <a:cs typeface="Arial"/>
              </a:rPr>
              <a:t>Group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Statistics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5600" y="1412875"/>
            <a:ext cx="2881630" cy="4000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235"/>
              </a:spcBef>
            </a:pP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ΠΕΡΙΓΡΑΦΙΚΑ</a:t>
            </a:r>
            <a:r>
              <a:rPr sz="20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ΣΤΑΤΙΣΤΙΚΑ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9273" y="1601597"/>
            <a:ext cx="585470" cy="459105"/>
          </a:xfrm>
          <a:custGeom>
            <a:avLst/>
            <a:gdLst/>
            <a:ahLst/>
            <a:cxnLst/>
            <a:rect l="l" t="t" r="r" b="b"/>
            <a:pathLst>
              <a:path w="585470" h="459105">
                <a:moveTo>
                  <a:pt x="57403" y="333375"/>
                </a:moveTo>
                <a:lnTo>
                  <a:pt x="49149" y="336930"/>
                </a:lnTo>
                <a:lnTo>
                  <a:pt x="0" y="458977"/>
                </a:lnTo>
                <a:lnTo>
                  <a:pt x="46005" y="452881"/>
                </a:lnTo>
                <a:lnTo>
                  <a:pt x="31114" y="452881"/>
                </a:lnTo>
                <a:lnTo>
                  <a:pt x="13588" y="430402"/>
                </a:lnTo>
                <a:lnTo>
                  <a:pt x="55330" y="397972"/>
                </a:lnTo>
                <a:lnTo>
                  <a:pt x="75564" y="347599"/>
                </a:lnTo>
                <a:lnTo>
                  <a:pt x="72136" y="339216"/>
                </a:lnTo>
                <a:lnTo>
                  <a:pt x="57403" y="333375"/>
                </a:lnTo>
                <a:close/>
              </a:path>
              <a:path w="585470" h="459105">
                <a:moveTo>
                  <a:pt x="55330" y="397972"/>
                </a:moveTo>
                <a:lnTo>
                  <a:pt x="13588" y="430402"/>
                </a:lnTo>
                <a:lnTo>
                  <a:pt x="31114" y="452881"/>
                </a:lnTo>
                <a:lnTo>
                  <a:pt x="38799" y="446913"/>
                </a:lnTo>
                <a:lnTo>
                  <a:pt x="35687" y="446913"/>
                </a:lnTo>
                <a:lnTo>
                  <a:pt x="20574" y="427481"/>
                </a:lnTo>
                <a:lnTo>
                  <a:pt x="44779" y="424260"/>
                </a:lnTo>
                <a:lnTo>
                  <a:pt x="55330" y="397972"/>
                </a:lnTo>
                <a:close/>
              </a:path>
              <a:path w="585470" h="459105">
                <a:moveTo>
                  <a:pt x="126746" y="413257"/>
                </a:moveTo>
                <a:lnTo>
                  <a:pt x="118872" y="414400"/>
                </a:lnTo>
                <a:lnTo>
                  <a:pt x="72757" y="420537"/>
                </a:lnTo>
                <a:lnTo>
                  <a:pt x="31114" y="452881"/>
                </a:lnTo>
                <a:lnTo>
                  <a:pt x="46005" y="452881"/>
                </a:lnTo>
                <a:lnTo>
                  <a:pt x="122681" y="442722"/>
                </a:lnTo>
                <a:lnTo>
                  <a:pt x="130428" y="441578"/>
                </a:lnTo>
                <a:lnTo>
                  <a:pt x="136016" y="434466"/>
                </a:lnTo>
                <a:lnTo>
                  <a:pt x="135000" y="426592"/>
                </a:lnTo>
                <a:lnTo>
                  <a:pt x="133858" y="418845"/>
                </a:lnTo>
                <a:lnTo>
                  <a:pt x="126746" y="413257"/>
                </a:lnTo>
                <a:close/>
              </a:path>
              <a:path w="585470" h="459105">
                <a:moveTo>
                  <a:pt x="44779" y="424260"/>
                </a:moveTo>
                <a:lnTo>
                  <a:pt x="20574" y="427481"/>
                </a:lnTo>
                <a:lnTo>
                  <a:pt x="35687" y="446913"/>
                </a:lnTo>
                <a:lnTo>
                  <a:pt x="44779" y="424260"/>
                </a:lnTo>
                <a:close/>
              </a:path>
              <a:path w="585470" h="459105">
                <a:moveTo>
                  <a:pt x="72757" y="420537"/>
                </a:moveTo>
                <a:lnTo>
                  <a:pt x="44779" y="424260"/>
                </a:lnTo>
                <a:lnTo>
                  <a:pt x="35687" y="446913"/>
                </a:lnTo>
                <a:lnTo>
                  <a:pt x="38799" y="446913"/>
                </a:lnTo>
                <a:lnTo>
                  <a:pt x="72757" y="420537"/>
                </a:lnTo>
                <a:close/>
              </a:path>
              <a:path w="585470" h="459105">
                <a:moveTo>
                  <a:pt x="567563" y="0"/>
                </a:moveTo>
                <a:lnTo>
                  <a:pt x="55330" y="397972"/>
                </a:lnTo>
                <a:lnTo>
                  <a:pt x="44779" y="424260"/>
                </a:lnTo>
                <a:lnTo>
                  <a:pt x="72757" y="420537"/>
                </a:lnTo>
                <a:lnTo>
                  <a:pt x="585088" y="22605"/>
                </a:lnTo>
                <a:lnTo>
                  <a:pt x="5675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8622" y="3178030"/>
          <a:ext cx="8085455" cy="16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1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533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 marR="120650" indent="99060">
                        <a:lnSpc>
                          <a:spcPct val="106300"/>
                        </a:lnSpc>
                        <a:spcBef>
                          <a:spcPts val="250"/>
                        </a:spcBef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Levene's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Equality of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9845" algn="ctr">
                        <a:lnSpc>
                          <a:spcPts val="994"/>
                        </a:lnSpc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t-test  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Equality  of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Means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930" marR="95250" indent="144145">
                        <a:lnSpc>
                          <a:spcPct val="1063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930" marR="95885" indent="36195">
                        <a:lnSpc>
                          <a:spcPct val="1063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28600" marR="252095" algn="ctr">
                        <a:lnSpc>
                          <a:spcPct val="106300"/>
                        </a:lnSpc>
                        <a:spcBef>
                          <a:spcPts val="204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Confidence 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9710">
                        <a:lnSpc>
                          <a:spcPts val="101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Sig.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3980">
                        <a:lnSpc>
                          <a:spcPts val="1015"/>
                        </a:lnSpc>
                        <a:spcBef>
                          <a:spcPts val="7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46990" algn="ctr">
                        <a:lnSpc>
                          <a:spcPts val="1015"/>
                        </a:lnSpc>
                        <a:spcBef>
                          <a:spcPts val="70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040">
                        <a:lnSpc>
                          <a:spcPts val="1015"/>
                        </a:lnSpc>
                        <a:spcBef>
                          <a:spcPts val="70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(2-tailed)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015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Lower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015"/>
                        </a:lnSpc>
                        <a:spcBef>
                          <a:spcPts val="270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Upper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81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7818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VO2max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Equal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81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8180" marR="123189">
                        <a:lnSpc>
                          <a:spcPct val="106300"/>
                        </a:lnSpc>
                        <a:spcBef>
                          <a:spcPts val="2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Equal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variances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1,824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ts val="1040"/>
                        </a:lnSpc>
                        <a:spcBef>
                          <a:spcPts val="675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,194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040"/>
                        </a:lnSpc>
                        <a:spcBef>
                          <a:spcPts val="675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3,407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040"/>
                        </a:lnSpc>
                        <a:spcBef>
                          <a:spcPts val="67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1040"/>
                        </a:lnSpc>
                        <a:spcBef>
                          <a:spcPts val="675"/>
                        </a:spcBef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5,04900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5,04900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1,48209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1,48209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1,93525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1,91192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8,16275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8,18608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3,407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6360" algn="r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6360" algn="r">
                        <a:lnSpc>
                          <a:spcPct val="100000"/>
                        </a:lnSpc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2820" y="1790509"/>
          <a:ext cx="4172585" cy="821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784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2150">
                        <a:lnSpc>
                          <a:spcPts val="1255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sex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41275"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8755" marR="109220" indent="-120014">
                        <a:lnSpc>
                          <a:spcPct val="102899"/>
                        </a:lnSpc>
                        <a:spcBef>
                          <a:spcPts val="305"/>
                        </a:spcBef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255"/>
                        </a:lnSpc>
                        <a:spcBef>
                          <a:spcPts val="225"/>
                        </a:spcBef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255"/>
                        </a:lnSpc>
                        <a:spcBef>
                          <a:spcPts val="225"/>
                        </a:spcBef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6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92150" algn="l"/>
                        </a:tabLst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VO2max	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emale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914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55,7360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50,6870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2,72855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3,81063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,86284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1,20503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29590" y="5246370"/>
            <a:ext cx="825309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Levene’s 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Equality of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Variances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πρέπει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να είναι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  <a:spcBef>
                <a:spcPts val="15"/>
              </a:spcBef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σημαντικό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&gt; .05).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Κοιτάμε την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πρώτη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γραμμή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(Equal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variances assumed)</a:t>
            </a:r>
            <a:r>
              <a:rPr sz="20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Μας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ενδιαφέρουν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οι τιμές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df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και </a:t>
            </a:r>
            <a:r>
              <a:rPr sz="2400" b="1" i="1" spc="5" dirty="0">
                <a:solidFill>
                  <a:srgbClr val="FF0000"/>
                </a:solidFill>
                <a:latin typeface="Calibri"/>
                <a:cs typeface="Calibri"/>
              </a:rPr>
              <a:t>Sig.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(2-tailed)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1170" marR="5080" indent="-172910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Συγγραφή Αποτελέσματος </a:t>
            </a:r>
            <a:r>
              <a:rPr dirty="0"/>
              <a:t>στο </a:t>
            </a:r>
            <a:r>
              <a:rPr spc="-5" dirty="0"/>
              <a:t>Κριτήριο </a:t>
            </a:r>
            <a:r>
              <a:rPr i="1" dirty="0">
                <a:latin typeface="Calibri"/>
                <a:cs typeface="Calibri"/>
              </a:rPr>
              <a:t>t</a:t>
            </a:r>
            <a:r>
              <a:rPr i="1" spc="-114" dirty="0">
                <a:latin typeface="Calibri"/>
                <a:cs typeface="Calibri"/>
              </a:rPr>
              <a:t> </a:t>
            </a:r>
            <a:r>
              <a:rPr dirty="0"/>
              <a:t>για  </a:t>
            </a:r>
            <a:r>
              <a:rPr spc="-10" dirty="0"/>
              <a:t>Ανεξάρτητα</a:t>
            </a:r>
            <a:r>
              <a:rPr spc="-65" dirty="0"/>
              <a:t> </a:t>
            </a:r>
            <a:r>
              <a:rPr spc="-10" dirty="0"/>
              <a:t>Δείγματα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567" y="1079703"/>
            <a:ext cx="8658225" cy="197231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5400" marR="17780" algn="just">
              <a:lnSpc>
                <a:spcPct val="80000"/>
              </a:lnSpc>
              <a:spcBef>
                <a:spcPts val="635"/>
              </a:spcBef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ανεξάρτητα δείγματα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εάν  υπάρχουν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Μέγιστη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Πρόσληψη Οξυγόνου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γυναικών. Από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στατιστικά σημαντικές διαφορές 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Μέγιστη Πρόσληψη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Οξυγόνου  (VO2max) μεταξύ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γυναικών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75" spc="7" baseline="-21072" dirty="0">
                <a:solidFill>
                  <a:srgbClr val="001F5F"/>
                </a:solidFill>
                <a:latin typeface="Calibri"/>
                <a:cs typeface="Calibri"/>
              </a:rPr>
              <a:t>18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3.407,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&lt; .01).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άντρες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M.Ο. </a:t>
            </a:r>
            <a:r>
              <a:rPr sz="2200" i="1" spc="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55.74, </a:t>
            </a:r>
            <a:r>
              <a:rPr sz="2200" i="1" spc="-40" dirty="0">
                <a:solidFill>
                  <a:srgbClr val="001F5F"/>
                </a:solidFill>
                <a:latin typeface="Calibri"/>
                <a:cs typeface="Calibri"/>
              </a:rPr>
              <a:t>Τ.Α. </a:t>
            </a:r>
            <a:r>
              <a:rPr sz="2200" i="1" spc="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2.73)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είχαν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υψηλότερο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στη Μέγιστη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Πρόσληψη 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Οξυγόνου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(VO2max)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τις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γυναίκες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M.Ο.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50.69, </a:t>
            </a:r>
            <a:r>
              <a:rPr sz="2200" i="1" spc="-40" dirty="0">
                <a:solidFill>
                  <a:srgbClr val="001F5F"/>
                </a:solidFill>
                <a:latin typeface="Calibri"/>
                <a:cs typeface="Calibri"/>
              </a:rPr>
              <a:t>Τ.Α.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i="1" spc="-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3.81).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4486" y="4613523"/>
            <a:ext cx="15208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25" dirty="0">
                <a:latin typeface="Arial"/>
                <a:cs typeface="Arial"/>
              </a:rPr>
              <a:t>Independent </a:t>
            </a:r>
            <a:r>
              <a:rPr sz="900" b="1" spc="10" dirty="0">
                <a:latin typeface="Arial"/>
                <a:cs typeface="Arial"/>
              </a:rPr>
              <a:t>Samples</a:t>
            </a:r>
            <a:r>
              <a:rPr sz="900" b="1" spc="-6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4334" y="4835659"/>
          <a:ext cx="8085455" cy="1624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6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16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1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558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 marR="120650" indent="99060">
                        <a:lnSpc>
                          <a:spcPct val="106400"/>
                        </a:lnSpc>
                        <a:spcBef>
                          <a:spcPts val="250"/>
                        </a:spcBef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Levene's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Equality of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9845" algn="ctr">
                        <a:lnSpc>
                          <a:spcPts val="994"/>
                        </a:lnSpc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t-test  </a:t>
                      </a:r>
                      <a:r>
                        <a:rPr sz="900" spc="3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Equality  of</a:t>
                      </a:r>
                      <a:r>
                        <a:rPr sz="9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Means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ts val="101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ts val="101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Sig.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930" marR="95250" indent="144145">
                        <a:lnSpc>
                          <a:spcPct val="1064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4930" marR="95885" indent="36195">
                        <a:lnSpc>
                          <a:spcPct val="1064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252095" algn="ctr">
                        <a:lnSpc>
                          <a:spcPts val="1150"/>
                        </a:lnSpc>
                        <a:spcBef>
                          <a:spcPts val="25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9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Confidence 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ts val="1015"/>
                        </a:lnSpc>
                        <a:spcBef>
                          <a:spcPts val="45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ts val="1015"/>
                        </a:lnSpc>
                        <a:spcBef>
                          <a:spcPts val="45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1015"/>
                        </a:lnSpc>
                        <a:spcBef>
                          <a:spcPts val="450"/>
                        </a:spcBef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(2-tailed)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015"/>
                        </a:lnSpc>
                        <a:spcBef>
                          <a:spcPts val="45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Lower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015"/>
                        </a:lnSpc>
                        <a:spcBef>
                          <a:spcPts val="450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Upper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96">
                <a:tc row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678180" algn="l"/>
                        </a:tabLst>
                      </a:pPr>
                      <a:r>
                        <a:rPr sz="900" dirty="0">
                          <a:latin typeface="Arial"/>
                          <a:cs typeface="Arial"/>
                        </a:rPr>
                        <a:t>VO2max	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Equal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81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5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78180" marR="123189">
                        <a:lnSpc>
                          <a:spcPct val="106400"/>
                        </a:lnSpc>
                        <a:spcBef>
                          <a:spcPts val="21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Equal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variances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1,824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10" dirty="0">
                          <a:latin typeface="Arial"/>
                          <a:cs typeface="Arial"/>
                        </a:rPr>
                        <a:t>,194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3,407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5,04900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5,04900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1,48209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1,48209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1,93525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1,91192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8,16275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8,18608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spc="5" dirty="0">
                          <a:latin typeface="Arial"/>
                          <a:cs typeface="Arial"/>
                        </a:rPr>
                        <a:t>3,407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216263" y="3332239"/>
            <a:ext cx="9594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5" dirty="0">
                <a:latin typeface="Arial"/>
                <a:cs typeface="Arial"/>
              </a:rPr>
              <a:t>Group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Statistics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2820" y="3592807"/>
          <a:ext cx="4172585" cy="931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2150">
                        <a:lnSpc>
                          <a:spcPts val="1255"/>
                        </a:lnSpc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sex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41275"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ts val="1255"/>
                        </a:lnSpc>
                      </a:pPr>
                      <a:r>
                        <a:rPr sz="1100" spc="-125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ts val="1255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 marR="109220" indent="-120014">
                        <a:lnSpc>
                          <a:spcPct val="103000"/>
                        </a:lnSpc>
                        <a:spcBef>
                          <a:spcPts val="309"/>
                        </a:spcBef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92150" algn="l"/>
                        </a:tabLst>
                      </a:pPr>
                      <a:r>
                        <a:rPr sz="1100" spc="-120" dirty="0">
                          <a:latin typeface="Arial"/>
                          <a:cs typeface="Arial"/>
                        </a:rPr>
                        <a:t>VO2max	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2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emale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9144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55,7360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50,6870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2,72855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3,81063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,86284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1,20503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1170" marR="5080" indent="-172910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Συγγραφή Αποτελέσματος </a:t>
            </a:r>
            <a:r>
              <a:rPr dirty="0"/>
              <a:t>στο </a:t>
            </a:r>
            <a:r>
              <a:rPr spc="-5" dirty="0"/>
              <a:t>Κριτήριο </a:t>
            </a:r>
            <a:r>
              <a:rPr i="1" dirty="0">
                <a:latin typeface="Calibri"/>
                <a:cs typeface="Calibri"/>
              </a:rPr>
              <a:t>t</a:t>
            </a:r>
            <a:r>
              <a:rPr i="1" spc="-114" dirty="0">
                <a:latin typeface="Calibri"/>
                <a:cs typeface="Calibri"/>
              </a:rPr>
              <a:t> </a:t>
            </a:r>
            <a:r>
              <a:rPr dirty="0"/>
              <a:t>για  </a:t>
            </a:r>
            <a:r>
              <a:rPr spc="-10" dirty="0"/>
              <a:t>Ανεξάρτητα</a:t>
            </a:r>
            <a:r>
              <a:rPr spc="-65" dirty="0"/>
              <a:t> </a:t>
            </a:r>
            <a:r>
              <a:rPr spc="-10" dirty="0"/>
              <a:t>Δείγματα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567" y="1079703"/>
            <a:ext cx="8660130" cy="17716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69570" marR="17780" indent="-344805" algn="just">
              <a:lnSpc>
                <a:spcPct val="80000"/>
              </a:lnSpc>
              <a:spcBef>
                <a:spcPts val="635"/>
              </a:spcBef>
              <a:buFont typeface="Arial"/>
              <a:buChar char="•"/>
              <a:tabLst>
                <a:tab pos="37020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Χρησιμοποιήθηκε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κριτήριο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t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ανεξάρτητα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δείγματα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να εξεταστεί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εάν υπάρχουν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Ζωής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(Life_Quality)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αποτελέσματα φαίνεται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ότι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δεν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στατιστικά σημαντικές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στη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Ποιότητα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Ζωής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(Life_Quality)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γυναικών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75" baseline="-21072" dirty="0">
                <a:solidFill>
                  <a:srgbClr val="001F5F"/>
                </a:solidFill>
                <a:latin typeface="Calibri"/>
                <a:cs typeface="Calibri"/>
              </a:rPr>
              <a:t>28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= .699,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200" spc="-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.490).</a:t>
            </a:r>
            <a:endParaRPr sz="2200">
              <a:latin typeface="Calibri"/>
              <a:cs typeface="Calibri"/>
            </a:endParaRPr>
          </a:p>
          <a:p>
            <a:pPr marL="3695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020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Επίσης, 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αντί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b="1" i="1" spc="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= .490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, μπορούμε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να γράψουμε </a:t>
            </a:r>
            <a:r>
              <a:rPr sz="2200" b="1" i="1" spc="5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&gt;</a:t>
            </a:r>
            <a:r>
              <a:rPr sz="2200" b="1" spc="-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.05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243" y="4746510"/>
            <a:ext cx="14230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Independent </a:t>
            </a:r>
            <a:r>
              <a:rPr sz="900" b="1" spc="-25" dirty="0">
                <a:latin typeface="Arial"/>
                <a:cs typeface="Arial"/>
              </a:rPr>
              <a:t>Samples</a:t>
            </a:r>
            <a:r>
              <a:rPr sz="900" b="1" spc="-50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Test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7275" y="4961862"/>
          <a:ext cx="7725409" cy="1571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69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504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710" marR="113030" indent="92710">
                        <a:lnSpc>
                          <a:spcPct val="103000"/>
                        </a:lnSpc>
                        <a:spcBef>
                          <a:spcPts val="250"/>
                        </a:spcBef>
                      </a:pPr>
                      <a:r>
                        <a:rPr sz="900" spc="-15" dirty="0">
                          <a:latin typeface="Arial"/>
                          <a:cs typeface="Arial"/>
                        </a:rPr>
                        <a:t>Levene's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Equality of</a:t>
                      </a:r>
                      <a:r>
                        <a:rPr sz="9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ts val="985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t-test  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Equality  of</a:t>
                      </a:r>
                      <a:r>
                        <a:rPr sz="9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Means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ts val="101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05104">
                        <a:lnSpc>
                          <a:spcPts val="1010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Sig.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0" marR="88900" indent="135255">
                        <a:lnSpc>
                          <a:spcPct val="103000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Mean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9850" marR="88900" indent="33655">
                        <a:lnSpc>
                          <a:spcPct val="103000"/>
                        </a:lnSpc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Dif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13995" marR="236220" algn="ctr">
                        <a:lnSpc>
                          <a:spcPct val="103000"/>
                        </a:lnSpc>
                        <a:spcBef>
                          <a:spcPts val="200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9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00" spc="-6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Dif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9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erence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4615" algn="ctr">
                        <a:lnSpc>
                          <a:spcPts val="1010"/>
                        </a:lnSpc>
                        <a:spcBef>
                          <a:spcPts val="66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43180" algn="ctr">
                        <a:lnSpc>
                          <a:spcPts val="1010"/>
                        </a:lnSpc>
                        <a:spcBef>
                          <a:spcPts val="660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df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1594">
                        <a:lnSpc>
                          <a:spcPts val="1010"/>
                        </a:lnSpc>
                        <a:spcBef>
                          <a:spcPts val="660"/>
                        </a:spcBef>
                      </a:pPr>
                      <a:r>
                        <a:rPr sz="900" spc="-30" dirty="0">
                          <a:latin typeface="Arial"/>
                          <a:cs typeface="Arial"/>
                        </a:rPr>
                        <a:t>Sig.</a:t>
                      </a:r>
                      <a:r>
                        <a:rPr sz="9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(2-tailed)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8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ts val="1010"/>
                        </a:lnSpc>
                        <a:spcBef>
                          <a:spcPts val="229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Lower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010"/>
                        </a:lnSpc>
                        <a:spcBef>
                          <a:spcPts val="229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Upper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84">
                <a:tc row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tabLst>
                          <a:tab pos="795020" algn="l"/>
                        </a:tabLst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Life_Quality	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Equal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variances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50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95020" marR="115570">
                        <a:lnSpc>
                          <a:spcPct val="103000"/>
                        </a:lnSpc>
                        <a:spcBef>
                          <a:spcPts val="204"/>
                        </a:spcBef>
                      </a:pPr>
                      <a:r>
                        <a:rPr sz="900" spc="-40" dirty="0">
                          <a:latin typeface="Arial"/>
                          <a:cs typeface="Arial"/>
                        </a:rPr>
                        <a:t>Equal 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variances 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assumed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,052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,821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,699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49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,411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,411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,587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,586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-,792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98450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-,790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1,614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1,612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,701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68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00" spc="2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07955" y="3474861"/>
            <a:ext cx="9791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0" dirty="0">
                <a:latin typeface="Arial"/>
                <a:cs typeface="Arial"/>
              </a:rPr>
              <a:t>Group Statisti</a:t>
            </a:r>
            <a:r>
              <a:rPr sz="1100" b="1" spc="-185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cs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96047" y="3735133"/>
          <a:ext cx="4439285" cy="94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5190">
                        <a:lnSpc>
                          <a:spcPts val="1255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42545" algn="ctr">
                        <a:lnSpc>
                          <a:spcPts val="125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ts val="1255"/>
                        </a:lnSpc>
                      </a:pPr>
                      <a:r>
                        <a:rPr sz="1100" spc="-114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ts val="1255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St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Dev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iation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1135" marR="111760" indent="-122555">
                        <a:lnSpc>
                          <a:spcPct val="102899"/>
                        </a:lnSpc>
                        <a:spcBef>
                          <a:spcPts val="305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St 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Error 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Mean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67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88519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Lif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e_Qualit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y	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male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851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emale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16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14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3,63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3,21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1,628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11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1,578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,407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79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,422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2259</Words>
  <Application>Microsoft Office PowerPoint</Application>
  <PresentationFormat>Προβολή στην οθόνη (4:3)</PresentationFormat>
  <Paragraphs>464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ΗΥ-SPSS Statistical Package for Social Sciences  9ο ΜΑΘΗΜΑ</vt:lpstr>
      <vt:lpstr>Περιεχόμενα 9ου μαθήματος</vt:lpstr>
      <vt:lpstr>Κριτήριο t για Ανεξάρτητα Δείγματα</vt:lpstr>
      <vt:lpstr>Κριτήριο t για Ανεξάρτητα Δείγματα</vt:lpstr>
      <vt:lpstr>Κριτήριο t για Ανεξάρτητα Δείγματα</vt:lpstr>
      <vt:lpstr>Κριτήριο t για Ανεξάρτητα Δείγματα</vt:lpstr>
      <vt:lpstr>Κριτήριο t για Ανεξάρτητα Δείγματα</vt:lpstr>
      <vt:lpstr>Συγγραφή Αποτελέσματος στο Κριτήριο t για  Ανεξάρτητα Δείγματα</vt:lpstr>
      <vt:lpstr>Συγγραφή Αποτελέσματος στο Κριτήριο t για  Ανεξάρτητα Δείγματα</vt:lpstr>
      <vt:lpstr>Ανάλυση Διακύμανσης Μιας Κατεύθυνσης  (One Way Anova)</vt:lpstr>
      <vt:lpstr>Παρουσίαση του PowerPoint</vt:lpstr>
      <vt:lpstr>Ανάλυση Διακύμανσης Μιας Κατεύθυνσης (One Way Anova)</vt:lpstr>
      <vt:lpstr>Ανάλυση Διακύμανσης Μιας Κατεύθυνσης (One Way Anova)</vt:lpstr>
      <vt:lpstr>Ανάλυση Διακύμανσης Μιας Κατεύθυνσης (One Way Anova)</vt:lpstr>
      <vt:lpstr>Ανάλυση Διακύμανσης Μιας Κατεύθυνσης (One Way Anova)</vt:lpstr>
      <vt:lpstr>Ανάλυση Διακύμανσης Μιας Κατεύθυνσης (One Way Anova)</vt:lpstr>
      <vt:lpstr>Παρουσίαση του PowerPoint</vt:lpstr>
      <vt:lpstr>Ανάλυση Διακύμανσης Μιας Κατεύθυνσης (One Way Anova)</vt:lpstr>
      <vt:lpstr>Ανάλυση Διακύμανσης Μιας Κατεύθυνσης (One Way Anova)</vt:lpstr>
      <vt:lpstr>Ανάλυση Διακύμανσης Μιας Κατεύθυνσης (One Way Anova)</vt:lpstr>
      <vt:lpstr>Ανάλυση Διακύμανσης Μιας Κατεύθυνσης (One Way Anova)</vt:lpstr>
      <vt:lpstr>Παρουσίαση του PowerPoint</vt:lpstr>
      <vt:lpstr>Βιβλιογραφία 9ου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ΗΥ-SPSS  Statistical Package for Social Sciences 7ο ΜΑΘΗΜΑ</dc:title>
  <dc:creator>unit-1</dc:creator>
  <cp:lastModifiedBy>Dapontas Dimitrios</cp:lastModifiedBy>
  <cp:revision>1</cp:revision>
  <dcterms:created xsi:type="dcterms:W3CDTF">2022-02-27T14:18:43Z</dcterms:created>
  <dcterms:modified xsi:type="dcterms:W3CDTF">2022-02-27T14:18:59Z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